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63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55FEF78D-FECB-4964-8524-B379CF9227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486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92AD3-4672-4772-A9BE-E5B260F633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35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3A516E-7F69-4695-A78B-F401B7730F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930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E82C4B-DC54-4006-BFEC-8ECEA9EE02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76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A60FA6-4AAD-457A-B24A-3EF5529FDA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98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D3CEB-C424-42D8-B440-FFE093F69F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92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3CAADD-AD0F-45F8-88EC-A827610C7E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2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1BF72-EC5A-4BDA-A5BC-0E15CBB5A0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6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E57A5-72EC-4047-812D-0C8EB51F5E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80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68BA91-8E61-444B-9B63-7FE957529D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614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405BB-423C-4930-97BC-0EFAD7EA3C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764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30FDB-614A-471A-A292-0AFFAEBC6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029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721286-8327-4882-AE73-A4B1EB5B8D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Math 10 GMF</a:t>
            </a:r>
            <a:br>
              <a:rPr lang="en-US" altLang="en-US" sz="4000"/>
            </a:br>
            <a:r>
              <a:rPr lang="en-US" altLang="en-US" sz="4000"/>
              <a:t>Unit 5 – </a:t>
            </a:r>
            <a:r>
              <a:rPr lang="en-CA" altLang="en-US" sz="4000"/>
              <a:t>Geometry</a:t>
            </a:r>
            <a:endParaRPr lang="en-US" altLang="en-US" sz="4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Part 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4963"/>
            <a:ext cx="8229600" cy="960437"/>
          </a:xfrm>
        </p:spPr>
        <p:txBody>
          <a:bodyPr/>
          <a:lstStyle/>
          <a:p>
            <a:pPr eaLnBrk="1" hangingPunct="1"/>
            <a:r>
              <a:rPr lang="en-US" altLang="en-US" dirty="0"/>
              <a:t>Converting Between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/>
              <a:t>Ratios can be used to help us convert between Imperial and Metric units.</a:t>
            </a:r>
          </a:p>
          <a:p>
            <a:pPr eaLnBrk="1" hangingPunct="1"/>
            <a:r>
              <a:rPr lang="en-US" altLang="en-US"/>
              <a:t>If you do not have the conversion ratio for the metric unit given – convert the unit to a metric unit you do know the conversion ratio for.</a:t>
            </a:r>
          </a:p>
          <a:p>
            <a:pPr eaLnBrk="1" hangingPunct="1"/>
            <a:r>
              <a:rPr lang="en-US" altLang="en-US"/>
              <a:t>When using ratios – units have to “match up” (same units on top and bottom) for both ratios.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Conversion Ratios:</a:t>
            </a:r>
            <a:endParaRPr lang="en-CA" altLang="en-US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10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41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graphicFrame>
        <p:nvGraphicFramePr>
          <p:cNvPr id="4105" name="Object 14"/>
          <p:cNvGraphicFramePr>
            <a:graphicFrameLocks noChangeAspect="1"/>
          </p:cNvGraphicFramePr>
          <p:nvPr/>
        </p:nvGraphicFramePr>
        <p:xfrm>
          <a:off x="762000" y="1524000"/>
          <a:ext cx="18034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" imgW="558558" imgH="393529" progId="Equation.3">
                  <p:embed/>
                </p:oleObj>
              </mc:Choice>
              <mc:Fallback>
                <p:oleObj name="Equation" r:id="rId3" imgW="558558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24000"/>
                        <a:ext cx="180340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5"/>
          <p:cNvGraphicFramePr>
            <a:graphicFrameLocks noChangeAspect="1"/>
          </p:cNvGraphicFramePr>
          <p:nvPr/>
        </p:nvGraphicFramePr>
        <p:xfrm>
          <a:off x="3565525" y="1447800"/>
          <a:ext cx="1681163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5" imgW="520474" imgH="393529" progId="Equation.3">
                  <p:embed/>
                </p:oleObj>
              </mc:Choice>
              <mc:Fallback>
                <p:oleObj name="Equation" r:id="rId5" imgW="520474" imgH="39352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5525" y="1447800"/>
                        <a:ext cx="1681163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6"/>
          <p:cNvGraphicFramePr>
            <a:graphicFrameLocks noChangeAspect="1"/>
          </p:cNvGraphicFramePr>
          <p:nvPr/>
        </p:nvGraphicFramePr>
        <p:xfrm>
          <a:off x="6172200" y="1447800"/>
          <a:ext cx="168275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7" imgW="520560" imgH="393480" progId="Equation.3">
                  <p:embed/>
                </p:oleObj>
              </mc:Choice>
              <mc:Fallback>
                <p:oleObj name="Equation" r:id="rId7" imgW="52056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447800"/>
                        <a:ext cx="168275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7"/>
          <p:cNvGraphicFramePr>
            <a:graphicFrameLocks noChangeAspect="1"/>
          </p:cNvGraphicFramePr>
          <p:nvPr/>
        </p:nvGraphicFramePr>
        <p:xfrm>
          <a:off x="2209800" y="3581400"/>
          <a:ext cx="1681163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9" imgW="520474" imgH="393529" progId="Equation.3">
                  <p:embed/>
                </p:oleObj>
              </mc:Choice>
              <mc:Fallback>
                <p:oleObj name="Equation" r:id="rId9" imgW="520474" imgH="39352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581400"/>
                        <a:ext cx="1681163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8"/>
          <p:cNvGraphicFramePr>
            <a:graphicFrameLocks noChangeAspect="1"/>
          </p:cNvGraphicFramePr>
          <p:nvPr/>
        </p:nvGraphicFramePr>
        <p:xfrm>
          <a:off x="5435600" y="3581400"/>
          <a:ext cx="1393825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11" imgW="431640" imgH="393480" progId="Equation.3">
                  <p:embed/>
                </p:oleObj>
              </mc:Choice>
              <mc:Fallback>
                <p:oleObj name="Equation" r:id="rId11" imgW="43164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3581400"/>
                        <a:ext cx="1393825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udio" ma:contentTypeID="0x0101009148F5A04DDD49CBA7127AADA5FB792B006973ACD696DC4858A76371B2FB2F439A0037C6C8A66E2D8B4BAE3DAA9A0D0071DF" ma:contentTypeVersion="9" ma:contentTypeDescription="Upload an audio file." ma:contentTypeScope="" ma:versionID="d113941c479f4c5068461fd18b07f0e1">
  <xsd:schema xmlns:xsd="http://www.w3.org/2001/XMLSchema" xmlns:xs="http://www.w3.org/2001/XMLSchema" xmlns:p="http://schemas.microsoft.com/office/2006/metadata/properties" xmlns:ns1="http://schemas.microsoft.com/sharepoint/v3" xmlns:ns2="8767659D-B503-4FBF-9510-A868ACDCA6B0" xmlns:ns3="http://schemas.microsoft.com/sharepoint/v3/fields" xmlns:ns4="fe44366e-3bfb-4c43-8e52-3cbc41b0f4cf" targetNamespace="http://schemas.microsoft.com/office/2006/metadata/properties" ma:root="true" ma:fieldsID="ee5f2884dbdcc593e49d120cc61fe958" ns1:_="" ns2:_="" ns3:_="" ns4:_="">
    <xsd:import namespace="http://schemas.microsoft.com/sharepoint/v3"/>
    <xsd:import namespace="8767659D-B503-4FBF-9510-A868ACDCA6B0"/>
    <xsd:import namespace="http://schemas.microsoft.com/sharepoint/v3/fields"/>
    <xsd:import namespace="fe44366e-3bfb-4c43-8e52-3cbc41b0f4cf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AlternateThumbnailUrl" minOccurs="0"/>
                <xsd:element ref="ns3:wic_System_Copyright" minOccurs="0"/>
                <xsd:element ref="ns1:MediaLengthInSeconds" minOccurs="0"/>
                <xsd:element ref="ns4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MediaLengthInSeconds" ma:index="25" nillable="true" ma:displayName="Length (seconds)" ma:internalName="MediaLengthInSeconds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7659D-B503-4FBF-9510-A868ACDCA6B0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AlternateThumbnailUrl" ma:index="23" nillable="true" ma:displayName="Preview Image URL" ma:description="You should place a thumbnail such as this:&#10;/sites/ASD-W/ssimages/Video-Icon-Black.png &#10;(you can change the color black to red or green, etc.)" ma:format="Image" ma:hidden="true" ma:internalName="AlternateThumbnail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4" nillable="true" ma:displayName="Copyright" ma:hidden="true" ma:internalName="wic_System_Copyright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44366e-3bfb-4c43-8e52-3cbc41b0f4c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26" ma:displayName="Blog Category" ma:list="{d9857885-d6b2-4072-92e8-3f28c3dee793}" ma:internalName="Blog_x0020_Category" ma:readOnly="false" ma:showField="Title" ma:web="fe44366e-3bfb-4c43-8e52-3cbc41b0f4c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displayName="Comments"/>
        <xsd:element name="keywords" minOccurs="0" maxOccurs="1" type="xsd:string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fe44366e-3bfb-4c43-8e52-3cbc41b0f4cf">7</Blog_x0020_Category>
    <MediaLengthInSeconds xmlns="http://schemas.microsoft.com/sharepoint/v3" xsi:nil="true"/>
    <AlternateThumbnailUrl xmlns="8767659D-B503-4FBF-9510-A868ACDCA6B0">
      <Url xsi:nil="true"/>
      <Description xsi:nil="true"/>
    </AlternateThumbnailUrl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BA039B9-E5E8-490F-BF92-8001575EAD9C}"/>
</file>

<file path=customXml/itemProps2.xml><?xml version="1.0" encoding="utf-8"?>
<ds:datastoreItem xmlns:ds="http://schemas.openxmlformats.org/officeDocument/2006/customXml" ds:itemID="{E06A03A5-67BE-4ABD-B2E9-814E4458449F}"/>
</file>

<file path=customXml/itemProps3.xml><?xml version="1.0" encoding="utf-8"?>
<ds:datastoreItem xmlns:ds="http://schemas.openxmlformats.org/officeDocument/2006/customXml" ds:itemID="{00B0F03C-ACB5-45B2-8D8C-F10EAADBF417}"/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82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Default Design</vt:lpstr>
      <vt:lpstr>Equation</vt:lpstr>
      <vt:lpstr>Math 10 GMF Unit 5 – Geometry</vt:lpstr>
      <vt:lpstr>Converting Between Systems</vt:lpstr>
      <vt:lpstr>Conversion Ratios:</vt:lpstr>
    </vt:vector>
  </TitlesOfParts>
  <Company>nbdoe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113A Unit 1</dc:title>
  <dc:creator>nbdoe</dc:creator>
  <cp:lastModifiedBy>Woodworth, Kyle    (ASD-W)</cp:lastModifiedBy>
  <cp:revision>32</cp:revision>
  <dcterms:created xsi:type="dcterms:W3CDTF">2008-01-30T02:58:01Z</dcterms:created>
  <dcterms:modified xsi:type="dcterms:W3CDTF">2020-05-28T18:50:11Z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0x0101009148F5A04DDD49CBA7127AADA5FB792B006973ACD696DC4858A76371B2FB2F439A0037C6C8A66E2D8B4BAE3DAA9A0D0071DF</vt:lpwstr>
  </property>
</Properties>
</file>