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changesInfos/changesInfo1.xml" ContentType="application/vnd.ms-powerpoint.changesinfo+xml"/>
  <Override PartName="/ppt/revisionInfo.xml" ContentType="application/vnd.ms-powerpoint.revisioninfo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74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69" r:id="rId18"/>
    <p:sldId id="271" r:id="rId19"/>
    <p:sldId id="272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189DE0-8343-45F6-925F-BBF199B5A227}" v="54" dt="2020-10-07T13:36:03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ner, Brandi  (ASD-W)" userId="e4dae6ef-fa02-423f-9217-10fe1df66032" providerId="ADAL" clId="{E8189DE0-8343-45F6-925F-BBF199B5A227}"/>
    <pc:docChg chg="undo custSel mod addSld delSld modSld sldOrd">
      <pc:chgData name="Miner, Brandi  (ASD-W)" userId="e4dae6ef-fa02-423f-9217-10fe1df66032" providerId="ADAL" clId="{E8189DE0-8343-45F6-925F-BBF199B5A227}" dt="2020-10-13T12:43:21.645" v="837" actId="2696"/>
      <pc:docMkLst>
        <pc:docMk/>
      </pc:docMkLst>
      <pc:sldChg chg="modSp mod">
        <pc:chgData name="Miner, Brandi  (ASD-W)" userId="e4dae6ef-fa02-423f-9217-10fe1df66032" providerId="ADAL" clId="{E8189DE0-8343-45F6-925F-BBF199B5A227}" dt="2020-09-30T12:53:51.249" v="627" actId="20577"/>
        <pc:sldMkLst>
          <pc:docMk/>
          <pc:sldMk cId="2541637349" sldId="258"/>
        </pc:sldMkLst>
        <pc:spChg chg="mod">
          <ac:chgData name="Miner, Brandi  (ASD-W)" userId="e4dae6ef-fa02-423f-9217-10fe1df66032" providerId="ADAL" clId="{E8189DE0-8343-45F6-925F-BBF199B5A227}" dt="2020-09-30T12:53:51.249" v="627" actId="20577"/>
          <ac:spMkLst>
            <pc:docMk/>
            <pc:sldMk cId="2541637349" sldId="258"/>
            <ac:spMk id="2" creationId="{CC106121-ECB2-4138-8EA6-C9DB7AEE2047}"/>
          </ac:spMkLst>
        </pc:spChg>
      </pc:sldChg>
      <pc:sldChg chg="modSp mod">
        <pc:chgData name="Miner, Brandi  (ASD-W)" userId="e4dae6ef-fa02-423f-9217-10fe1df66032" providerId="ADAL" clId="{E8189DE0-8343-45F6-925F-BBF199B5A227}" dt="2020-09-30T12:54:09.276" v="645" actId="20577"/>
        <pc:sldMkLst>
          <pc:docMk/>
          <pc:sldMk cId="1336871435" sldId="259"/>
        </pc:sldMkLst>
        <pc:spChg chg="mod">
          <ac:chgData name="Miner, Brandi  (ASD-W)" userId="e4dae6ef-fa02-423f-9217-10fe1df66032" providerId="ADAL" clId="{E8189DE0-8343-45F6-925F-BBF199B5A227}" dt="2020-09-30T12:54:09.276" v="645" actId="20577"/>
          <ac:spMkLst>
            <pc:docMk/>
            <pc:sldMk cId="1336871435" sldId="259"/>
            <ac:spMk id="2" creationId="{449D492A-4829-4003-80AD-F2F9FA705A40}"/>
          </ac:spMkLst>
        </pc:spChg>
      </pc:sldChg>
      <pc:sldChg chg="addSp delSp modSp new mod">
        <pc:chgData name="Miner, Brandi  (ASD-W)" userId="e4dae6ef-fa02-423f-9217-10fe1df66032" providerId="ADAL" clId="{E8189DE0-8343-45F6-925F-BBF199B5A227}" dt="2020-09-14T14:16:06.934" v="38" actId="1076"/>
        <pc:sldMkLst>
          <pc:docMk/>
          <pc:sldMk cId="3575470243" sldId="263"/>
        </pc:sldMkLst>
        <pc:spChg chg="mod">
          <ac:chgData name="Miner, Brandi  (ASD-W)" userId="e4dae6ef-fa02-423f-9217-10fe1df66032" providerId="ADAL" clId="{E8189DE0-8343-45F6-925F-BBF199B5A227}" dt="2020-09-14T14:16:06.934" v="38" actId="1076"/>
          <ac:spMkLst>
            <pc:docMk/>
            <pc:sldMk cId="3575470243" sldId="263"/>
            <ac:spMk id="2" creationId="{B56EBACF-78D1-4D6B-B1A7-93598F9CA279}"/>
          </ac:spMkLst>
        </pc:spChg>
        <pc:spChg chg="del">
          <ac:chgData name="Miner, Brandi  (ASD-W)" userId="e4dae6ef-fa02-423f-9217-10fe1df66032" providerId="ADAL" clId="{E8189DE0-8343-45F6-925F-BBF199B5A227}" dt="2020-09-14T14:14:47.316" v="19"/>
          <ac:spMkLst>
            <pc:docMk/>
            <pc:sldMk cId="3575470243" sldId="263"/>
            <ac:spMk id="3" creationId="{CE35EC70-711A-4935-86B1-B51C9C77AA78}"/>
          </ac:spMkLst>
        </pc:spChg>
        <pc:spChg chg="add del mod">
          <ac:chgData name="Miner, Brandi  (ASD-W)" userId="e4dae6ef-fa02-423f-9217-10fe1df66032" providerId="ADAL" clId="{E8189DE0-8343-45F6-925F-BBF199B5A227}" dt="2020-09-14T14:15:51.107" v="29"/>
          <ac:spMkLst>
            <pc:docMk/>
            <pc:sldMk cId="3575470243" sldId="263"/>
            <ac:spMk id="6" creationId="{25A0AA7B-3FE0-4E88-8D6A-7C54863E8FC2}"/>
          </ac:spMkLst>
        </pc:spChg>
        <pc:picChg chg="add del mod modCrop">
          <ac:chgData name="Miner, Brandi  (ASD-W)" userId="e4dae6ef-fa02-423f-9217-10fe1df66032" providerId="ADAL" clId="{E8189DE0-8343-45F6-925F-BBF199B5A227}" dt="2020-09-14T14:15:31.189" v="27" actId="21"/>
          <ac:picMkLst>
            <pc:docMk/>
            <pc:sldMk cId="3575470243" sldId="263"/>
            <ac:picMk id="4" creationId="{4189A6B0-14DC-4D6C-BFEF-7D79DBF38736}"/>
          </ac:picMkLst>
        </pc:picChg>
        <pc:picChg chg="add mod">
          <ac:chgData name="Miner, Brandi  (ASD-W)" userId="e4dae6ef-fa02-423f-9217-10fe1df66032" providerId="ADAL" clId="{E8189DE0-8343-45F6-925F-BBF199B5A227}" dt="2020-09-14T14:15:58.009" v="32" actId="1076"/>
          <ac:picMkLst>
            <pc:docMk/>
            <pc:sldMk cId="3575470243" sldId="263"/>
            <ac:picMk id="7" creationId="{D1DFD7DD-6A2B-4504-9075-AD5EA02747F2}"/>
          </ac:picMkLst>
        </pc:picChg>
      </pc:sldChg>
      <pc:sldChg chg="addSp delSp modSp new mod">
        <pc:chgData name="Miner, Brandi  (ASD-W)" userId="e4dae6ef-fa02-423f-9217-10fe1df66032" providerId="ADAL" clId="{E8189DE0-8343-45F6-925F-BBF199B5A227}" dt="2020-09-14T14:17:08.669" v="59" actId="14100"/>
        <pc:sldMkLst>
          <pc:docMk/>
          <pc:sldMk cId="3178420965" sldId="264"/>
        </pc:sldMkLst>
        <pc:spChg chg="mod">
          <ac:chgData name="Miner, Brandi  (ASD-W)" userId="e4dae6ef-fa02-423f-9217-10fe1df66032" providerId="ADAL" clId="{E8189DE0-8343-45F6-925F-BBF199B5A227}" dt="2020-09-14T14:16:54.604" v="57" actId="403"/>
          <ac:spMkLst>
            <pc:docMk/>
            <pc:sldMk cId="3178420965" sldId="264"/>
            <ac:spMk id="2" creationId="{037B5623-9786-4E37-8309-680DFD3E3809}"/>
          </ac:spMkLst>
        </pc:spChg>
        <pc:spChg chg="del">
          <ac:chgData name="Miner, Brandi  (ASD-W)" userId="e4dae6ef-fa02-423f-9217-10fe1df66032" providerId="ADAL" clId="{E8189DE0-8343-45F6-925F-BBF199B5A227}" dt="2020-09-14T14:15:34.292" v="28" actId="22"/>
          <ac:spMkLst>
            <pc:docMk/>
            <pc:sldMk cId="3178420965" sldId="264"/>
            <ac:spMk id="3" creationId="{1F60AFE9-3E1A-498E-97F0-EE3E2BD4F98A}"/>
          </ac:spMkLst>
        </pc:spChg>
        <pc:picChg chg="add mod ord">
          <ac:chgData name="Miner, Brandi  (ASD-W)" userId="e4dae6ef-fa02-423f-9217-10fe1df66032" providerId="ADAL" clId="{E8189DE0-8343-45F6-925F-BBF199B5A227}" dt="2020-09-14T14:17:08.669" v="59" actId="14100"/>
          <ac:picMkLst>
            <pc:docMk/>
            <pc:sldMk cId="3178420965" sldId="264"/>
            <ac:picMk id="5" creationId="{B58798A1-4B3A-4D10-AA67-EFFB6E224D10}"/>
          </ac:picMkLst>
        </pc:picChg>
      </pc:sldChg>
      <pc:sldChg chg="addSp delSp modSp new mod">
        <pc:chgData name="Miner, Brandi  (ASD-W)" userId="e4dae6ef-fa02-423f-9217-10fe1df66032" providerId="ADAL" clId="{E8189DE0-8343-45F6-925F-BBF199B5A227}" dt="2020-09-17T13:00:25.425" v="120" actId="1076"/>
        <pc:sldMkLst>
          <pc:docMk/>
          <pc:sldMk cId="3347533459" sldId="265"/>
        </pc:sldMkLst>
        <pc:spChg chg="mod">
          <ac:chgData name="Miner, Brandi  (ASD-W)" userId="e4dae6ef-fa02-423f-9217-10fe1df66032" providerId="ADAL" clId="{E8189DE0-8343-45F6-925F-BBF199B5A227}" dt="2020-09-17T13:00:25.425" v="120" actId="1076"/>
          <ac:spMkLst>
            <pc:docMk/>
            <pc:sldMk cId="3347533459" sldId="265"/>
            <ac:spMk id="2" creationId="{106792DC-8EBB-45F5-942E-F7665E04DDBE}"/>
          </ac:spMkLst>
        </pc:spChg>
        <pc:spChg chg="del">
          <ac:chgData name="Miner, Brandi  (ASD-W)" userId="e4dae6ef-fa02-423f-9217-10fe1df66032" providerId="ADAL" clId="{E8189DE0-8343-45F6-925F-BBF199B5A227}" dt="2020-09-17T12:53:58.784" v="63"/>
          <ac:spMkLst>
            <pc:docMk/>
            <pc:sldMk cId="3347533459" sldId="265"/>
            <ac:spMk id="3" creationId="{2BC1ED79-A116-45F7-906E-0377216CFA65}"/>
          </ac:spMkLst>
        </pc:spChg>
        <pc:spChg chg="add del mod">
          <ac:chgData name="Miner, Brandi  (ASD-W)" userId="e4dae6ef-fa02-423f-9217-10fe1df66032" providerId="ADAL" clId="{E8189DE0-8343-45F6-925F-BBF199B5A227}" dt="2020-09-17T12:59:09.874" v="90"/>
          <ac:spMkLst>
            <pc:docMk/>
            <pc:sldMk cId="3347533459" sldId="265"/>
            <ac:spMk id="8" creationId="{095550FD-AE50-4ED3-BA01-BA7ABAC9B943}"/>
          </ac:spMkLst>
        </pc:spChg>
        <pc:picChg chg="add del mod">
          <ac:chgData name="Miner, Brandi  (ASD-W)" userId="e4dae6ef-fa02-423f-9217-10fe1df66032" providerId="ADAL" clId="{E8189DE0-8343-45F6-925F-BBF199B5A227}" dt="2020-09-17T12:58:05.626" v="81" actId="21"/>
          <ac:picMkLst>
            <pc:docMk/>
            <pc:sldMk cId="3347533459" sldId="265"/>
            <ac:picMk id="4" creationId="{9F70854B-3699-4E21-AD5C-D78561F53EE2}"/>
          </ac:picMkLst>
        </pc:picChg>
        <pc:picChg chg="add del mod">
          <ac:chgData name="Miner, Brandi  (ASD-W)" userId="e4dae6ef-fa02-423f-9217-10fe1df66032" providerId="ADAL" clId="{E8189DE0-8343-45F6-925F-BBF199B5A227}" dt="2020-09-17T12:58:22.852" v="85" actId="21"/>
          <ac:picMkLst>
            <pc:docMk/>
            <pc:sldMk cId="3347533459" sldId="265"/>
            <ac:picMk id="5" creationId="{CAE77156-162A-4FDD-BDC0-5902EA7F4FCB}"/>
          </ac:picMkLst>
        </pc:picChg>
        <pc:picChg chg="add del mod">
          <ac:chgData name="Miner, Brandi  (ASD-W)" userId="e4dae6ef-fa02-423f-9217-10fe1df66032" providerId="ADAL" clId="{E8189DE0-8343-45F6-925F-BBF199B5A227}" dt="2020-09-17T12:58:21.052" v="84" actId="21"/>
          <ac:picMkLst>
            <pc:docMk/>
            <pc:sldMk cId="3347533459" sldId="265"/>
            <ac:picMk id="6" creationId="{1672FA94-A291-417C-9AB8-5A8AE91BA31B}"/>
          </ac:picMkLst>
        </pc:picChg>
        <pc:picChg chg="add mod modCrop">
          <ac:chgData name="Miner, Brandi  (ASD-W)" userId="e4dae6ef-fa02-423f-9217-10fe1df66032" providerId="ADAL" clId="{E8189DE0-8343-45F6-925F-BBF199B5A227}" dt="2020-09-17T12:59:47.987" v="101" actId="1076"/>
          <ac:picMkLst>
            <pc:docMk/>
            <pc:sldMk cId="3347533459" sldId="265"/>
            <ac:picMk id="9" creationId="{10ED0584-5F4B-45CF-ADAA-183E2DE3A297}"/>
          </ac:picMkLst>
        </pc:picChg>
      </pc:sldChg>
      <pc:sldChg chg="addSp delSp modSp new mod">
        <pc:chgData name="Miner, Brandi  (ASD-W)" userId="e4dae6ef-fa02-423f-9217-10fe1df66032" providerId="ADAL" clId="{E8189DE0-8343-45F6-925F-BBF199B5A227}" dt="2020-09-17T13:01:21.225" v="129" actId="14100"/>
        <pc:sldMkLst>
          <pc:docMk/>
          <pc:sldMk cId="1842434461" sldId="266"/>
        </pc:sldMkLst>
        <pc:spChg chg="del">
          <ac:chgData name="Miner, Brandi  (ASD-W)" userId="e4dae6ef-fa02-423f-9217-10fe1df66032" providerId="ADAL" clId="{E8189DE0-8343-45F6-925F-BBF199B5A227}" dt="2020-09-17T13:01:00.671" v="122"/>
          <ac:spMkLst>
            <pc:docMk/>
            <pc:sldMk cId="1842434461" sldId="266"/>
            <ac:spMk id="3" creationId="{5381B073-2E35-48B8-BB34-599E16C7045B}"/>
          </ac:spMkLst>
        </pc:spChg>
        <pc:picChg chg="add mod modCrop">
          <ac:chgData name="Miner, Brandi  (ASD-W)" userId="e4dae6ef-fa02-423f-9217-10fe1df66032" providerId="ADAL" clId="{E8189DE0-8343-45F6-925F-BBF199B5A227}" dt="2020-09-17T13:01:21.225" v="129" actId="14100"/>
          <ac:picMkLst>
            <pc:docMk/>
            <pc:sldMk cId="1842434461" sldId="266"/>
            <ac:picMk id="4" creationId="{F7E61E1F-0718-4AB0-890B-81D7A1889A7B}"/>
          </ac:picMkLst>
        </pc:picChg>
      </pc:sldChg>
      <pc:sldChg chg="addSp delSp modSp new mod">
        <pc:chgData name="Miner, Brandi  (ASD-W)" userId="e4dae6ef-fa02-423f-9217-10fe1df66032" providerId="ADAL" clId="{E8189DE0-8343-45F6-925F-BBF199B5A227}" dt="2020-09-24T12:59:27.388" v="163" actId="11529"/>
        <pc:sldMkLst>
          <pc:docMk/>
          <pc:sldMk cId="549366815" sldId="267"/>
        </pc:sldMkLst>
        <pc:spChg chg="add mod">
          <ac:chgData name="Miner, Brandi  (ASD-W)" userId="e4dae6ef-fa02-423f-9217-10fe1df66032" providerId="ADAL" clId="{E8189DE0-8343-45F6-925F-BBF199B5A227}" dt="2020-09-24T12:59:14.185" v="162" actId="1076"/>
          <ac:spMkLst>
            <pc:docMk/>
            <pc:sldMk cId="549366815" sldId="267"/>
            <ac:spMk id="3" creationId="{A23937F3-899E-464A-A0AC-6CA5A1B529C5}"/>
          </ac:spMkLst>
        </pc:spChg>
        <pc:spChg chg="add">
          <ac:chgData name="Miner, Brandi  (ASD-W)" userId="e4dae6ef-fa02-423f-9217-10fe1df66032" providerId="ADAL" clId="{E8189DE0-8343-45F6-925F-BBF199B5A227}" dt="2020-09-24T12:59:10.426" v="161" actId="11529"/>
          <ac:spMkLst>
            <pc:docMk/>
            <pc:sldMk cId="549366815" sldId="267"/>
            <ac:spMk id="6" creationId="{E85B5571-BE1D-4BAD-B668-39C557C06873}"/>
          </ac:spMkLst>
        </pc:spChg>
        <pc:spChg chg="add">
          <ac:chgData name="Miner, Brandi  (ASD-W)" userId="e4dae6ef-fa02-423f-9217-10fe1df66032" providerId="ADAL" clId="{E8189DE0-8343-45F6-925F-BBF199B5A227}" dt="2020-09-24T12:59:27.388" v="163" actId="11529"/>
          <ac:spMkLst>
            <pc:docMk/>
            <pc:sldMk cId="549366815" sldId="267"/>
            <ac:spMk id="7" creationId="{9CC7A925-3E6D-42AA-9FA4-CA76773DA4AF}"/>
          </ac:spMkLst>
        </pc:spChg>
        <pc:picChg chg="add mod modCrop">
          <ac:chgData name="Miner, Brandi  (ASD-W)" userId="e4dae6ef-fa02-423f-9217-10fe1df66032" providerId="ADAL" clId="{E8189DE0-8343-45F6-925F-BBF199B5A227}" dt="2020-09-24T12:57:55.036" v="140" actId="1076"/>
          <ac:picMkLst>
            <pc:docMk/>
            <pc:sldMk cId="549366815" sldId="267"/>
            <ac:picMk id="2" creationId="{A50AC6F9-688B-4E4D-B1BE-9C6B9D227410}"/>
          </ac:picMkLst>
        </pc:picChg>
        <pc:cxnChg chg="add del">
          <ac:chgData name="Miner, Brandi  (ASD-W)" userId="e4dae6ef-fa02-423f-9217-10fe1df66032" providerId="ADAL" clId="{E8189DE0-8343-45F6-925F-BBF199B5A227}" dt="2020-09-24T12:58:46.893" v="160" actId="11529"/>
          <ac:cxnSpMkLst>
            <pc:docMk/>
            <pc:sldMk cId="549366815" sldId="267"/>
            <ac:cxnSpMk id="5" creationId="{18154BF9-139C-4CFF-AB7F-9C074E249877}"/>
          </ac:cxnSpMkLst>
        </pc:cxnChg>
      </pc:sldChg>
      <pc:sldChg chg="addSp modSp new mod">
        <pc:chgData name="Miner, Brandi  (ASD-W)" userId="e4dae6ef-fa02-423f-9217-10fe1df66032" providerId="ADAL" clId="{E8189DE0-8343-45F6-925F-BBF199B5A227}" dt="2020-09-25T13:44:19.897" v="191" actId="11529"/>
        <pc:sldMkLst>
          <pc:docMk/>
          <pc:sldMk cId="3009372553" sldId="268"/>
        </pc:sldMkLst>
        <pc:spChg chg="add">
          <ac:chgData name="Miner, Brandi  (ASD-W)" userId="e4dae6ef-fa02-423f-9217-10fe1df66032" providerId="ADAL" clId="{E8189DE0-8343-45F6-925F-BBF199B5A227}" dt="2020-09-25T13:42:54.368" v="166" actId="11529"/>
          <ac:spMkLst>
            <pc:docMk/>
            <pc:sldMk cId="3009372553" sldId="268"/>
            <ac:spMk id="4" creationId="{7BACDBC2-DD6A-4DC4-91C3-0AA10CFB5664}"/>
          </ac:spMkLst>
        </pc:spChg>
        <pc:spChg chg="add mod">
          <ac:chgData name="Miner, Brandi  (ASD-W)" userId="e4dae6ef-fa02-423f-9217-10fe1df66032" providerId="ADAL" clId="{E8189DE0-8343-45F6-925F-BBF199B5A227}" dt="2020-09-25T13:43:08.486" v="169" actId="1076"/>
          <ac:spMkLst>
            <pc:docMk/>
            <pc:sldMk cId="3009372553" sldId="268"/>
            <ac:spMk id="6" creationId="{00941C9A-B96F-4376-8464-B143B61ABCB5}"/>
          </ac:spMkLst>
        </pc:spChg>
        <pc:spChg chg="add mod">
          <ac:chgData name="Miner, Brandi  (ASD-W)" userId="e4dae6ef-fa02-423f-9217-10fe1df66032" providerId="ADAL" clId="{E8189DE0-8343-45F6-925F-BBF199B5A227}" dt="2020-09-25T13:43:34.127" v="179" actId="14100"/>
          <ac:spMkLst>
            <pc:docMk/>
            <pc:sldMk cId="3009372553" sldId="268"/>
            <ac:spMk id="14" creationId="{F326D0D0-140C-4255-8A37-305240223BD5}"/>
          </ac:spMkLst>
        </pc:spChg>
        <pc:spChg chg="add mod">
          <ac:chgData name="Miner, Brandi  (ASD-W)" userId="e4dae6ef-fa02-423f-9217-10fe1df66032" providerId="ADAL" clId="{E8189DE0-8343-45F6-925F-BBF199B5A227}" dt="2020-09-25T13:43:49.636" v="184" actId="1076"/>
          <ac:spMkLst>
            <pc:docMk/>
            <pc:sldMk cId="3009372553" sldId="268"/>
            <ac:spMk id="18" creationId="{3107B8A9-B237-4C36-A3DB-6693A2755CE2}"/>
          </ac:spMkLst>
        </pc:spChg>
        <pc:spChg chg="add mod">
          <ac:chgData name="Miner, Brandi  (ASD-W)" userId="e4dae6ef-fa02-423f-9217-10fe1df66032" providerId="ADAL" clId="{E8189DE0-8343-45F6-925F-BBF199B5A227}" dt="2020-09-25T13:44:08.073" v="190" actId="14100"/>
          <ac:spMkLst>
            <pc:docMk/>
            <pc:sldMk cId="3009372553" sldId="268"/>
            <ac:spMk id="22" creationId="{03586EA4-EBB2-48D3-B0FB-ECABA7B3F4FD}"/>
          </ac:spMkLst>
        </pc:spChg>
        <pc:spChg chg="add">
          <ac:chgData name="Miner, Brandi  (ASD-W)" userId="e4dae6ef-fa02-423f-9217-10fe1df66032" providerId="ADAL" clId="{E8189DE0-8343-45F6-925F-BBF199B5A227}" dt="2020-09-25T13:44:19.897" v="191" actId="11529"/>
          <ac:spMkLst>
            <pc:docMk/>
            <pc:sldMk cId="3009372553" sldId="268"/>
            <ac:spMk id="23" creationId="{B8FA91BD-98D7-4FFC-AC5A-583D90FB1A46}"/>
          </ac:spMkLst>
        </pc:spChg>
        <pc:picChg chg="add mod">
          <ac:chgData name="Miner, Brandi  (ASD-W)" userId="e4dae6ef-fa02-423f-9217-10fe1df66032" providerId="ADAL" clId="{E8189DE0-8343-45F6-925F-BBF199B5A227}" dt="2020-09-25T13:42:58.556" v="167" actId="1076"/>
          <ac:picMkLst>
            <pc:docMk/>
            <pc:sldMk cId="3009372553" sldId="268"/>
            <ac:picMk id="3" creationId="{FC931963-614F-43D4-9FF4-BF479468EB34}"/>
          </ac:picMkLst>
        </pc:picChg>
        <pc:picChg chg="add mod">
          <ac:chgData name="Miner, Brandi  (ASD-W)" userId="e4dae6ef-fa02-423f-9217-10fe1df66032" providerId="ADAL" clId="{E8189DE0-8343-45F6-925F-BBF199B5A227}" dt="2020-09-25T13:43:13.271" v="171" actId="1076"/>
          <ac:picMkLst>
            <pc:docMk/>
            <pc:sldMk cId="3009372553" sldId="268"/>
            <ac:picMk id="8" creationId="{C1B4C4F0-56FD-4B4A-A915-63C79FE84907}"/>
          </ac:picMkLst>
        </pc:picChg>
        <pc:picChg chg="add mod">
          <ac:chgData name="Miner, Brandi  (ASD-W)" userId="e4dae6ef-fa02-423f-9217-10fe1df66032" providerId="ADAL" clId="{E8189DE0-8343-45F6-925F-BBF199B5A227}" dt="2020-09-25T13:43:17.722" v="173" actId="1076"/>
          <ac:picMkLst>
            <pc:docMk/>
            <pc:sldMk cId="3009372553" sldId="268"/>
            <ac:picMk id="10" creationId="{1FF0FFBE-442E-4274-BBD4-0381F0FA35A5}"/>
          </ac:picMkLst>
        </pc:picChg>
        <pc:picChg chg="add mod">
          <ac:chgData name="Miner, Brandi  (ASD-W)" userId="e4dae6ef-fa02-423f-9217-10fe1df66032" providerId="ADAL" clId="{E8189DE0-8343-45F6-925F-BBF199B5A227}" dt="2020-09-25T13:43:25.608" v="176" actId="14100"/>
          <ac:picMkLst>
            <pc:docMk/>
            <pc:sldMk cId="3009372553" sldId="268"/>
            <ac:picMk id="12" creationId="{305758C8-E529-4F53-8209-C7FC51735791}"/>
          </ac:picMkLst>
        </pc:picChg>
        <pc:picChg chg="add mod">
          <ac:chgData name="Miner, Brandi  (ASD-W)" userId="e4dae6ef-fa02-423f-9217-10fe1df66032" providerId="ADAL" clId="{E8189DE0-8343-45F6-925F-BBF199B5A227}" dt="2020-09-25T13:43:43.541" v="182" actId="14100"/>
          <ac:picMkLst>
            <pc:docMk/>
            <pc:sldMk cId="3009372553" sldId="268"/>
            <ac:picMk id="16" creationId="{58FA1B39-4DDD-4DA1-83F3-F8968E1F7443}"/>
          </ac:picMkLst>
        </pc:picChg>
        <pc:picChg chg="add mod">
          <ac:chgData name="Miner, Brandi  (ASD-W)" userId="e4dae6ef-fa02-423f-9217-10fe1df66032" providerId="ADAL" clId="{E8189DE0-8343-45F6-925F-BBF199B5A227}" dt="2020-09-25T13:43:57.822" v="187" actId="14100"/>
          <ac:picMkLst>
            <pc:docMk/>
            <pc:sldMk cId="3009372553" sldId="268"/>
            <ac:picMk id="20" creationId="{695737D9-66C2-4C2E-AF28-0156639E171D}"/>
          </ac:picMkLst>
        </pc:picChg>
      </pc:sldChg>
      <pc:sldChg chg="addSp modSp new mod">
        <pc:chgData name="Miner, Brandi  (ASD-W)" userId="e4dae6ef-fa02-423f-9217-10fe1df66032" providerId="ADAL" clId="{E8189DE0-8343-45F6-925F-BBF199B5A227}" dt="2020-09-28T14:43:31.576" v="451" actId="1076"/>
        <pc:sldMkLst>
          <pc:docMk/>
          <pc:sldMk cId="1172661952" sldId="269"/>
        </pc:sldMkLst>
        <pc:spChg chg="add mod">
          <ac:chgData name="Miner, Brandi  (ASD-W)" userId="e4dae6ef-fa02-423f-9217-10fe1df66032" providerId="ADAL" clId="{E8189DE0-8343-45F6-925F-BBF199B5A227}" dt="2020-09-28T14:38:06.815" v="394" actId="1076"/>
          <ac:spMkLst>
            <pc:docMk/>
            <pc:sldMk cId="1172661952" sldId="269"/>
            <ac:spMk id="2" creationId="{6B873AFC-CD10-467E-9FA8-B78F355AB4B4}"/>
          </ac:spMkLst>
        </pc:spChg>
        <pc:spChg chg="add mod">
          <ac:chgData name="Miner, Brandi  (ASD-W)" userId="e4dae6ef-fa02-423f-9217-10fe1df66032" providerId="ADAL" clId="{E8189DE0-8343-45F6-925F-BBF199B5A227}" dt="2020-09-28T14:32:50.019" v="227" actId="1076"/>
          <ac:spMkLst>
            <pc:docMk/>
            <pc:sldMk cId="1172661952" sldId="269"/>
            <ac:spMk id="3" creationId="{F6FF85E0-28C3-4EEE-A457-D6A09E92BEC5}"/>
          </ac:spMkLst>
        </pc:spChg>
        <pc:spChg chg="add mod">
          <ac:chgData name="Miner, Brandi  (ASD-W)" userId="e4dae6ef-fa02-423f-9217-10fe1df66032" providerId="ADAL" clId="{E8189DE0-8343-45F6-925F-BBF199B5A227}" dt="2020-09-28T14:33:14.871" v="247" actId="1076"/>
          <ac:spMkLst>
            <pc:docMk/>
            <pc:sldMk cId="1172661952" sldId="269"/>
            <ac:spMk id="4" creationId="{35852CDD-CC63-4810-94A5-6D30A5BBB09E}"/>
          </ac:spMkLst>
        </pc:spChg>
        <pc:spChg chg="add mod">
          <ac:chgData name="Miner, Brandi  (ASD-W)" userId="e4dae6ef-fa02-423f-9217-10fe1df66032" providerId="ADAL" clId="{E8189DE0-8343-45F6-925F-BBF199B5A227}" dt="2020-09-28T14:39:26.650" v="407" actId="1076"/>
          <ac:spMkLst>
            <pc:docMk/>
            <pc:sldMk cId="1172661952" sldId="269"/>
            <ac:spMk id="5" creationId="{E9857417-1369-41C6-B72E-26EFFC538FF2}"/>
          </ac:spMkLst>
        </pc:spChg>
        <pc:spChg chg="add mod">
          <ac:chgData name="Miner, Brandi  (ASD-W)" userId="e4dae6ef-fa02-423f-9217-10fe1df66032" providerId="ADAL" clId="{E8189DE0-8343-45F6-925F-BBF199B5A227}" dt="2020-09-28T14:39:13.817" v="404" actId="1076"/>
          <ac:spMkLst>
            <pc:docMk/>
            <pc:sldMk cId="1172661952" sldId="269"/>
            <ac:spMk id="6" creationId="{1FF38FF0-6F53-4462-B811-AEF3DA6A8B62}"/>
          </ac:spMkLst>
        </pc:spChg>
        <pc:spChg chg="add mod">
          <ac:chgData name="Miner, Brandi  (ASD-W)" userId="e4dae6ef-fa02-423f-9217-10fe1df66032" providerId="ADAL" clId="{E8189DE0-8343-45F6-925F-BBF199B5A227}" dt="2020-09-28T14:41:46.267" v="433" actId="1076"/>
          <ac:spMkLst>
            <pc:docMk/>
            <pc:sldMk cId="1172661952" sldId="269"/>
            <ac:spMk id="7" creationId="{B38488AA-1A22-494F-99F6-00F163E3A1F8}"/>
          </ac:spMkLst>
        </pc:spChg>
        <pc:spChg chg="add mod">
          <ac:chgData name="Miner, Brandi  (ASD-W)" userId="e4dae6ef-fa02-423f-9217-10fe1df66032" providerId="ADAL" clId="{E8189DE0-8343-45F6-925F-BBF199B5A227}" dt="2020-09-28T14:34:37.086" v="330" actId="1076"/>
          <ac:spMkLst>
            <pc:docMk/>
            <pc:sldMk cId="1172661952" sldId="269"/>
            <ac:spMk id="8" creationId="{F3B48D0C-8442-4CE7-B3C3-6D36AAC80907}"/>
          </ac:spMkLst>
        </pc:spChg>
        <pc:spChg chg="add mod">
          <ac:chgData name="Miner, Brandi  (ASD-W)" userId="e4dae6ef-fa02-423f-9217-10fe1df66032" providerId="ADAL" clId="{E8189DE0-8343-45F6-925F-BBF199B5A227}" dt="2020-09-28T14:35:14.242" v="348" actId="1076"/>
          <ac:spMkLst>
            <pc:docMk/>
            <pc:sldMk cId="1172661952" sldId="269"/>
            <ac:spMk id="9" creationId="{E21A85BE-F6CD-4105-83D4-35DFF5F77005}"/>
          </ac:spMkLst>
        </pc:spChg>
        <pc:spChg chg="add mod">
          <ac:chgData name="Miner, Brandi  (ASD-W)" userId="e4dae6ef-fa02-423f-9217-10fe1df66032" providerId="ADAL" clId="{E8189DE0-8343-45F6-925F-BBF199B5A227}" dt="2020-09-28T14:40:03.664" v="417" actId="20577"/>
          <ac:spMkLst>
            <pc:docMk/>
            <pc:sldMk cId="1172661952" sldId="269"/>
            <ac:spMk id="10" creationId="{CF4070E0-746B-44BA-825A-D9C64DED0FE0}"/>
          </ac:spMkLst>
        </pc:spChg>
        <pc:spChg chg="add mod">
          <ac:chgData name="Miner, Brandi  (ASD-W)" userId="e4dae6ef-fa02-423f-9217-10fe1df66032" providerId="ADAL" clId="{E8189DE0-8343-45F6-925F-BBF199B5A227}" dt="2020-09-28T14:39:53.801" v="414" actId="1076"/>
          <ac:spMkLst>
            <pc:docMk/>
            <pc:sldMk cId="1172661952" sldId="269"/>
            <ac:spMk id="11" creationId="{F4568086-CF69-42D3-A187-B1B6D9873EC8}"/>
          </ac:spMkLst>
        </pc:spChg>
        <pc:picChg chg="add mod">
          <ac:chgData name="Miner, Brandi  (ASD-W)" userId="e4dae6ef-fa02-423f-9217-10fe1df66032" providerId="ADAL" clId="{E8189DE0-8343-45F6-925F-BBF199B5A227}" dt="2020-09-28T14:39:22.148" v="406" actId="14100"/>
          <ac:picMkLst>
            <pc:docMk/>
            <pc:sldMk cId="1172661952" sldId="269"/>
            <ac:picMk id="12" creationId="{E000C021-C40A-4DB1-A1A1-B1C1E0BDE8C2}"/>
          </ac:picMkLst>
        </pc:picChg>
        <pc:picChg chg="add mod modCrop">
          <ac:chgData name="Miner, Brandi  (ASD-W)" userId="e4dae6ef-fa02-423f-9217-10fe1df66032" providerId="ADAL" clId="{E8189DE0-8343-45F6-925F-BBF199B5A227}" dt="2020-09-28T14:38:41.558" v="400" actId="1076"/>
          <ac:picMkLst>
            <pc:docMk/>
            <pc:sldMk cId="1172661952" sldId="269"/>
            <ac:picMk id="13" creationId="{0D2C5979-C892-4319-B42F-D73BEE331FB2}"/>
          </ac:picMkLst>
        </pc:picChg>
        <pc:picChg chg="add mod modCrop">
          <ac:chgData name="Miner, Brandi  (ASD-W)" userId="e4dae6ef-fa02-423f-9217-10fe1df66032" providerId="ADAL" clId="{E8189DE0-8343-45F6-925F-BBF199B5A227}" dt="2020-09-28T14:39:06.854" v="403" actId="1076"/>
          <ac:picMkLst>
            <pc:docMk/>
            <pc:sldMk cId="1172661952" sldId="269"/>
            <ac:picMk id="14" creationId="{396E638B-D53C-4344-8625-A7C2592C7474}"/>
          </ac:picMkLst>
        </pc:picChg>
        <pc:picChg chg="add mod">
          <ac:chgData name="Miner, Brandi  (ASD-W)" userId="e4dae6ef-fa02-423f-9217-10fe1df66032" providerId="ADAL" clId="{E8189DE0-8343-45F6-925F-BBF199B5A227}" dt="2020-09-28T14:39:49.865" v="413" actId="1076"/>
          <ac:picMkLst>
            <pc:docMk/>
            <pc:sldMk cId="1172661952" sldId="269"/>
            <ac:picMk id="15" creationId="{35EA2D9F-38CD-47DB-A83E-BEDFA747293A}"/>
          </ac:picMkLst>
        </pc:picChg>
        <pc:picChg chg="add mod modCrop">
          <ac:chgData name="Miner, Brandi  (ASD-W)" userId="e4dae6ef-fa02-423f-9217-10fe1df66032" providerId="ADAL" clId="{E8189DE0-8343-45F6-925F-BBF199B5A227}" dt="2020-09-28T14:40:34.550" v="421" actId="1076"/>
          <ac:picMkLst>
            <pc:docMk/>
            <pc:sldMk cId="1172661952" sldId="269"/>
            <ac:picMk id="16" creationId="{60607B25-A2E1-424B-8525-C7785CEF60CB}"/>
          </ac:picMkLst>
        </pc:picChg>
        <pc:picChg chg="add mod">
          <ac:chgData name="Miner, Brandi  (ASD-W)" userId="e4dae6ef-fa02-423f-9217-10fe1df66032" providerId="ADAL" clId="{E8189DE0-8343-45F6-925F-BBF199B5A227}" dt="2020-09-28T14:40:59.201" v="424" actId="1076"/>
          <ac:picMkLst>
            <pc:docMk/>
            <pc:sldMk cId="1172661952" sldId="269"/>
            <ac:picMk id="17" creationId="{0F842CBF-1336-4D6E-9ED3-38A120AA56D0}"/>
          </ac:picMkLst>
        </pc:picChg>
        <pc:picChg chg="add mod modCrop">
          <ac:chgData name="Miner, Brandi  (ASD-W)" userId="e4dae6ef-fa02-423f-9217-10fe1df66032" providerId="ADAL" clId="{E8189DE0-8343-45F6-925F-BBF199B5A227}" dt="2020-09-28T14:41:23.870" v="428" actId="18131"/>
          <ac:picMkLst>
            <pc:docMk/>
            <pc:sldMk cId="1172661952" sldId="269"/>
            <ac:picMk id="18" creationId="{1D75082A-B78D-4BBC-90E5-24F3DAC7AAC7}"/>
          </ac:picMkLst>
        </pc:picChg>
        <pc:picChg chg="add mod modCrop">
          <ac:chgData name="Miner, Brandi  (ASD-W)" userId="e4dae6ef-fa02-423f-9217-10fe1df66032" providerId="ADAL" clId="{E8189DE0-8343-45F6-925F-BBF199B5A227}" dt="2020-09-28T14:41:41.801" v="432" actId="1076"/>
          <ac:picMkLst>
            <pc:docMk/>
            <pc:sldMk cId="1172661952" sldId="269"/>
            <ac:picMk id="19" creationId="{14A00A3D-5C35-43AC-913D-181554759B38}"/>
          </ac:picMkLst>
        </pc:picChg>
        <pc:picChg chg="add mod modCrop">
          <ac:chgData name="Miner, Brandi  (ASD-W)" userId="e4dae6ef-fa02-423f-9217-10fe1df66032" providerId="ADAL" clId="{E8189DE0-8343-45F6-925F-BBF199B5A227}" dt="2020-09-28T14:42:14.974" v="439" actId="1076"/>
          <ac:picMkLst>
            <pc:docMk/>
            <pc:sldMk cId="1172661952" sldId="269"/>
            <ac:picMk id="20" creationId="{A7451990-A0E2-44C9-A46E-4E7DA957794E}"/>
          </ac:picMkLst>
        </pc:picChg>
        <pc:picChg chg="add mod modCrop">
          <ac:chgData name="Miner, Brandi  (ASD-W)" userId="e4dae6ef-fa02-423f-9217-10fe1df66032" providerId="ADAL" clId="{E8189DE0-8343-45F6-925F-BBF199B5A227}" dt="2020-09-28T14:42:46.820" v="443" actId="1076"/>
          <ac:picMkLst>
            <pc:docMk/>
            <pc:sldMk cId="1172661952" sldId="269"/>
            <ac:picMk id="21" creationId="{63ECBE44-2DD1-4EBF-AA88-79EC7F38D39F}"/>
          </ac:picMkLst>
        </pc:picChg>
        <pc:picChg chg="add mod modCrop">
          <ac:chgData name="Miner, Brandi  (ASD-W)" userId="e4dae6ef-fa02-423f-9217-10fe1df66032" providerId="ADAL" clId="{E8189DE0-8343-45F6-925F-BBF199B5A227}" dt="2020-09-28T14:43:19.063" v="447" actId="18131"/>
          <ac:picMkLst>
            <pc:docMk/>
            <pc:sldMk cId="1172661952" sldId="269"/>
            <ac:picMk id="22" creationId="{1B20476F-DAB8-4A84-9E9E-B7150D4AB922}"/>
          </ac:picMkLst>
        </pc:picChg>
        <pc:picChg chg="add mod modCrop">
          <ac:chgData name="Miner, Brandi  (ASD-W)" userId="e4dae6ef-fa02-423f-9217-10fe1df66032" providerId="ADAL" clId="{E8189DE0-8343-45F6-925F-BBF199B5A227}" dt="2020-09-28T14:43:31.576" v="451" actId="1076"/>
          <ac:picMkLst>
            <pc:docMk/>
            <pc:sldMk cId="1172661952" sldId="269"/>
            <ac:picMk id="23" creationId="{B92F08B7-4451-4CB4-92A5-8185461428C1}"/>
          </ac:picMkLst>
        </pc:picChg>
      </pc:sldChg>
      <pc:sldChg chg="addSp delSp modSp new mod setBg">
        <pc:chgData name="Miner, Brandi  (ASD-W)" userId="e4dae6ef-fa02-423f-9217-10fe1df66032" providerId="ADAL" clId="{E8189DE0-8343-45F6-925F-BBF199B5A227}" dt="2020-09-28T14:46:40.165" v="517" actId="1076"/>
        <pc:sldMkLst>
          <pc:docMk/>
          <pc:sldMk cId="2897742163" sldId="270"/>
        </pc:sldMkLst>
        <pc:spChg chg="add mod">
          <ac:chgData name="Miner, Brandi  (ASD-W)" userId="e4dae6ef-fa02-423f-9217-10fe1df66032" providerId="ADAL" clId="{E8189DE0-8343-45F6-925F-BBF199B5A227}" dt="2020-09-28T14:46:28.650" v="513" actId="26606"/>
          <ac:spMkLst>
            <pc:docMk/>
            <pc:sldMk cId="2897742163" sldId="270"/>
            <ac:spMk id="2" creationId="{A45E19F8-8783-463C-B8F2-6AAD59CA9EE7}"/>
          </ac:spMkLst>
        </pc:spChg>
        <pc:spChg chg="add del">
          <ac:chgData name="Miner, Brandi  (ASD-W)" userId="e4dae6ef-fa02-423f-9217-10fe1df66032" providerId="ADAL" clId="{E8189DE0-8343-45F6-925F-BBF199B5A227}" dt="2020-09-28T14:45:55.939" v="507" actId="26606"/>
          <ac:spMkLst>
            <pc:docMk/>
            <pc:sldMk cId="2897742163" sldId="270"/>
            <ac:spMk id="8" creationId="{49EC5C96-A5B7-48AF-865B-32EA92606F85}"/>
          </ac:spMkLst>
        </pc:spChg>
        <pc:spChg chg="add del">
          <ac:chgData name="Miner, Brandi  (ASD-W)" userId="e4dae6ef-fa02-423f-9217-10fe1df66032" providerId="ADAL" clId="{E8189DE0-8343-45F6-925F-BBF199B5A227}" dt="2020-09-28T14:45:55.939" v="507" actId="26606"/>
          <ac:spMkLst>
            <pc:docMk/>
            <pc:sldMk cId="2897742163" sldId="270"/>
            <ac:spMk id="12" creationId="{9F8CD012-29F5-45B8-83DF-393C0A213BB2}"/>
          </ac:spMkLst>
        </pc:spChg>
        <pc:spChg chg="add del">
          <ac:chgData name="Miner, Brandi  (ASD-W)" userId="e4dae6ef-fa02-423f-9217-10fe1df66032" providerId="ADAL" clId="{E8189DE0-8343-45F6-925F-BBF199B5A227}" dt="2020-09-28T14:45:55.939" v="507" actId="26606"/>
          <ac:spMkLst>
            <pc:docMk/>
            <pc:sldMk cId="2897742163" sldId="270"/>
            <ac:spMk id="14" creationId="{D5807261-5AA8-4462-847C-7789D26717C1}"/>
          </ac:spMkLst>
        </pc:spChg>
        <pc:spChg chg="add del">
          <ac:chgData name="Miner, Brandi  (ASD-W)" userId="e4dae6ef-fa02-423f-9217-10fe1df66032" providerId="ADAL" clId="{E8189DE0-8343-45F6-925F-BBF199B5A227}" dt="2020-09-28T14:45:55.939" v="507" actId="26606"/>
          <ac:spMkLst>
            <pc:docMk/>
            <pc:sldMk cId="2897742163" sldId="270"/>
            <ac:spMk id="16" creationId="{5C9F31C1-4E46-4A89-877A-24BBC6D3F47D}"/>
          </ac:spMkLst>
        </pc:spChg>
        <pc:spChg chg="add del">
          <ac:chgData name="Miner, Brandi  (ASD-W)" userId="e4dae6ef-fa02-423f-9217-10fe1df66032" providerId="ADAL" clId="{E8189DE0-8343-45F6-925F-BBF199B5A227}" dt="2020-09-28T14:46:03.713" v="509" actId="26606"/>
          <ac:spMkLst>
            <pc:docMk/>
            <pc:sldMk cId="2897742163" sldId="270"/>
            <ac:spMk id="20" creationId="{49EC5C96-A5B7-48AF-865B-32EA92606F85}"/>
          </ac:spMkLst>
        </pc:spChg>
        <pc:spChg chg="add del">
          <ac:chgData name="Miner, Brandi  (ASD-W)" userId="e4dae6ef-fa02-423f-9217-10fe1df66032" providerId="ADAL" clId="{E8189DE0-8343-45F6-925F-BBF199B5A227}" dt="2020-09-28T14:46:03.713" v="509" actId="26606"/>
          <ac:spMkLst>
            <pc:docMk/>
            <pc:sldMk cId="2897742163" sldId="270"/>
            <ac:spMk id="22" creationId="{080DF343-A469-437D-B884-4D924C47DA9E}"/>
          </ac:spMkLst>
        </pc:spChg>
        <pc:spChg chg="add del">
          <ac:chgData name="Miner, Brandi  (ASD-W)" userId="e4dae6ef-fa02-423f-9217-10fe1df66032" providerId="ADAL" clId="{E8189DE0-8343-45F6-925F-BBF199B5A227}" dt="2020-09-28T14:46:03.713" v="509" actId="26606"/>
          <ac:spMkLst>
            <pc:docMk/>
            <pc:sldMk cId="2897742163" sldId="270"/>
            <ac:spMk id="23" creationId="{C1F0152C-84D1-4EC9-9C17-376CF1C0CF5C}"/>
          </ac:spMkLst>
        </pc:spChg>
        <pc:spChg chg="add del">
          <ac:chgData name="Miner, Brandi  (ASD-W)" userId="e4dae6ef-fa02-423f-9217-10fe1df66032" providerId="ADAL" clId="{E8189DE0-8343-45F6-925F-BBF199B5A227}" dt="2020-09-28T14:46:28.650" v="513" actId="26606"/>
          <ac:spMkLst>
            <pc:docMk/>
            <pc:sldMk cId="2897742163" sldId="270"/>
            <ac:spMk id="26" creationId="{CEA861C5-3CE8-4AD0-925C-836509B24AF6}"/>
          </ac:spMkLst>
        </pc:spChg>
        <pc:spChg chg="add del">
          <ac:chgData name="Miner, Brandi  (ASD-W)" userId="e4dae6ef-fa02-423f-9217-10fe1df66032" providerId="ADAL" clId="{E8189DE0-8343-45F6-925F-BBF199B5A227}" dt="2020-09-28T14:46:28.650" v="513" actId="26606"/>
          <ac:spMkLst>
            <pc:docMk/>
            <pc:sldMk cId="2897742163" sldId="270"/>
            <ac:spMk id="28" creationId="{544C1FFD-8D6A-4A12-997F-ECA8F3321524}"/>
          </ac:spMkLst>
        </pc:spChg>
        <pc:spChg chg="add del">
          <ac:chgData name="Miner, Brandi  (ASD-W)" userId="e4dae6ef-fa02-423f-9217-10fe1df66032" providerId="ADAL" clId="{E8189DE0-8343-45F6-925F-BBF199B5A227}" dt="2020-09-28T14:46:28.650" v="513" actId="26606"/>
          <ac:spMkLst>
            <pc:docMk/>
            <pc:sldMk cId="2897742163" sldId="270"/>
            <ac:spMk id="29" creationId="{014B3DE6-0CA2-4818-9E10-8ACF44107B10}"/>
          </ac:spMkLst>
        </pc:spChg>
        <pc:picChg chg="add mod">
          <ac:chgData name="Miner, Brandi  (ASD-W)" userId="e4dae6ef-fa02-423f-9217-10fe1df66032" providerId="ADAL" clId="{E8189DE0-8343-45F6-925F-BBF199B5A227}" dt="2020-09-28T14:46:40.165" v="517" actId="1076"/>
          <ac:picMkLst>
            <pc:docMk/>
            <pc:sldMk cId="2897742163" sldId="270"/>
            <ac:picMk id="3" creationId="{1887D9B4-5BDC-4F80-A5DA-69365CB9EF84}"/>
          </ac:picMkLst>
        </pc:picChg>
        <pc:cxnChg chg="add del">
          <ac:chgData name="Miner, Brandi  (ASD-W)" userId="e4dae6ef-fa02-423f-9217-10fe1df66032" providerId="ADAL" clId="{E8189DE0-8343-45F6-925F-BBF199B5A227}" dt="2020-09-28T14:45:55.939" v="507" actId="26606"/>
          <ac:cxnSpMkLst>
            <pc:docMk/>
            <pc:sldMk cId="2897742163" sldId="270"/>
            <ac:cxnSpMk id="10" creationId="{87D3361C-8AD4-4C09-8E01-4332488617AB}"/>
          </ac:cxnSpMkLst>
        </pc:cxnChg>
        <pc:cxnChg chg="add del">
          <ac:chgData name="Miner, Brandi  (ASD-W)" userId="e4dae6ef-fa02-423f-9217-10fe1df66032" providerId="ADAL" clId="{E8189DE0-8343-45F6-925F-BBF199B5A227}" dt="2020-09-28T14:45:55.939" v="507" actId="26606"/>
          <ac:cxnSpMkLst>
            <pc:docMk/>
            <pc:sldMk cId="2897742163" sldId="270"/>
            <ac:cxnSpMk id="18" creationId="{99B864D8-020F-455C-951E-BECB1D7E9E86}"/>
          </ac:cxnSpMkLst>
        </pc:cxnChg>
        <pc:cxnChg chg="add del">
          <ac:chgData name="Miner, Brandi  (ASD-W)" userId="e4dae6ef-fa02-423f-9217-10fe1df66032" providerId="ADAL" clId="{E8189DE0-8343-45F6-925F-BBF199B5A227}" dt="2020-09-28T14:46:03.713" v="509" actId="26606"/>
          <ac:cxnSpMkLst>
            <pc:docMk/>
            <pc:sldMk cId="2897742163" sldId="270"/>
            <ac:cxnSpMk id="21" creationId="{87D3361C-8AD4-4C09-8E01-4332488617AB}"/>
          </ac:cxnSpMkLst>
        </pc:cxnChg>
        <pc:cxnChg chg="add del">
          <ac:chgData name="Miner, Brandi  (ASD-W)" userId="e4dae6ef-fa02-423f-9217-10fe1df66032" providerId="ADAL" clId="{E8189DE0-8343-45F6-925F-BBF199B5A227}" dt="2020-09-28T14:46:03.713" v="509" actId="26606"/>
          <ac:cxnSpMkLst>
            <pc:docMk/>
            <pc:sldMk cId="2897742163" sldId="270"/>
            <ac:cxnSpMk id="24" creationId="{1F48291F-BFA0-4E67-83A3-95F7D23A3258}"/>
          </ac:cxnSpMkLst>
        </pc:cxnChg>
        <pc:cxnChg chg="add del">
          <ac:chgData name="Miner, Brandi  (ASD-W)" userId="e4dae6ef-fa02-423f-9217-10fe1df66032" providerId="ADAL" clId="{E8189DE0-8343-45F6-925F-BBF199B5A227}" dt="2020-09-28T14:46:28.650" v="513" actId="26606"/>
          <ac:cxnSpMkLst>
            <pc:docMk/>
            <pc:sldMk cId="2897742163" sldId="270"/>
            <ac:cxnSpMk id="27" creationId="{EDB3FAAF-5FDF-4576-8E8B-8BE25DB82ABA}"/>
          </ac:cxnSpMkLst>
        </pc:cxnChg>
      </pc:sldChg>
      <pc:sldChg chg="addSp modSp new mod ord">
        <pc:chgData name="Miner, Brandi  (ASD-W)" userId="e4dae6ef-fa02-423f-9217-10fe1df66032" providerId="ADAL" clId="{E8189DE0-8343-45F6-925F-BBF199B5A227}" dt="2020-09-29T14:24:42.204" v="616"/>
        <pc:sldMkLst>
          <pc:docMk/>
          <pc:sldMk cId="3238871385" sldId="271"/>
        </pc:sldMkLst>
        <pc:spChg chg="add mod">
          <ac:chgData name="Miner, Brandi  (ASD-W)" userId="e4dae6ef-fa02-423f-9217-10fe1df66032" providerId="ADAL" clId="{E8189DE0-8343-45F6-925F-BBF199B5A227}" dt="2020-09-29T13:21:15.018" v="612" actId="20577"/>
          <ac:spMkLst>
            <pc:docMk/>
            <pc:sldMk cId="3238871385" sldId="271"/>
            <ac:spMk id="2" creationId="{8D9CE144-4324-45FA-BD8C-D2F869D33053}"/>
          </ac:spMkLst>
        </pc:spChg>
        <pc:spChg chg="add mod">
          <ac:chgData name="Miner, Brandi  (ASD-W)" userId="e4dae6ef-fa02-423f-9217-10fe1df66032" providerId="ADAL" clId="{E8189DE0-8343-45F6-925F-BBF199B5A227}" dt="2020-09-29T13:21:09.151" v="607" actId="1076"/>
          <ac:spMkLst>
            <pc:docMk/>
            <pc:sldMk cId="3238871385" sldId="271"/>
            <ac:spMk id="3" creationId="{922C5630-31E3-4E07-AFD8-117A72E2E648}"/>
          </ac:spMkLst>
        </pc:spChg>
        <pc:spChg chg="add mod">
          <ac:chgData name="Miner, Brandi  (ASD-W)" userId="e4dae6ef-fa02-423f-9217-10fe1df66032" providerId="ADAL" clId="{E8189DE0-8343-45F6-925F-BBF199B5A227}" dt="2020-09-29T13:21:11.096" v="608" actId="1076"/>
          <ac:spMkLst>
            <pc:docMk/>
            <pc:sldMk cId="3238871385" sldId="271"/>
            <ac:spMk id="4" creationId="{C56838DE-3270-43AC-8438-78900E9403DA}"/>
          </ac:spMkLst>
        </pc:spChg>
      </pc:sldChg>
      <pc:sldChg chg="addSp delSp modSp new mod setBg">
        <pc:chgData name="Miner, Brandi  (ASD-W)" userId="e4dae6ef-fa02-423f-9217-10fe1df66032" providerId="ADAL" clId="{E8189DE0-8343-45F6-925F-BBF199B5A227}" dt="2020-09-30T13:06:35.305" v="726" actId="1076"/>
        <pc:sldMkLst>
          <pc:docMk/>
          <pc:sldMk cId="1154092250" sldId="272"/>
        </pc:sldMkLst>
        <pc:spChg chg="add mod">
          <ac:chgData name="Miner, Brandi  (ASD-W)" userId="e4dae6ef-fa02-423f-9217-10fe1df66032" providerId="ADAL" clId="{E8189DE0-8343-45F6-925F-BBF199B5A227}" dt="2020-09-30T13:06:35.305" v="726" actId="1076"/>
          <ac:spMkLst>
            <pc:docMk/>
            <pc:sldMk cId="1154092250" sldId="272"/>
            <ac:spMk id="5" creationId="{273F503B-34CC-4940-B9B6-73B23E263F16}"/>
          </ac:spMkLst>
        </pc:spChg>
        <pc:spChg chg="add">
          <ac:chgData name="Miner, Brandi  (ASD-W)" userId="e4dae6ef-fa02-423f-9217-10fe1df66032" providerId="ADAL" clId="{E8189DE0-8343-45F6-925F-BBF199B5A227}" dt="2020-09-30T13:04:54.668" v="682" actId="26606"/>
          <ac:spMkLst>
            <pc:docMk/>
            <pc:sldMk cId="1154092250" sldId="272"/>
            <ac:spMk id="6" creationId="{4F7B9026-36AD-42E4-B172-8D68F3A339B4}"/>
          </ac:spMkLst>
        </pc:spChg>
        <pc:spChg chg="add del">
          <ac:chgData name="Miner, Brandi  (ASD-W)" userId="e4dae6ef-fa02-423f-9217-10fe1df66032" providerId="ADAL" clId="{E8189DE0-8343-45F6-925F-BBF199B5A227}" dt="2020-09-30T13:04:48.400" v="680" actId="26606"/>
          <ac:spMkLst>
            <pc:docMk/>
            <pc:sldMk cId="1154092250" sldId="272"/>
            <ac:spMk id="9" creationId="{C96C8BAF-68F3-4B78-B238-35DF5D86560D}"/>
          </ac:spMkLst>
        </pc:spChg>
        <pc:grpChg chg="add del">
          <ac:chgData name="Miner, Brandi  (ASD-W)" userId="e4dae6ef-fa02-423f-9217-10fe1df66032" providerId="ADAL" clId="{E8189DE0-8343-45F6-925F-BBF199B5A227}" dt="2020-09-30T13:04:48.400" v="680" actId="26606"/>
          <ac:grpSpMkLst>
            <pc:docMk/>
            <pc:sldMk cId="1154092250" sldId="272"/>
            <ac:grpSpMk id="11" creationId="{4F4CD6D0-5A87-4BA2-A13A-0E40511C3CFA}"/>
          </ac:grpSpMkLst>
        </pc:grpChg>
        <pc:grpChg chg="add del">
          <ac:chgData name="Miner, Brandi  (ASD-W)" userId="e4dae6ef-fa02-423f-9217-10fe1df66032" providerId="ADAL" clId="{E8189DE0-8343-45F6-925F-BBF199B5A227}" dt="2020-09-30T13:04:48.400" v="680" actId="26606"/>
          <ac:grpSpMkLst>
            <pc:docMk/>
            <pc:sldMk cId="1154092250" sldId="272"/>
            <ac:grpSpMk id="15" creationId="{E9537076-EF48-4F72-9164-FD8260D550AC}"/>
          </ac:grpSpMkLst>
        </pc:grpChg>
        <pc:grpChg chg="add del">
          <ac:chgData name="Miner, Brandi  (ASD-W)" userId="e4dae6ef-fa02-423f-9217-10fe1df66032" providerId="ADAL" clId="{E8189DE0-8343-45F6-925F-BBF199B5A227}" dt="2020-09-30T13:04:48.400" v="680" actId="26606"/>
          <ac:grpSpMkLst>
            <pc:docMk/>
            <pc:sldMk cId="1154092250" sldId="272"/>
            <ac:grpSpMk id="19" creationId="{6EFC3492-86BD-4D75-B5B4-C2DBFE0BD106}"/>
          </ac:grpSpMkLst>
        </pc:grpChg>
        <pc:picChg chg="add del mod ord modCrop">
          <ac:chgData name="Miner, Brandi  (ASD-W)" userId="e4dae6ef-fa02-423f-9217-10fe1df66032" providerId="ADAL" clId="{E8189DE0-8343-45F6-925F-BBF199B5A227}" dt="2020-09-30T13:04:57.390" v="683" actId="21"/>
          <ac:picMkLst>
            <pc:docMk/>
            <pc:sldMk cId="1154092250" sldId="272"/>
            <ac:picMk id="2" creationId="{5D725E59-41D6-49CA-B41E-87C06A89C25F}"/>
          </ac:picMkLst>
        </pc:picChg>
        <pc:picChg chg="add mod modCrop">
          <ac:chgData name="Miner, Brandi  (ASD-W)" userId="e4dae6ef-fa02-423f-9217-10fe1df66032" providerId="ADAL" clId="{E8189DE0-8343-45F6-925F-BBF199B5A227}" dt="2020-09-30T13:04:54.668" v="682" actId="26606"/>
          <ac:picMkLst>
            <pc:docMk/>
            <pc:sldMk cId="1154092250" sldId="272"/>
            <ac:picMk id="3" creationId="{2F7D49BA-9FEB-4613-AF31-65D46B0055ED}"/>
          </ac:picMkLst>
        </pc:picChg>
        <pc:picChg chg="add del mod modCrop">
          <ac:chgData name="Miner, Brandi  (ASD-W)" userId="e4dae6ef-fa02-423f-9217-10fe1df66032" providerId="ADAL" clId="{E8189DE0-8343-45F6-925F-BBF199B5A227}" dt="2020-09-30T13:04:59.318" v="684" actId="21"/>
          <ac:picMkLst>
            <pc:docMk/>
            <pc:sldMk cId="1154092250" sldId="272"/>
            <ac:picMk id="4" creationId="{1FD2DFE7-116E-4092-AB47-391787AF1D6A}"/>
          </ac:picMkLst>
        </pc:picChg>
      </pc:sldChg>
      <pc:sldChg chg="addSp delSp modSp new mod">
        <pc:chgData name="Miner, Brandi  (ASD-W)" userId="e4dae6ef-fa02-423f-9217-10fe1df66032" providerId="ADAL" clId="{E8189DE0-8343-45F6-925F-BBF199B5A227}" dt="2020-10-06T14:07:42.964" v="748" actId="1076"/>
        <pc:sldMkLst>
          <pc:docMk/>
          <pc:sldMk cId="2919860516" sldId="273"/>
        </pc:sldMkLst>
        <pc:picChg chg="add del mod modCrop">
          <ac:chgData name="Miner, Brandi  (ASD-W)" userId="e4dae6ef-fa02-423f-9217-10fe1df66032" providerId="ADAL" clId="{E8189DE0-8343-45F6-925F-BBF199B5A227}" dt="2020-10-06T14:01:54.416" v="739" actId="21"/>
          <ac:picMkLst>
            <pc:docMk/>
            <pc:sldMk cId="2919860516" sldId="273"/>
            <ac:picMk id="4" creationId="{63B7597D-0E7E-454E-B7D0-7EC93BAD58EF}"/>
          </ac:picMkLst>
        </pc:picChg>
        <pc:picChg chg="add del">
          <ac:chgData name="Miner, Brandi  (ASD-W)" userId="e4dae6ef-fa02-423f-9217-10fe1df66032" providerId="ADAL" clId="{E8189DE0-8343-45F6-925F-BBF199B5A227}" dt="2020-10-06T14:03:02.392" v="741" actId="21"/>
          <ac:picMkLst>
            <pc:docMk/>
            <pc:sldMk cId="2919860516" sldId="273"/>
            <ac:picMk id="5" creationId="{441F9514-8C69-478D-B5B0-877DBE9A84AF}"/>
          </ac:picMkLst>
        </pc:picChg>
        <pc:picChg chg="add del mod">
          <ac:chgData name="Miner, Brandi  (ASD-W)" userId="e4dae6ef-fa02-423f-9217-10fe1df66032" providerId="ADAL" clId="{E8189DE0-8343-45F6-925F-BBF199B5A227}" dt="2020-10-06T14:07:31.986" v="746" actId="21"/>
          <ac:picMkLst>
            <pc:docMk/>
            <pc:sldMk cId="2919860516" sldId="273"/>
            <ac:picMk id="6" creationId="{EB4DBC44-7B3C-4C65-9B0C-F79C4503CF16}"/>
          </ac:picMkLst>
        </pc:picChg>
        <pc:picChg chg="add mod modCrop">
          <ac:chgData name="Miner, Brandi  (ASD-W)" userId="e4dae6ef-fa02-423f-9217-10fe1df66032" providerId="ADAL" clId="{E8189DE0-8343-45F6-925F-BBF199B5A227}" dt="2020-10-06T14:07:42.964" v="748" actId="1076"/>
          <ac:picMkLst>
            <pc:docMk/>
            <pc:sldMk cId="2919860516" sldId="273"/>
            <ac:picMk id="7" creationId="{509E3D95-1683-4342-84EB-8167D9F45737}"/>
          </ac:picMkLst>
        </pc:picChg>
      </pc:sldChg>
      <pc:sldChg chg="new del">
        <pc:chgData name="Miner, Brandi  (ASD-W)" userId="e4dae6ef-fa02-423f-9217-10fe1df66032" providerId="ADAL" clId="{E8189DE0-8343-45F6-925F-BBF199B5A227}" dt="2020-10-06T14:00:57.806" v="728" actId="2696"/>
        <pc:sldMkLst>
          <pc:docMk/>
          <pc:sldMk cId="3553104339" sldId="273"/>
        </pc:sldMkLst>
      </pc:sldChg>
      <pc:sldChg chg="addSp modSp new mod">
        <pc:chgData name="Miner, Brandi  (ASD-W)" userId="e4dae6ef-fa02-423f-9217-10fe1df66032" providerId="ADAL" clId="{E8189DE0-8343-45F6-925F-BBF199B5A227}" dt="2020-10-06T14:09:53.424" v="754" actId="14100"/>
        <pc:sldMkLst>
          <pc:docMk/>
          <pc:sldMk cId="3305451500" sldId="274"/>
        </pc:sldMkLst>
        <pc:picChg chg="add mod modCrop">
          <ac:chgData name="Miner, Brandi  (ASD-W)" userId="e4dae6ef-fa02-423f-9217-10fe1df66032" providerId="ADAL" clId="{E8189DE0-8343-45F6-925F-BBF199B5A227}" dt="2020-10-06T14:09:53.424" v="754" actId="14100"/>
          <ac:picMkLst>
            <pc:docMk/>
            <pc:sldMk cId="3305451500" sldId="274"/>
            <ac:picMk id="4" creationId="{80FC3EE0-6E68-44E1-ABC1-C8BF0B9CB2F8}"/>
          </ac:picMkLst>
        </pc:picChg>
      </pc:sldChg>
      <pc:sldChg chg="addSp delSp modSp new mod ord">
        <pc:chgData name="Miner, Brandi  (ASD-W)" userId="e4dae6ef-fa02-423f-9217-10fe1df66032" providerId="ADAL" clId="{E8189DE0-8343-45F6-925F-BBF199B5A227}" dt="2020-10-06T15:01:55.255" v="785" actId="1076"/>
        <pc:sldMkLst>
          <pc:docMk/>
          <pc:sldMk cId="1989148826" sldId="275"/>
        </pc:sldMkLst>
        <pc:picChg chg="add del mod modCrop">
          <ac:chgData name="Miner, Brandi  (ASD-W)" userId="e4dae6ef-fa02-423f-9217-10fe1df66032" providerId="ADAL" clId="{E8189DE0-8343-45F6-925F-BBF199B5A227}" dt="2020-10-06T14:58:47.415" v="781" actId="21"/>
          <ac:picMkLst>
            <pc:docMk/>
            <pc:sldMk cId="1989148826" sldId="275"/>
            <ac:picMk id="2" creationId="{70255143-7CE5-45C7-89E0-457AFBD2CE27}"/>
          </ac:picMkLst>
        </pc:picChg>
        <pc:picChg chg="add mod">
          <ac:chgData name="Miner, Brandi  (ASD-W)" userId="e4dae6ef-fa02-423f-9217-10fe1df66032" providerId="ADAL" clId="{E8189DE0-8343-45F6-925F-BBF199B5A227}" dt="2020-10-06T15:01:55.255" v="785" actId="1076"/>
          <ac:picMkLst>
            <pc:docMk/>
            <pc:sldMk cId="1989148826" sldId="275"/>
            <ac:picMk id="3" creationId="{1EEBE191-6D93-45B5-8C27-9C9B41C58347}"/>
          </ac:picMkLst>
        </pc:picChg>
      </pc:sldChg>
      <pc:sldChg chg="addSp delSp modSp new mod">
        <pc:chgData name="Miner, Brandi  (ASD-W)" userId="e4dae6ef-fa02-423f-9217-10fe1df66032" providerId="ADAL" clId="{E8189DE0-8343-45F6-925F-BBF199B5A227}" dt="2020-10-06T14:57:51.711" v="776" actId="14100"/>
        <pc:sldMkLst>
          <pc:docMk/>
          <pc:sldMk cId="3385280484" sldId="276"/>
        </pc:sldMkLst>
        <pc:picChg chg="add del mod">
          <ac:chgData name="Miner, Brandi  (ASD-W)" userId="e4dae6ef-fa02-423f-9217-10fe1df66032" providerId="ADAL" clId="{E8189DE0-8343-45F6-925F-BBF199B5A227}" dt="2020-10-06T14:56:20.688" v="770" actId="21"/>
          <ac:picMkLst>
            <pc:docMk/>
            <pc:sldMk cId="3385280484" sldId="276"/>
            <ac:picMk id="2" creationId="{0771FA75-F1AB-4A47-AC13-0891E5FC1ADE}"/>
          </ac:picMkLst>
        </pc:picChg>
        <pc:picChg chg="add mod modCrop">
          <ac:chgData name="Miner, Brandi  (ASD-W)" userId="e4dae6ef-fa02-423f-9217-10fe1df66032" providerId="ADAL" clId="{E8189DE0-8343-45F6-925F-BBF199B5A227}" dt="2020-10-06T14:57:51.711" v="776" actId="14100"/>
          <ac:picMkLst>
            <pc:docMk/>
            <pc:sldMk cId="3385280484" sldId="276"/>
            <ac:picMk id="3" creationId="{C638C558-F2D9-490E-ACCB-32CF63D966E7}"/>
          </ac:picMkLst>
        </pc:picChg>
      </pc:sldChg>
      <pc:sldChg chg="addSp delSp modSp new mod">
        <pc:chgData name="Miner, Brandi  (ASD-W)" userId="e4dae6ef-fa02-423f-9217-10fe1df66032" providerId="ADAL" clId="{E8189DE0-8343-45F6-925F-BBF199B5A227}" dt="2020-10-07T13:50:58.840" v="835" actId="14100"/>
        <pc:sldMkLst>
          <pc:docMk/>
          <pc:sldMk cId="1467975710" sldId="277"/>
        </pc:sldMkLst>
        <pc:spChg chg="add mod">
          <ac:chgData name="Miner, Brandi  (ASD-W)" userId="e4dae6ef-fa02-423f-9217-10fe1df66032" providerId="ADAL" clId="{E8189DE0-8343-45F6-925F-BBF199B5A227}" dt="2020-10-07T13:50:58.840" v="835" actId="14100"/>
          <ac:spMkLst>
            <pc:docMk/>
            <pc:sldMk cId="1467975710" sldId="277"/>
            <ac:spMk id="2" creationId="{68291479-8AC0-4BFF-93B7-207AAD9B15CB}"/>
          </ac:spMkLst>
        </pc:spChg>
        <pc:picChg chg="add del mod">
          <ac:chgData name="Miner, Brandi  (ASD-W)" userId="e4dae6ef-fa02-423f-9217-10fe1df66032" providerId="ADAL" clId="{E8189DE0-8343-45F6-925F-BBF199B5A227}" dt="2020-10-06T14:58:31.035" v="780" actId="21"/>
          <ac:picMkLst>
            <pc:docMk/>
            <pc:sldMk cId="1467975710" sldId="277"/>
            <ac:picMk id="2" creationId="{46B0A2EA-3C4B-4B6F-9EE2-913EAACC1BBA}"/>
          </ac:picMkLst>
        </pc:picChg>
      </pc:sldChg>
      <pc:sldChg chg="new del">
        <pc:chgData name="Miner, Brandi  (ASD-W)" userId="e4dae6ef-fa02-423f-9217-10fe1df66032" providerId="ADAL" clId="{E8189DE0-8343-45F6-925F-BBF199B5A227}" dt="2020-10-13T12:43:21.645" v="837" actId="2696"/>
        <pc:sldMkLst>
          <pc:docMk/>
          <pc:sldMk cId="2653716501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B6BFBEE-FCE9-47B1-9739-2B566383FB23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85E0459A-8A43-49BA-BC4C-AF79C977A7D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7187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81600" y="640080"/>
            <a:ext cx="6248398" cy="55841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FBEE-FCE9-47B1-9739-2B566383FB23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459A-8A43-49BA-BC4C-AF79C977A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9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0765" y="642931"/>
            <a:ext cx="2446670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42932"/>
            <a:ext cx="7070678" cy="46781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36187" y="5927131"/>
            <a:ext cx="3814856" cy="365125"/>
          </a:xfrm>
        </p:spPr>
        <p:txBody>
          <a:bodyPr/>
          <a:lstStyle/>
          <a:p>
            <a:fld id="{DB6BFBEE-FCE9-47B1-9739-2B566383FB23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36187" y="6315949"/>
            <a:ext cx="38148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</p:spPr>
        <p:txBody>
          <a:bodyPr/>
          <a:lstStyle/>
          <a:p>
            <a:fld id="{85E0459A-8A43-49BA-BC4C-AF79C977A7DE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 title="Horizontal Rule Line"/>
          <p:cNvCxnSpPr/>
          <p:nvPr/>
        </p:nvCxnSpPr>
        <p:spPr>
          <a:xfrm>
            <a:off x="0" y="6199730"/>
            <a:ext cx="10260011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7238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FBEE-FCE9-47B1-9739-2B566383FB23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459A-8A43-49BA-BC4C-AF79C977A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87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title="Page Number Shape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770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DB6BFBEE-FCE9-47B1-9739-2B566383FB23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5E0459A-8A43-49BA-BC4C-AF79C977A7D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769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FBEE-FCE9-47B1-9739-2B566383FB23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459A-8A43-49BA-BC4C-AF79C977A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75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FBEE-FCE9-47B1-9739-2B566383FB23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459A-8A43-49BA-BC4C-AF79C977A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116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FBEE-FCE9-47B1-9739-2B566383FB23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459A-8A43-49BA-BC4C-AF79C977A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339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FBEE-FCE9-47B1-9739-2B566383FB23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459A-8A43-49BA-BC4C-AF79C977A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06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4147"/>
            <a:ext cx="62484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FBEE-FCE9-47B1-9739-2B566383FB23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459A-8A43-49BA-BC4C-AF79C977A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1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557261"/>
            <a:ext cx="3840480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7800" y="0"/>
            <a:ext cx="6172200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952" y="2621512"/>
            <a:ext cx="3840480" cy="3236976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FBEE-FCE9-47B1-9739-2B566383FB23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459A-8A43-49BA-BC4C-AF79C977A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27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B6BFBEE-FCE9-47B1-9739-2B566383FB23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85E0459A-8A43-49BA-BC4C-AF79C977A7D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406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31F8D-A3CA-47BA-BB88-A01263EEBD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 date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le temps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B69B8D-9F02-4D4B-9B5E-6F8925B21A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797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EBACF-78D1-4D6B-B1A7-93598F9CA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151" y="2050853"/>
            <a:ext cx="4356755" cy="4952492"/>
          </a:xfrm>
        </p:spPr>
        <p:txBody>
          <a:bodyPr>
            <a:normAutofit/>
          </a:bodyPr>
          <a:lstStyle/>
          <a:p>
            <a:r>
              <a:rPr lang="en-US" sz="7200" dirty="0"/>
              <a:t>Comment </a:t>
            </a:r>
            <a:r>
              <a:rPr lang="en-US" sz="7200" dirty="0" err="1"/>
              <a:t>ça</a:t>
            </a:r>
            <a:r>
              <a:rPr lang="en-US" sz="7200" dirty="0"/>
              <a:t> </a:t>
            </a:r>
            <a:r>
              <a:rPr lang="en-US" sz="7200" dirty="0" err="1"/>
              <a:t>va</a:t>
            </a:r>
            <a:r>
              <a:rPr lang="en-US" sz="7200" dirty="0"/>
              <a:t>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1DFD7DD-6A2B-4504-9075-AD5EA02747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36234" y="835269"/>
            <a:ext cx="6916615" cy="518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470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B5623-9786-4E37-8309-680DFD3E3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559678"/>
            <a:ext cx="5047957" cy="4952492"/>
          </a:xfrm>
        </p:spPr>
        <p:txBody>
          <a:bodyPr>
            <a:normAutofit/>
          </a:bodyPr>
          <a:lstStyle/>
          <a:p>
            <a:r>
              <a:rPr lang="en-US" sz="6000" dirty="0" err="1"/>
              <a:t>Aujourd’hui</a:t>
            </a:r>
            <a:r>
              <a:rPr lang="en-US" sz="6000" dirty="0"/>
              <a:t>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8798A1-4B3A-4D10-AA67-EFFB6E224D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37479" y="138079"/>
            <a:ext cx="5152143" cy="6719921"/>
          </a:xfrm>
        </p:spPr>
      </p:pic>
    </p:spTree>
    <p:extLst>
      <p:ext uri="{BB962C8B-B14F-4D97-AF65-F5344CB8AC3E}">
        <p14:creationId xmlns:p14="http://schemas.microsoft.com/office/powerpoint/2010/main" val="3178420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792DC-8EBB-45F5-942E-F7665E04D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08" y="1969378"/>
            <a:ext cx="2940091" cy="1459622"/>
          </a:xfrm>
        </p:spPr>
        <p:txBody>
          <a:bodyPr>
            <a:normAutofit fontScale="90000"/>
          </a:bodyPr>
          <a:lstStyle/>
          <a:p>
            <a:r>
              <a:rPr lang="en-US" dirty="0"/>
              <a:t>White = blanc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0ED0584-5F4B-45CF-ADAA-183E2DE3A2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390" t="17128" b="26908"/>
          <a:stretch/>
        </p:blipFill>
        <p:spPr>
          <a:xfrm>
            <a:off x="4114800" y="-20809"/>
            <a:ext cx="8077200" cy="689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33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029BB-5701-458A-9FA3-2C58775CE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7E61E1F-0718-4AB0-890B-81D7A1889A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150" b="27869"/>
          <a:stretch/>
        </p:blipFill>
        <p:spPr>
          <a:xfrm>
            <a:off x="2038350" y="0"/>
            <a:ext cx="8420100" cy="684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34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0AC6F9-688B-4E4D-B1BE-9C6B9D2274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772"/>
          <a:stretch/>
        </p:blipFill>
        <p:spPr>
          <a:xfrm>
            <a:off x="309490" y="19930"/>
            <a:ext cx="9144000" cy="68380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3937F3-899E-464A-A0AC-6CA5A1B529C5}"/>
              </a:ext>
            </a:extLst>
          </p:cNvPr>
          <p:cNvSpPr txBox="1"/>
          <p:nvPr/>
        </p:nvSpPr>
        <p:spPr>
          <a:xfrm>
            <a:off x="9453490" y="5529640"/>
            <a:ext cx="17162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Un </a:t>
            </a:r>
            <a:r>
              <a:rPr lang="en-US" sz="3200" dirty="0" err="1"/>
              <a:t>oiseau</a:t>
            </a:r>
            <a:endParaRPr lang="en-US" sz="3200" dirty="0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E85B5571-BE1D-4BAD-B668-39C557C06873}"/>
              </a:ext>
            </a:extLst>
          </p:cNvPr>
          <p:cNvSpPr/>
          <p:nvPr/>
        </p:nvSpPr>
        <p:spPr>
          <a:xfrm>
            <a:off x="6096000" y="6202017"/>
            <a:ext cx="3101009" cy="2650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9CC7A925-3E6D-42AA-9FA4-CA76773DA4AF}"/>
              </a:ext>
            </a:extLst>
          </p:cNvPr>
          <p:cNvSpPr/>
          <p:nvPr/>
        </p:nvSpPr>
        <p:spPr>
          <a:xfrm>
            <a:off x="8574157" y="5264596"/>
            <a:ext cx="1232452" cy="2650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66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931963-614F-43D4-9FF4-BF479468E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061" y="-38575"/>
            <a:ext cx="9144793" cy="68403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BACDBC2-DD6A-4DC4-91C3-0AA10CFB5664}"/>
              </a:ext>
            </a:extLst>
          </p:cNvPr>
          <p:cNvSpPr/>
          <p:nvPr/>
        </p:nvSpPr>
        <p:spPr>
          <a:xfrm>
            <a:off x="2644726" y="2574388"/>
            <a:ext cx="1336431" cy="253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941C9A-B96F-4376-8464-B143B61ABCB5}"/>
              </a:ext>
            </a:extLst>
          </p:cNvPr>
          <p:cNvSpPr/>
          <p:nvPr/>
        </p:nvSpPr>
        <p:spPr>
          <a:xfrm>
            <a:off x="5214822" y="2574388"/>
            <a:ext cx="1336431" cy="253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B4C4F0-56FD-4B4A-A915-63C79FE84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0845" y="2559359"/>
            <a:ext cx="1347333" cy="2682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F0FFBE-442E-4274-BBD4-0381F0FA3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824" y="4445763"/>
            <a:ext cx="1347333" cy="2682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05758C8-E529-4F53-8209-C7FC51735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7589" y="4442246"/>
            <a:ext cx="1452078" cy="28910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326D0D0-140C-4255-8A37-305240223BD5}"/>
              </a:ext>
            </a:extLst>
          </p:cNvPr>
          <p:cNvSpPr/>
          <p:nvPr/>
        </p:nvSpPr>
        <p:spPr>
          <a:xfrm>
            <a:off x="7562147" y="4460186"/>
            <a:ext cx="2496253" cy="253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8FA1B39-4DDD-4DA1-83F3-F8968E1F7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4049" y="6507647"/>
            <a:ext cx="1477107" cy="29408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107B8A9-B237-4C36-A3DB-6693A2755CE2}"/>
              </a:ext>
            </a:extLst>
          </p:cNvPr>
          <p:cNvSpPr/>
          <p:nvPr/>
        </p:nvSpPr>
        <p:spPr>
          <a:xfrm>
            <a:off x="5427784" y="6421904"/>
            <a:ext cx="1336431" cy="253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95737D9-66C2-4C2E-AF28-0156639E1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7879" y="6427235"/>
            <a:ext cx="1849506" cy="36822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3586EA4-EBB2-48D3-B0FB-ECABA7B3F4FD}"/>
              </a:ext>
            </a:extLst>
          </p:cNvPr>
          <p:cNvSpPr/>
          <p:nvPr/>
        </p:nvSpPr>
        <p:spPr>
          <a:xfrm>
            <a:off x="10311618" y="6049108"/>
            <a:ext cx="1635765" cy="626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Left 22">
            <a:extLst>
              <a:ext uri="{FF2B5EF4-FFF2-40B4-BE49-F238E27FC236}">
                <a16:creationId xmlns:a16="http://schemas.microsoft.com/office/drawing/2014/main" id="{B8FA91BD-98D7-4FFC-AC5A-583D90FB1A46}"/>
              </a:ext>
            </a:extLst>
          </p:cNvPr>
          <p:cNvSpPr/>
          <p:nvPr/>
        </p:nvSpPr>
        <p:spPr>
          <a:xfrm>
            <a:off x="7005711" y="5612405"/>
            <a:ext cx="3812344" cy="25382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72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5E19F8-8783-463C-B8F2-6AAD59CA9EE7}"/>
              </a:ext>
            </a:extLst>
          </p:cNvPr>
          <p:cNvSpPr/>
          <p:nvPr/>
        </p:nvSpPr>
        <p:spPr>
          <a:xfrm>
            <a:off x="-393413" y="502431"/>
            <a:ext cx="12109883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Quelle matières </a:t>
            </a:r>
            <a:r>
              <a:rPr lang="en-US" sz="8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scolaires</a:t>
            </a:r>
            <a:r>
              <a:rPr lang="en-US" sz="8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8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aime-tu</a:t>
            </a:r>
            <a:r>
              <a:rPr lang="en-US" sz="8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87D9B4-5BDC-4F80-A5DA-69365CB9E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790" y="3158167"/>
            <a:ext cx="9518420" cy="319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742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873AFC-CD10-467E-9FA8-B78F355AB4B4}"/>
              </a:ext>
            </a:extLst>
          </p:cNvPr>
          <p:cNvSpPr/>
          <p:nvPr/>
        </p:nvSpPr>
        <p:spPr>
          <a:xfrm>
            <a:off x="433968" y="81532"/>
            <a:ext cx="28163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L’anglais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 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FF85E0-28C3-4EEE-A457-D6A09E92BEC5}"/>
              </a:ext>
            </a:extLst>
          </p:cNvPr>
          <p:cNvSpPr/>
          <p:nvPr/>
        </p:nvSpPr>
        <p:spPr>
          <a:xfrm>
            <a:off x="3549957" y="277144"/>
            <a:ext cx="32367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Les </a:t>
            </a:r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maths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852CDD-CC63-4810-94A5-6D30A5BBB09E}"/>
              </a:ext>
            </a:extLst>
          </p:cNvPr>
          <p:cNvSpPr/>
          <p:nvPr/>
        </p:nvSpPr>
        <p:spPr>
          <a:xfrm>
            <a:off x="7372797" y="277144"/>
            <a:ext cx="38074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Les sciences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857417-1369-41C6-B72E-26EFFC538FF2}"/>
              </a:ext>
            </a:extLst>
          </p:cNvPr>
          <p:cNvSpPr/>
          <p:nvPr/>
        </p:nvSpPr>
        <p:spPr>
          <a:xfrm>
            <a:off x="80009" y="2083977"/>
            <a:ext cx="3389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 </a:t>
            </a:r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français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F38FF0-6F53-4462-B811-AEF3DA6A8B62}"/>
              </a:ext>
            </a:extLst>
          </p:cNvPr>
          <p:cNvSpPr/>
          <p:nvPr/>
        </p:nvSpPr>
        <p:spPr>
          <a:xfrm>
            <a:off x="327414" y="5391473"/>
            <a:ext cx="15147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L’art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8488AA-1A22-494F-99F6-00F163E3A1F8}"/>
              </a:ext>
            </a:extLst>
          </p:cNvPr>
          <p:cNvSpPr/>
          <p:nvPr/>
        </p:nvSpPr>
        <p:spPr>
          <a:xfrm>
            <a:off x="3948381" y="4652522"/>
            <a:ext cx="35990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La musique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B48D0C-8442-4CE7-B3C3-6D36AAC80907}"/>
              </a:ext>
            </a:extLst>
          </p:cNvPr>
          <p:cNvSpPr/>
          <p:nvPr/>
        </p:nvSpPr>
        <p:spPr>
          <a:xfrm>
            <a:off x="8445346" y="1981993"/>
            <a:ext cx="359906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L’éducation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physique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1A85BE-F6CD-4105-83D4-35DFF5F77005}"/>
              </a:ext>
            </a:extLst>
          </p:cNvPr>
          <p:cNvSpPr/>
          <p:nvPr/>
        </p:nvSpPr>
        <p:spPr>
          <a:xfrm>
            <a:off x="7594266" y="4652522"/>
            <a:ext cx="45977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La </a:t>
            </a:r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technologie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4070E0-746B-44BA-825A-D9C64DED0FE0}"/>
              </a:ext>
            </a:extLst>
          </p:cNvPr>
          <p:cNvSpPr/>
          <p:nvPr/>
        </p:nvSpPr>
        <p:spPr>
          <a:xfrm>
            <a:off x="3518859" y="1835864"/>
            <a:ext cx="44904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 science </a:t>
            </a:r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humaine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568086-CF69-42D3-A187-B1B6D9873EC8}"/>
              </a:ext>
            </a:extLst>
          </p:cNvPr>
          <p:cNvSpPr/>
          <p:nvPr/>
        </p:nvSpPr>
        <p:spPr>
          <a:xfrm>
            <a:off x="191440" y="4061286"/>
            <a:ext cx="27061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La </a:t>
            </a:r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santé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000C021-C40A-4DB1-A1A1-B1C1E0BDE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968" y="910135"/>
            <a:ext cx="2762250" cy="12348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D2C5979-C892-4319-B42F-D73BEE331F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299" b="32369"/>
          <a:stretch/>
        </p:blipFill>
        <p:spPr>
          <a:xfrm>
            <a:off x="3858661" y="1091291"/>
            <a:ext cx="2619375" cy="8075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96E638B-D53C-4344-8625-A7C2592C74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0795"/>
          <a:stretch/>
        </p:blipFill>
        <p:spPr>
          <a:xfrm>
            <a:off x="8645776" y="1037524"/>
            <a:ext cx="2857500" cy="11074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EA2D9F-38CD-47DB-A83E-BEDFA74729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968" y="2808984"/>
            <a:ext cx="2463662" cy="13559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0607B25-A2E1-424B-8525-C7785CEF60C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6276"/>
          <a:stretch/>
        </p:blipFill>
        <p:spPr>
          <a:xfrm>
            <a:off x="4438226" y="3435240"/>
            <a:ext cx="2619375" cy="14593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F842CBF-1336-4D6E-9ED3-38A120AA56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35128" y="3590190"/>
            <a:ext cx="3619500" cy="11403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D75082A-B78D-4BBC-90E5-24F3DAC7AAC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54782" t="-218851" r="-123653" b="218851"/>
          <a:stretch/>
        </p:blipFill>
        <p:spPr>
          <a:xfrm>
            <a:off x="5314122" y="2876550"/>
            <a:ext cx="2853565" cy="8597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4A00A3D-5C35-43AC-913D-181554759B3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8251"/>
          <a:stretch/>
        </p:blipFill>
        <p:spPr>
          <a:xfrm>
            <a:off x="179381" y="4815111"/>
            <a:ext cx="2972835" cy="80758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7451990-A0E2-44C9-A46E-4E7DA957794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24846"/>
          <a:stretch/>
        </p:blipFill>
        <p:spPr>
          <a:xfrm>
            <a:off x="1968911" y="5738441"/>
            <a:ext cx="1969715" cy="98508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3ECBE44-2DD1-4EBF-AA88-79EC7F38D39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1254" b="8801"/>
          <a:stretch/>
        </p:blipFill>
        <p:spPr>
          <a:xfrm>
            <a:off x="4438226" y="5453304"/>
            <a:ext cx="2857500" cy="127929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B20476F-DAB8-4A84-9E9E-B7150D4AB92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-154875" t="-54883" r="154875" b="88996"/>
          <a:stretch/>
        </p:blipFill>
        <p:spPr>
          <a:xfrm>
            <a:off x="5024437" y="2736834"/>
            <a:ext cx="2143125" cy="141204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92F08B7-4451-4CB4-92A5-8185461428C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17703" b="18978"/>
          <a:stretch/>
        </p:blipFill>
        <p:spPr>
          <a:xfrm>
            <a:off x="9002963" y="5391473"/>
            <a:ext cx="2143125" cy="135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661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9CE144-4324-45FA-BD8C-D2F869D33053}"/>
              </a:ext>
            </a:extLst>
          </p:cNvPr>
          <p:cNvSpPr/>
          <p:nvPr/>
        </p:nvSpPr>
        <p:spPr>
          <a:xfrm>
            <a:off x="0" y="131713"/>
            <a:ext cx="6593665" cy="62478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J’aime</a:t>
            </a:r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</a:p>
          <a:p>
            <a:pPr algn="ctr"/>
            <a:r>
              <a:rPr lang="en-US" sz="8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J’adore</a:t>
            </a:r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</a:t>
            </a:r>
          </a:p>
          <a:p>
            <a:pPr algn="ctr"/>
            <a:endParaRPr lang="en-US" sz="8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 </a:t>
            </a:r>
            <a:r>
              <a:rPr lang="en-US" sz="8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n’aime</a:t>
            </a:r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pas…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Je </a:t>
            </a:r>
            <a:r>
              <a:rPr lang="en-US" sz="8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déteste</a:t>
            </a:r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Heart 2">
            <a:extLst>
              <a:ext uri="{FF2B5EF4-FFF2-40B4-BE49-F238E27FC236}">
                <a16:creationId xmlns:a16="http://schemas.microsoft.com/office/drawing/2014/main" id="{922C5630-31E3-4E07-AFD8-117A72E2E648}"/>
              </a:ext>
            </a:extLst>
          </p:cNvPr>
          <p:cNvSpPr/>
          <p:nvPr/>
        </p:nvSpPr>
        <p:spPr>
          <a:xfrm>
            <a:off x="5181600" y="980660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C56838DE-3270-43AC-8438-78900E9403DA}"/>
              </a:ext>
            </a:extLst>
          </p:cNvPr>
          <p:cNvSpPr/>
          <p:nvPr/>
        </p:nvSpPr>
        <p:spPr>
          <a:xfrm>
            <a:off x="6477360" y="4426227"/>
            <a:ext cx="1391479" cy="127220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71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4F7B9026-36AD-42E4-B172-8D68F3A33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7D49BA-9FEB-4613-AF31-65D46B0055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29" r="15074"/>
          <a:stretch/>
        </p:blipFill>
        <p:spPr>
          <a:xfrm>
            <a:off x="192528" y="171716"/>
            <a:ext cx="3793268" cy="65145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73F503B-34CC-4940-B9B6-73B23E263F16}"/>
              </a:ext>
            </a:extLst>
          </p:cNvPr>
          <p:cNvSpPr/>
          <p:nvPr/>
        </p:nvSpPr>
        <p:spPr>
          <a:xfrm>
            <a:off x="4791099" y="2228669"/>
            <a:ext cx="6830213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7500" b="1" cap="none" spc="0" dirty="0">
                <a:ln/>
                <a:solidFill>
                  <a:schemeClr val="accent4"/>
                </a:solidFill>
                <a:effectLst/>
              </a:rPr>
              <a:t>Les </a:t>
            </a:r>
            <a:r>
              <a:rPr lang="en-US" sz="7500" b="1" cap="none" spc="0" dirty="0" err="1">
                <a:ln/>
                <a:solidFill>
                  <a:schemeClr val="accent4"/>
                </a:solidFill>
                <a:effectLst/>
              </a:rPr>
              <a:t>jours</a:t>
            </a:r>
            <a:r>
              <a:rPr lang="en-US" sz="7500" b="1" cap="none" spc="0" dirty="0">
                <a:ln/>
                <a:solidFill>
                  <a:schemeClr val="accent4"/>
                </a:solidFill>
                <a:effectLst/>
              </a:rPr>
              <a:t> de la </a:t>
            </a:r>
            <a:r>
              <a:rPr lang="en-US" sz="7500" b="1" cap="none" spc="0" dirty="0" err="1">
                <a:ln/>
                <a:solidFill>
                  <a:schemeClr val="accent4"/>
                </a:solidFill>
                <a:effectLst/>
              </a:rPr>
              <a:t>semaines</a:t>
            </a:r>
            <a:endParaRPr lang="en-US" sz="75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54092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7B90D-D5D7-4D06-AD63-B622E8F6A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53" y="559678"/>
            <a:ext cx="4600135" cy="4952492"/>
          </a:xfrm>
        </p:spPr>
        <p:txBody>
          <a:bodyPr>
            <a:normAutofit/>
          </a:bodyPr>
          <a:lstStyle/>
          <a:p>
            <a:r>
              <a:rPr lang="en-US" sz="6600" dirty="0" err="1"/>
              <a:t>Quel</a:t>
            </a:r>
            <a:r>
              <a:rPr lang="en-US" sz="6600" dirty="0"/>
              <a:t> </a:t>
            </a:r>
            <a:r>
              <a:rPr lang="en-US" sz="6600" dirty="0" err="1"/>
              <a:t>est</a:t>
            </a:r>
            <a:r>
              <a:rPr lang="en-US" sz="6600" dirty="0"/>
              <a:t> la date </a:t>
            </a:r>
            <a:r>
              <a:rPr lang="en-US" sz="6600" dirty="0" err="1"/>
              <a:t>aujoud’hui</a:t>
            </a:r>
            <a:r>
              <a:rPr lang="en-US" sz="6600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ADE91-8C71-4428-A2BB-DA9CEBA37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9956" y="569066"/>
            <a:ext cx="5620041" cy="5655156"/>
          </a:xfrm>
        </p:spPr>
        <p:txBody>
          <a:bodyPr>
            <a:normAutofit/>
          </a:bodyPr>
          <a:lstStyle/>
          <a:p>
            <a:r>
              <a:rPr lang="en-US" sz="4400" dirty="0" err="1"/>
              <a:t>Aujourd’hui</a:t>
            </a:r>
            <a:r>
              <a:rPr lang="en-US" sz="4400" dirty="0"/>
              <a:t>, </a:t>
            </a:r>
            <a:r>
              <a:rPr lang="en-US" sz="4400" dirty="0" err="1"/>
              <a:t>c’est</a:t>
            </a:r>
            <a:r>
              <a:rPr lang="en-US" sz="4400" dirty="0"/>
              <a:t> le…</a:t>
            </a:r>
          </a:p>
          <a:p>
            <a:endParaRPr lang="en-US" sz="4400" dirty="0"/>
          </a:p>
          <a:p>
            <a:r>
              <a:rPr lang="en-US" sz="4400" dirty="0"/>
              <a:t>______________________________________________________ </a:t>
            </a:r>
          </a:p>
        </p:txBody>
      </p:sp>
    </p:spTree>
    <p:extLst>
      <p:ext uri="{BB962C8B-B14F-4D97-AF65-F5344CB8AC3E}">
        <p14:creationId xmlns:p14="http://schemas.microsoft.com/office/powerpoint/2010/main" val="2235956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EBE191-6D93-45B5-8C27-9C9B41C58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861" y="235176"/>
            <a:ext cx="10539618" cy="638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48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38C558-F2D9-490E-ACCB-32CF63D966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04"/>
          <a:stretch/>
        </p:blipFill>
        <p:spPr>
          <a:xfrm>
            <a:off x="768626" y="0"/>
            <a:ext cx="101717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2804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291479-8AC0-4BFF-93B7-207AAD9B15CB}"/>
              </a:ext>
            </a:extLst>
          </p:cNvPr>
          <p:cNvSpPr/>
          <p:nvPr/>
        </p:nvSpPr>
        <p:spPr>
          <a:xfrm>
            <a:off x="715256" y="1720840"/>
            <a:ext cx="1042982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Qu’est-ce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que </a:t>
            </a:r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tu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portes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aujourd’hui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Aujourd’hui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je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porte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7975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2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106121-ECB2-4138-8EA6-C9DB7AEE2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6331" y="633779"/>
            <a:ext cx="5443665" cy="2068478"/>
          </a:xfrm>
        </p:spPr>
        <p:txBody>
          <a:bodyPr>
            <a:noAutofit/>
          </a:bodyPr>
          <a:lstStyle/>
          <a:p>
            <a:pPr algn="l"/>
            <a:r>
              <a:rPr lang="en-US" sz="9600" dirty="0">
                <a:solidFill>
                  <a:schemeClr val="tx1"/>
                </a:solidFill>
              </a:rPr>
              <a:t>-Jour</a:t>
            </a:r>
            <a:br>
              <a:rPr lang="en-US" sz="9600" dirty="0">
                <a:solidFill>
                  <a:schemeClr val="tx1"/>
                </a:solidFill>
              </a:rPr>
            </a:br>
            <a:r>
              <a:rPr lang="en-US" sz="9600" dirty="0" err="1">
                <a:solidFill>
                  <a:schemeClr val="tx1"/>
                </a:solidFill>
              </a:rPr>
              <a:t>Numéro</a:t>
            </a:r>
            <a:br>
              <a:rPr lang="en-US" sz="9600" dirty="0">
                <a:solidFill>
                  <a:schemeClr val="tx1"/>
                </a:solidFill>
              </a:rPr>
            </a:br>
            <a:r>
              <a:rPr lang="en-US" sz="9600" dirty="0">
                <a:solidFill>
                  <a:schemeClr val="tx1"/>
                </a:solidFill>
              </a:rPr>
              <a:t>-</a:t>
            </a:r>
            <a:r>
              <a:rPr lang="en-US" sz="9600" dirty="0" err="1">
                <a:solidFill>
                  <a:schemeClr val="tx1"/>
                </a:solidFill>
              </a:rPr>
              <a:t>Mois</a:t>
            </a:r>
            <a:br>
              <a:rPr lang="en-US" sz="9600" dirty="0">
                <a:solidFill>
                  <a:schemeClr val="tx1"/>
                </a:solidFill>
              </a:rPr>
            </a:br>
            <a:r>
              <a:rPr lang="en-US" sz="9600" dirty="0">
                <a:solidFill>
                  <a:schemeClr val="tx1"/>
                </a:solidFill>
              </a:rPr>
              <a:t>-</a:t>
            </a:r>
            <a:r>
              <a:rPr lang="en-US" sz="9600" dirty="0" err="1">
                <a:solidFill>
                  <a:schemeClr val="tx1"/>
                </a:solidFill>
              </a:rPr>
              <a:t>année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1029" name="Freeform: Shape 74">
            <a:extLst>
              <a:ext uri="{FF2B5EF4-FFF2-40B4-BE49-F238E27FC236}">
                <a16:creationId xmlns:a16="http://schemas.microsoft.com/office/drawing/2014/main" id="{5D44B584-65A7-4029-A075-505AA5EA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43666" cy="6858000"/>
          </a:xfrm>
          <a:custGeom>
            <a:avLst/>
            <a:gdLst>
              <a:gd name="connsiteX0" fmla="*/ 0 w 5443666"/>
              <a:gd name="connsiteY0" fmla="*/ 0 h 6845983"/>
              <a:gd name="connsiteX1" fmla="*/ 3595564 w 5443666"/>
              <a:gd name="connsiteY1" fmla="*/ 0 h 6845983"/>
              <a:gd name="connsiteX2" fmla="*/ 3746607 w 5443666"/>
              <a:gd name="connsiteY2" fmla="*/ 118697 h 6845983"/>
              <a:gd name="connsiteX3" fmla="*/ 5443666 w 5443666"/>
              <a:gd name="connsiteY3" fmla="*/ 3717234 h 6845983"/>
              <a:gd name="connsiteX4" fmla="*/ 4378763 w 5443666"/>
              <a:gd name="connsiteY4" fmla="*/ 6683615 h 6845983"/>
              <a:gd name="connsiteX5" fmla="*/ 4238117 w 5443666"/>
              <a:gd name="connsiteY5" fmla="*/ 6845983 h 6845983"/>
              <a:gd name="connsiteX6" fmla="*/ 0 w 5443666"/>
              <a:gd name="connsiteY6" fmla="*/ 6845983 h 684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3666" h="6845983">
                <a:moveTo>
                  <a:pt x="0" y="0"/>
                </a:moveTo>
                <a:lnTo>
                  <a:pt x="3595564" y="0"/>
                </a:lnTo>
                <a:lnTo>
                  <a:pt x="3746607" y="118697"/>
                </a:lnTo>
                <a:cubicBezTo>
                  <a:pt x="4783044" y="974041"/>
                  <a:pt x="5443666" y="2268489"/>
                  <a:pt x="5443666" y="3717234"/>
                </a:cubicBezTo>
                <a:cubicBezTo>
                  <a:pt x="5443666" y="4844036"/>
                  <a:pt x="5044030" y="5877498"/>
                  <a:pt x="4378763" y="6683615"/>
                </a:cubicBezTo>
                <a:lnTo>
                  <a:pt x="4238117" y="6845983"/>
                </a:lnTo>
                <a:lnTo>
                  <a:pt x="0" y="6845983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Les Mois de L'Année (Months of the Year) Poster – French | TpT">
            <a:extLst>
              <a:ext uri="{FF2B5EF4-FFF2-40B4-BE49-F238E27FC236}">
                <a16:creationId xmlns:a16="http://schemas.microsoft.com/office/drawing/2014/main" id="{02C7029F-8404-486B-A048-058C736A2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431"/>
          <a:stretch/>
        </p:blipFill>
        <p:spPr bwMode="auto">
          <a:xfrm>
            <a:off x="1" y="10"/>
            <a:ext cx="5215066" cy="6857990"/>
          </a:xfrm>
          <a:custGeom>
            <a:avLst/>
            <a:gdLst/>
            <a:ahLst/>
            <a:cxnLst/>
            <a:rect l="l" t="t" r="r" b="b"/>
            <a:pathLst>
              <a:path w="5215066" h="6845983">
                <a:moveTo>
                  <a:pt x="0" y="0"/>
                </a:moveTo>
                <a:lnTo>
                  <a:pt x="3197713" y="0"/>
                </a:lnTo>
                <a:lnTo>
                  <a:pt x="3259787" y="39795"/>
                </a:lnTo>
                <a:cubicBezTo>
                  <a:pt x="4439462" y="836768"/>
                  <a:pt x="5215066" y="2186425"/>
                  <a:pt x="5215066" y="3717234"/>
                </a:cubicBezTo>
                <a:cubicBezTo>
                  <a:pt x="5215066" y="4788800"/>
                  <a:pt x="4835020" y="5771602"/>
                  <a:pt x="4202364" y="6538204"/>
                </a:cubicBezTo>
                <a:lnTo>
                  <a:pt x="3922635" y="6845983"/>
                </a:lnTo>
                <a:lnTo>
                  <a:pt x="0" y="684598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3CE667FA-A954-451F-A4E9-324FB8416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6332" y="2886500"/>
            <a:ext cx="5443666" cy="3337721"/>
          </a:xfrm>
        </p:spPr>
        <p:txBody>
          <a:bodyPr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31" name="Freeform 6">
            <a:extLst>
              <a:ext uri="{FF2B5EF4-FFF2-40B4-BE49-F238E27FC236}">
                <a16:creationId xmlns:a16="http://schemas.microsoft.com/office/drawing/2014/main" id="{D3686B33-4E07-4542-8F02-1876C8359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380579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41637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B9FC6610-A5F8-45EA-B7D4-AFDF75D20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9AB7A3-4EBC-40F6-99B4-4B1FE7F9D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865333E-6BF7-40FE-AC7D-EB8A0900A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9D492A-4829-4003-80AD-F2F9FA705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190" y="2519131"/>
            <a:ext cx="9097834" cy="39577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85000"/>
              </a:lnSpc>
            </a:pPr>
            <a:r>
              <a:rPr lang="en-US" sz="7400" cap="all" dirty="0" err="1">
                <a:solidFill>
                  <a:schemeClr val="tx2"/>
                </a:solidFill>
              </a:rPr>
              <a:t>Aujourd’hui</a:t>
            </a:r>
            <a:r>
              <a:rPr lang="en-US" sz="7400" cap="all" dirty="0">
                <a:solidFill>
                  <a:schemeClr val="tx2"/>
                </a:solidFill>
              </a:rPr>
              <a:t> </a:t>
            </a:r>
            <a:r>
              <a:rPr lang="en-US" sz="7400" cap="all" dirty="0" err="1">
                <a:solidFill>
                  <a:schemeClr val="tx2"/>
                </a:solidFill>
              </a:rPr>
              <a:t>c’est</a:t>
            </a:r>
            <a:r>
              <a:rPr lang="en-US" sz="7400" cap="all" dirty="0">
                <a:solidFill>
                  <a:schemeClr val="tx2"/>
                </a:solidFill>
              </a:rPr>
              <a:t> le </a:t>
            </a:r>
            <a:r>
              <a:rPr lang="en-US" sz="7400" cap="all" dirty="0" err="1">
                <a:solidFill>
                  <a:schemeClr val="tx2"/>
                </a:solidFill>
              </a:rPr>
              <a:t>Mercredi</a:t>
            </a:r>
            <a:r>
              <a:rPr lang="en-US" sz="7400" cap="all" dirty="0">
                <a:solidFill>
                  <a:schemeClr val="tx2"/>
                </a:solidFill>
              </a:rPr>
              <a:t> 30  </a:t>
            </a:r>
            <a:r>
              <a:rPr lang="en-US" sz="7400" cap="all" dirty="0" err="1">
                <a:solidFill>
                  <a:schemeClr val="tx2"/>
                </a:solidFill>
              </a:rPr>
              <a:t>septembre</a:t>
            </a:r>
            <a:r>
              <a:rPr lang="en-US" sz="7400" cap="all" dirty="0">
                <a:solidFill>
                  <a:schemeClr val="tx2"/>
                </a:solidFill>
              </a:rPr>
              <a:t> 2020</a:t>
            </a:r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C971C6CD-6DA8-4FDD-A89B-4B681DEAB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1457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D3CBB7D-B825-489C-9789-70D05A25C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65120" y="2519131"/>
            <a:ext cx="932688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68714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F09D282A-F5A8-44DF-A035-882D6338C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5F290F9-7434-4EE1-AE59-4773C03B4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68D87C2-4F9B-4304-BBC5-2DA26C8171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13" name="Freeform 6">
            <a:extLst>
              <a:ext uri="{FF2B5EF4-FFF2-40B4-BE49-F238E27FC236}">
                <a16:creationId xmlns:a16="http://schemas.microsoft.com/office/drawing/2014/main" id="{0EA31916-1F57-4CCC-AFAD-DA84A64BB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1457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81114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2D74755A-3E38-49F5-8A5D-60B210700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25F5275-06BF-41D5-A59C-B5FB61AF7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FDD8C07-3CDD-4946-9FFC-D77023D365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2398E65-36A6-48FA-94A0-3C0C1D7E7E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8968" y="225710"/>
            <a:ext cx="7965360" cy="5974020"/>
          </a:xfrm>
          <a:prstGeom prst="rect">
            <a:avLst/>
          </a:prstGeom>
        </p:spPr>
      </p:pic>
      <p:sp>
        <p:nvSpPr>
          <p:cNvPr id="15" name="Freeform 6">
            <a:extLst>
              <a:ext uri="{FF2B5EF4-FFF2-40B4-BE49-F238E27FC236}">
                <a16:creationId xmlns:a16="http://schemas.microsoft.com/office/drawing/2014/main" id="{D2957424-2A7F-4342-8EE6-845D4AE1C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2" y="5037286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4ECCED-139E-4177-96C9-3A2DE4BF5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2576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2D74755A-3E38-49F5-8A5D-60B210700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25F5275-06BF-41D5-A59C-B5FB61AF7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FDD8C07-3CDD-4946-9FFC-D77023D365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3614675-6439-4D13-91A4-E271429A95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7900" y="289014"/>
            <a:ext cx="7880954" cy="5910716"/>
          </a:xfrm>
          <a:prstGeom prst="rect">
            <a:avLst/>
          </a:prstGeom>
        </p:spPr>
      </p:pic>
      <p:sp>
        <p:nvSpPr>
          <p:cNvPr id="15" name="Freeform 6">
            <a:extLst>
              <a:ext uri="{FF2B5EF4-FFF2-40B4-BE49-F238E27FC236}">
                <a16:creationId xmlns:a16="http://schemas.microsoft.com/office/drawing/2014/main" id="{D2957424-2A7F-4342-8EE6-845D4AE1C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2" y="5037286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4ECCED-139E-4177-96C9-3A2DE4BF5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0999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EC385-0988-49C7-94A0-1C90CF3D85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4C3E51-72A4-4FDD-B520-DADCF964BD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9E3D95-1683-4342-84EB-8167D9F457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541"/>
          <a:stretch/>
        </p:blipFill>
        <p:spPr>
          <a:xfrm>
            <a:off x="1311965" y="362951"/>
            <a:ext cx="9144000" cy="517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860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118C4-D8B6-4519-8BD7-883A2CA4D9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E5CB38-0269-45BF-827C-01D478E7FC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FC3EE0-6E68-44E1-ABC1-C8BF0B9CB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1130" b="42413"/>
          <a:stretch/>
        </p:blipFill>
        <p:spPr>
          <a:xfrm>
            <a:off x="720173" y="0"/>
            <a:ext cx="62399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51500"/>
      </p:ext>
    </p:extLst>
  </p:cSld>
  <p:clrMapOvr>
    <a:masterClrMapping/>
  </p:clrMapOvr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ECD25A4C-D97E-4C12-84B1-63580BFFAEE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udio" ma:contentTypeID="0x0101009148F5A04DDD49CBA7127AADA5FB792B006973ACD696DC4858A76371B2FB2F439A0037C6C8A66E2D8B4BAE3DAA9A0D0071DF" ma:contentTypeVersion="9" ma:contentTypeDescription="Upload an audio file." ma:contentTypeScope="" ma:versionID="d113941c479f4c5068461fd18b07f0e1">
  <xsd:schema xmlns:xsd="http://www.w3.org/2001/XMLSchema" xmlns:xs="http://www.w3.org/2001/XMLSchema" xmlns:p="http://schemas.microsoft.com/office/2006/metadata/properties" xmlns:ns1="http://schemas.microsoft.com/sharepoint/v3" xmlns:ns2="8767659D-B503-4FBF-9510-A868ACDCA6B0" xmlns:ns3="http://schemas.microsoft.com/sharepoint/v3/fields" xmlns:ns4="fe44366e-3bfb-4c43-8e52-3cbc41b0f4cf" targetNamespace="http://schemas.microsoft.com/office/2006/metadata/properties" ma:root="true" ma:fieldsID="ee5f2884dbdcc593e49d120cc61fe958" ns1:_="" ns2:_="" ns3:_="" ns4:_="">
    <xsd:import namespace="http://schemas.microsoft.com/sharepoint/v3"/>
    <xsd:import namespace="8767659D-B503-4FBF-9510-A868ACDCA6B0"/>
    <xsd:import namespace="http://schemas.microsoft.com/sharepoint/v3/fields"/>
    <xsd:import namespace="fe44366e-3bfb-4c43-8e52-3cbc41b0f4cf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AlternateThumbnailUrl" minOccurs="0"/>
                <xsd:element ref="ns3:wic_System_Copyright" minOccurs="0"/>
                <xsd:element ref="ns1:MediaLengthInSeconds" minOccurs="0"/>
                <xsd:element ref="ns4:Blog_x0020_Category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MediaLengthInSeconds" ma:index="25" nillable="true" ma:displayName="Length (seconds)" ma:internalName="MediaLengthInSeconds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7659D-B503-4FBF-9510-A868ACDCA6B0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AlternateThumbnailUrl" ma:index="23" nillable="true" ma:displayName="Preview Image URL" ma:description="You should place a thumbnail such as this:&#10;/sites/ASD-W/ssimages/Video-Icon-Black.png &#10;(you can change the color black to red or green, etc.)" ma:format="Image" ma:hidden="true" ma:internalName="AlternateThumbnail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4" nillable="true" ma:displayName="Copyright" ma:hidden="true" ma:internalName="wic_System_Copyright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44366e-3bfb-4c43-8e52-3cbc41b0f4cf" elementFormDefault="qualified">
    <xsd:import namespace="http://schemas.microsoft.com/office/2006/documentManagement/types"/>
    <xsd:import namespace="http://schemas.microsoft.com/office/infopath/2007/PartnerControls"/>
    <xsd:element name="Blog_x0020_Category" ma:index="26" ma:displayName="Blog Category" ma:list="{d9857885-d6b2-4072-92e8-3f28c3dee793}" ma:internalName="Blog_x0020_Category" ma:readOnly="false" ma:showField="Title" ma:web="fe44366e-3bfb-4c43-8e52-3cbc41b0f4cf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displayName="Comments"/>
        <xsd:element name="keywords" minOccurs="0" maxOccurs="1" type="xsd:string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log_x0020_Category xmlns="fe44366e-3bfb-4c43-8e52-3cbc41b0f4cf">33</Blog_x0020_Category>
    <MediaLengthInSeconds xmlns="http://schemas.microsoft.com/sharepoint/v3" xsi:nil="true"/>
    <AlternateThumbnailUrl xmlns="8767659D-B503-4FBF-9510-A868ACDCA6B0">
      <Url xsi:nil="true"/>
      <Description xsi:nil="true"/>
    </AlternateThumbnailUrl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565D0CB8-8965-4267-BCC1-EF406CAB1EBF}"/>
</file>

<file path=customXml/itemProps2.xml><?xml version="1.0" encoding="utf-8"?>
<ds:datastoreItem xmlns:ds="http://schemas.openxmlformats.org/officeDocument/2006/customXml" ds:itemID="{CEB522BB-4E41-4208-A8DE-06AA441A6941}"/>
</file>

<file path=customXml/itemProps3.xml><?xml version="1.0" encoding="utf-8"?>
<ds:datastoreItem xmlns:ds="http://schemas.openxmlformats.org/officeDocument/2006/customXml" ds:itemID="{633D4889-E332-4D01-9153-CD09B7597207}"/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97</Words>
  <Application>Microsoft Office PowerPoint</Application>
  <PresentationFormat>Widescreen</PresentationFormat>
  <Paragraphs>31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Century Schoolbook</vt:lpstr>
      <vt:lpstr>Corbel</vt:lpstr>
      <vt:lpstr>Headlines</vt:lpstr>
      <vt:lpstr>La date   le temps</vt:lpstr>
      <vt:lpstr>Quel est la date aujoud’hui?</vt:lpstr>
      <vt:lpstr>-Jour Numéro -Mois -année</vt:lpstr>
      <vt:lpstr>Aujourd’hui c’est le Mercredi 30  septembre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Comment ça va?</vt:lpstr>
      <vt:lpstr>Aujourd’hui…</vt:lpstr>
      <vt:lpstr>White = blanc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date   le temps</dc:title>
  <dc:creator>Miner, Brandi  (ASD-W)</dc:creator>
  <cp:lastModifiedBy>Miner, Brandi  (ASD-W)</cp:lastModifiedBy>
  <cp:revision>3</cp:revision>
  <dcterms:created xsi:type="dcterms:W3CDTF">2020-09-30T13:04:54Z</dcterms:created>
  <dcterms:modified xsi:type="dcterms:W3CDTF">2020-10-22T16:31:10Z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0x0101009148F5A04DDD49CBA7127AADA5FB792B006973ACD696DC4858A76371B2FB2F439A0037C6C8A66E2D8B4BAE3DAA9A0D0071DF</vt:lpwstr>
  </property>
</Properties>
</file>