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DACB-FC97-43F0-9891-305E2F91D05E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8CED-8868-491D-8D53-685F5ADA3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9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DACB-FC97-43F0-9891-305E2F91D05E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8CED-8868-491D-8D53-685F5ADA3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5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DACB-FC97-43F0-9891-305E2F91D05E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8CED-8868-491D-8D53-685F5ADA3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8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DACB-FC97-43F0-9891-305E2F91D05E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8CED-8868-491D-8D53-685F5ADA3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DACB-FC97-43F0-9891-305E2F91D05E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8CED-8868-491D-8D53-685F5ADA3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93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DACB-FC97-43F0-9891-305E2F91D05E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8CED-8868-491D-8D53-685F5ADA3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9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DACB-FC97-43F0-9891-305E2F91D05E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8CED-8868-491D-8D53-685F5ADA3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2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DACB-FC97-43F0-9891-305E2F91D05E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8CED-8868-491D-8D53-685F5ADA3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68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DACB-FC97-43F0-9891-305E2F91D05E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8CED-8868-491D-8D53-685F5ADA3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6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DACB-FC97-43F0-9891-305E2F91D05E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8CED-8868-491D-8D53-685F5ADA3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5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CDACB-FC97-43F0-9891-305E2F91D05E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8CED-8868-491D-8D53-685F5ADA3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9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CDACB-FC97-43F0-9891-305E2F91D05E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78CED-8868-491D-8D53-685F5ADA3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9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Co-operative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5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How coop program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experience for school credits.</a:t>
            </a:r>
          </a:p>
        </p:txBody>
      </p:sp>
    </p:spTree>
    <p:extLst>
      <p:ext uri="{BB962C8B-B14F-4D97-AF65-F5344CB8AC3E}">
        <p14:creationId xmlns:p14="http://schemas.microsoft.com/office/powerpoint/2010/main" val="1228617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Benefits and disadvantages of being in co-op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Benfits</a:t>
            </a:r>
            <a:endParaRPr lang="en-US" dirty="0"/>
          </a:p>
          <a:p>
            <a:r>
              <a:rPr lang="en-US" dirty="0"/>
              <a:t>Miss school/ </a:t>
            </a:r>
            <a:r>
              <a:rPr lang="en-US" dirty="0">
                <a:highlight>
                  <a:srgbClr val="FFFF00"/>
                </a:highlight>
              </a:rPr>
              <a:t>not in class</a:t>
            </a:r>
          </a:p>
          <a:p>
            <a:r>
              <a:rPr lang="en-US" dirty="0"/>
              <a:t>Get </a:t>
            </a:r>
            <a:r>
              <a:rPr lang="en-US" dirty="0">
                <a:highlight>
                  <a:srgbClr val="FFFF00"/>
                </a:highlight>
              </a:rPr>
              <a:t>credits</a:t>
            </a:r>
            <a:r>
              <a:rPr lang="en-US" dirty="0"/>
              <a:t> for it</a:t>
            </a:r>
          </a:p>
          <a:p>
            <a:r>
              <a:rPr lang="en-US" dirty="0"/>
              <a:t>Get to </a:t>
            </a:r>
            <a:r>
              <a:rPr lang="en-US" dirty="0">
                <a:highlight>
                  <a:srgbClr val="FFFF00"/>
                </a:highlight>
              </a:rPr>
              <a:t>try</a:t>
            </a:r>
            <a:r>
              <a:rPr lang="en-US" dirty="0"/>
              <a:t> on </a:t>
            </a:r>
            <a:r>
              <a:rPr lang="en-US" dirty="0">
                <a:highlight>
                  <a:srgbClr val="FFFF00"/>
                </a:highlight>
              </a:rPr>
              <a:t>a job</a:t>
            </a:r>
          </a:p>
          <a:p>
            <a:r>
              <a:rPr lang="en-US" dirty="0">
                <a:highlight>
                  <a:srgbClr val="FFFF00"/>
                </a:highlight>
              </a:rPr>
              <a:t>Possible job </a:t>
            </a:r>
            <a:r>
              <a:rPr lang="en-US" dirty="0"/>
              <a:t>for $</a:t>
            </a:r>
          </a:p>
          <a:p>
            <a:r>
              <a:rPr lang="en-US" dirty="0"/>
              <a:t>Possible </a:t>
            </a:r>
            <a:r>
              <a:rPr lang="en-US" dirty="0">
                <a:highlight>
                  <a:srgbClr val="FFFF00"/>
                </a:highlight>
              </a:rPr>
              <a:t>job reference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Disadvantage</a:t>
            </a:r>
          </a:p>
          <a:p>
            <a:r>
              <a:rPr lang="en-US" dirty="0"/>
              <a:t>Not in school</a:t>
            </a:r>
          </a:p>
          <a:p>
            <a:r>
              <a:rPr lang="en-US" dirty="0">
                <a:highlight>
                  <a:srgbClr val="FFFF00"/>
                </a:highlight>
              </a:rPr>
              <a:t>Not</a:t>
            </a:r>
            <a:r>
              <a:rPr lang="en-US" dirty="0"/>
              <a:t> getting </a:t>
            </a:r>
            <a:r>
              <a:rPr lang="en-US" dirty="0">
                <a:highlight>
                  <a:srgbClr val="FFFF00"/>
                </a:highlight>
              </a:rPr>
              <a:t>paid</a:t>
            </a:r>
          </a:p>
          <a:p>
            <a:r>
              <a:rPr lang="en-US" dirty="0">
                <a:highlight>
                  <a:srgbClr val="FFFF00"/>
                </a:highlight>
              </a:rPr>
              <a:t>May not like the tasks </a:t>
            </a:r>
            <a:r>
              <a:rPr lang="en-US" dirty="0"/>
              <a:t>your are asked to do</a:t>
            </a:r>
          </a:p>
          <a:p>
            <a:r>
              <a:rPr lang="en-US" dirty="0"/>
              <a:t>May </a:t>
            </a:r>
            <a:r>
              <a:rPr lang="en-US" dirty="0">
                <a:highlight>
                  <a:srgbClr val="FFFF00"/>
                </a:highlight>
              </a:rPr>
              <a:t>not like the job</a:t>
            </a:r>
          </a:p>
          <a:p>
            <a:r>
              <a:rPr lang="en-US" dirty="0">
                <a:highlight>
                  <a:srgbClr val="FFFF00"/>
                </a:highlight>
              </a:rPr>
              <a:t>Attendance is stricter</a:t>
            </a:r>
          </a:p>
          <a:p>
            <a:r>
              <a:rPr lang="en-US" dirty="0">
                <a:highlight>
                  <a:srgbClr val="FFFF00"/>
                </a:highlight>
              </a:rPr>
              <a:t>Could get fired</a:t>
            </a:r>
          </a:p>
        </p:txBody>
      </p:sp>
    </p:spTree>
    <p:extLst>
      <p:ext uri="{BB962C8B-B14F-4D97-AF65-F5344CB8AC3E}">
        <p14:creationId xmlns:p14="http://schemas.microsoft.com/office/powerpoint/2010/main" val="2425747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Possible placements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School</a:t>
            </a:r>
          </a:p>
          <a:p>
            <a:r>
              <a:rPr lang="en-US" dirty="0"/>
              <a:t>Hospital</a:t>
            </a:r>
          </a:p>
          <a:p>
            <a:r>
              <a:rPr lang="en-US" dirty="0"/>
              <a:t>Automotive service</a:t>
            </a:r>
          </a:p>
          <a:p>
            <a:r>
              <a:rPr lang="en-US" dirty="0"/>
              <a:t>Retail</a:t>
            </a:r>
          </a:p>
          <a:p>
            <a:r>
              <a:rPr lang="en-US" dirty="0"/>
              <a:t>Trades </a:t>
            </a:r>
          </a:p>
          <a:p>
            <a:r>
              <a:rPr lang="en-US" dirty="0"/>
              <a:t>Accountant</a:t>
            </a:r>
          </a:p>
          <a:p>
            <a:r>
              <a:rPr lang="en-US" dirty="0"/>
              <a:t>Inside sales</a:t>
            </a:r>
          </a:p>
          <a:p>
            <a:r>
              <a:rPr lang="en-US" dirty="0"/>
              <a:t>bank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Private security company</a:t>
            </a:r>
          </a:p>
          <a:p>
            <a:r>
              <a:rPr lang="en-US" dirty="0"/>
              <a:t>Pharmacy</a:t>
            </a:r>
          </a:p>
          <a:p>
            <a:r>
              <a:rPr lang="en-US" dirty="0"/>
              <a:t>Farm</a:t>
            </a:r>
          </a:p>
          <a:p>
            <a:r>
              <a:rPr lang="en-US" dirty="0"/>
              <a:t>Veterinarian</a:t>
            </a:r>
          </a:p>
          <a:p>
            <a:r>
              <a:rPr lang="en-US" dirty="0"/>
              <a:t>Research lab</a:t>
            </a:r>
          </a:p>
          <a:p>
            <a:r>
              <a:rPr lang="en-US" dirty="0"/>
              <a:t>Day care</a:t>
            </a:r>
          </a:p>
          <a:p>
            <a:r>
              <a:rPr lang="en-US" dirty="0"/>
              <a:t>Nursing /special care home</a:t>
            </a:r>
          </a:p>
          <a:p>
            <a:r>
              <a:rPr lang="en-US" dirty="0"/>
              <a:t>Art gallery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0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How placements are connected to school subjects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connections with core subjects but not always </a:t>
            </a:r>
          </a:p>
        </p:txBody>
      </p:sp>
    </p:spTree>
    <p:extLst>
      <p:ext uri="{BB962C8B-B14F-4D97-AF65-F5344CB8AC3E}">
        <p14:creationId xmlns:p14="http://schemas.microsoft.com/office/powerpoint/2010/main" val="419885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Time involved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semester of grade 12 </a:t>
            </a:r>
          </a:p>
          <a:p>
            <a:r>
              <a:rPr lang="en-US" dirty="0"/>
              <a:t>3 period – morning</a:t>
            </a:r>
          </a:p>
          <a:p>
            <a:r>
              <a:rPr lang="en-US" dirty="0"/>
              <a:t>2 period – afternoon</a:t>
            </a:r>
          </a:p>
          <a:p>
            <a:r>
              <a:rPr lang="en-US" dirty="0"/>
              <a:t>5 period – all day</a:t>
            </a:r>
          </a:p>
        </p:txBody>
      </p:sp>
    </p:spTree>
    <p:extLst>
      <p:ext uri="{BB962C8B-B14F-4D97-AF65-F5344CB8AC3E}">
        <p14:creationId xmlns:p14="http://schemas.microsoft.com/office/powerpoint/2010/main" val="230653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What is involved aside from placements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 placement course</a:t>
            </a:r>
          </a:p>
          <a:p>
            <a:r>
              <a:rPr lang="en-US" dirty="0"/>
              <a:t>Student reflection days</a:t>
            </a:r>
          </a:p>
          <a:p>
            <a:r>
              <a:rPr lang="en-US" dirty="0"/>
              <a:t>Placement journals</a:t>
            </a:r>
          </a:p>
          <a:p>
            <a:r>
              <a:rPr lang="en-US" dirty="0"/>
              <a:t>Employer evaluations</a:t>
            </a:r>
          </a:p>
          <a:p>
            <a:r>
              <a:rPr lang="en-US" dirty="0"/>
              <a:t>Teacher supervision </a:t>
            </a:r>
          </a:p>
          <a:p>
            <a:r>
              <a:rPr lang="en-US" dirty="0"/>
              <a:t>Exam </a:t>
            </a:r>
          </a:p>
        </p:txBody>
      </p:sp>
    </p:spTree>
    <p:extLst>
      <p:ext uri="{BB962C8B-B14F-4D97-AF65-F5344CB8AC3E}">
        <p14:creationId xmlns:p14="http://schemas.microsoft.com/office/powerpoint/2010/main" val="386542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How co-op students are marked: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50% of the mark from teacher ( class work, journals, exam)</a:t>
            </a:r>
          </a:p>
          <a:p>
            <a:r>
              <a:rPr lang="en-US" dirty="0"/>
              <a:t>50% from the employer evaluations</a:t>
            </a:r>
          </a:p>
        </p:txBody>
      </p:sp>
    </p:spTree>
    <p:extLst>
      <p:ext uri="{BB962C8B-B14F-4D97-AF65-F5344CB8AC3E}">
        <p14:creationId xmlns:p14="http://schemas.microsoft.com/office/powerpoint/2010/main" val="2935556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How to apply for co-op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Talk to administration and Guidance in September. </a:t>
            </a:r>
          </a:p>
        </p:txBody>
      </p:sp>
    </p:spTree>
    <p:extLst>
      <p:ext uri="{BB962C8B-B14F-4D97-AF65-F5344CB8AC3E}">
        <p14:creationId xmlns:p14="http://schemas.microsoft.com/office/powerpoint/2010/main" val="35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AC0A28799D5E4A98A13291EB21DCF7" ma:contentTypeVersion="7" ma:contentTypeDescription="Create a new document." ma:contentTypeScope="" ma:versionID="f24336d851faa8e6e0c9f8724e981778">
  <xsd:schema xmlns:xsd="http://www.w3.org/2001/XMLSchema" xmlns:xs="http://www.w3.org/2001/XMLSchema" xmlns:p="http://schemas.microsoft.com/office/2006/metadata/properties" xmlns:ns1="http://schemas.microsoft.com/sharepoint/v3" xmlns:ns2="fe44366e-3bfb-4c43-8e52-3cbc41b0f4cf" targetNamespace="http://schemas.microsoft.com/office/2006/metadata/properties" ma:root="true" ma:fieldsID="ee83bfc32e1c1e764452e008381a963a" ns1:_="" ns2:_="">
    <xsd:import namespace="http://schemas.microsoft.com/sharepoint/v3"/>
    <xsd:import namespace="fe44366e-3bfb-4c43-8e52-3cbc41b0f4c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44366e-3bfb-4c43-8e52-3cbc41b0f4c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d9857885-d6b2-4072-92e8-3f28c3dee793}" ma:internalName="Blog_x0020_Category" ma:readOnly="false" ma:showField="Title" ma:web="fe44366e-3bfb-4c43-8e52-3cbc41b0f4c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fe44366e-3bfb-4c43-8e52-3cbc41b0f4cf">14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8F43FC3-3E2B-4C3E-A3BE-A200CAF661FB}"/>
</file>

<file path=customXml/itemProps2.xml><?xml version="1.0" encoding="utf-8"?>
<ds:datastoreItem xmlns:ds="http://schemas.openxmlformats.org/officeDocument/2006/customXml" ds:itemID="{53642664-A830-489A-AA8B-C81A25E269BA}"/>
</file>

<file path=customXml/itemProps3.xml><?xml version="1.0" encoding="utf-8"?>
<ds:datastoreItem xmlns:ds="http://schemas.openxmlformats.org/officeDocument/2006/customXml" ds:itemID="{1A51471B-CFDF-4CCC-84A2-C875B7D2DD04}"/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210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Co-operative Education</vt:lpstr>
      <vt:lpstr>1. How coop program works</vt:lpstr>
      <vt:lpstr>2. Benefits and disadvantages of being in co-op</vt:lpstr>
      <vt:lpstr>3. Possible placements</vt:lpstr>
      <vt:lpstr>4. How placements are connected to school subjects</vt:lpstr>
      <vt:lpstr>5. Time involved</vt:lpstr>
      <vt:lpstr>6. What is involved aside from placements</vt:lpstr>
      <vt:lpstr>7. How co-op students are marked:</vt:lpstr>
      <vt:lpstr>8. How to apply for co-op</vt:lpstr>
    </vt:vector>
  </TitlesOfParts>
  <Company>Province of New Brunswick -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Henry, Ara     (ASD-W)</dc:creator>
  <cp:lastModifiedBy>Henry, Ara     (ASD-W)</cp:lastModifiedBy>
  <cp:revision>14</cp:revision>
  <cp:lastPrinted>2018-10-10T12:11:15Z</cp:lastPrinted>
  <dcterms:created xsi:type="dcterms:W3CDTF">2018-09-20T16:20:17Z</dcterms:created>
  <dcterms:modified xsi:type="dcterms:W3CDTF">2019-09-27T16:26:09Z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0x010100B7AC0A28799D5E4A98A13291EB21DCF7</vt:lpwstr>
  </property>
</Properties>
</file>