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Models of Matter: The Particle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3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is anything that has mass and takes up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3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Particle Theory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All matter is made up of tiny particles</a:t>
            </a:r>
          </a:p>
          <a:p>
            <a:r>
              <a:rPr lang="en-US" dirty="0" smtClean="0"/>
              <a:t>2) All particles of one substance are the same. Different substances are made of different particles.</a:t>
            </a:r>
          </a:p>
          <a:p>
            <a:r>
              <a:rPr lang="en-US" dirty="0" smtClean="0"/>
              <a:t>3) The particles are always moving. The more energy the particles have, the faster they move</a:t>
            </a:r>
          </a:p>
          <a:p>
            <a:r>
              <a:rPr lang="en-US" dirty="0" smtClean="0"/>
              <a:t>4) There are attractive forces between the particles. These forces are stronger when the particles are closer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5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Substances and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Substance – Contains only one type of particle (example: aluminum foil, sugar)</a:t>
            </a:r>
          </a:p>
          <a:p>
            <a:endParaRPr lang="en-US" dirty="0"/>
          </a:p>
          <a:p>
            <a:r>
              <a:rPr lang="en-US" dirty="0" smtClean="0"/>
              <a:t>Mixture – contains at least two different pure substances, or two different types of particles (example: milk, cookies)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3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mixture where you can only see one phase, or part, of the mixture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3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heterogeneous mixture is a mixture where you can clearly see both parts of the mixture.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52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and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– Pure substances that can not be </a:t>
            </a:r>
            <a:r>
              <a:rPr lang="en-US" dirty="0"/>
              <a:t>b</a:t>
            </a:r>
            <a:r>
              <a:rPr lang="en-US" dirty="0" smtClean="0"/>
              <a:t>roken down into simpler substances. These are found on the periodic table. (Example: Oxygen, Hydrogen)</a:t>
            </a:r>
          </a:p>
          <a:p>
            <a:endParaRPr lang="en-US" dirty="0"/>
          </a:p>
          <a:p>
            <a:r>
              <a:rPr lang="en-US" dirty="0" smtClean="0"/>
              <a:t>Compounds – pure substances that contain two or more elements in a fixed proportion. (Example: water, sugar)</a:t>
            </a:r>
          </a:p>
        </p:txBody>
      </p:sp>
    </p:spTree>
    <p:extLst>
      <p:ext uri="{BB962C8B-B14F-4D97-AF65-F5344CB8AC3E}">
        <p14:creationId xmlns:p14="http://schemas.microsoft.com/office/powerpoint/2010/main" val="327311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are the smallest particle of matter. Each element is made of one type of atom.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75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Molecules are formed when two or more atoms join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0315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C0A28799D5E4A98A13291EB21DCF7" ma:contentTypeVersion="7" ma:contentTypeDescription="Create a new document." ma:contentTypeScope="" ma:versionID="f24336d851faa8e6e0c9f8724e981778">
  <xsd:schema xmlns:xsd="http://www.w3.org/2001/XMLSchema" xmlns:xs="http://www.w3.org/2001/XMLSchema" xmlns:p="http://schemas.microsoft.com/office/2006/metadata/properties" xmlns:ns1="http://schemas.microsoft.com/sharepoint/v3" xmlns:ns2="fe44366e-3bfb-4c43-8e52-3cbc41b0f4cf" targetNamespace="http://schemas.microsoft.com/office/2006/metadata/properties" ma:root="true" ma:fieldsID="ee83bfc32e1c1e764452e008381a963a" ns1:_="" ns2:_="">
    <xsd:import namespace="http://schemas.microsoft.com/sharepoint/v3"/>
    <xsd:import namespace="fe44366e-3bfb-4c43-8e52-3cbc41b0f4c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4366e-3bfb-4c43-8e52-3cbc41b0f4c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d9857885-d6b2-4072-92e8-3f28c3dee793}" ma:internalName="Blog_x0020_Category" ma:readOnly="false" ma:showField="Title" ma:web="fe44366e-3bfb-4c43-8e52-3cbc41b0f4c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fe44366e-3bfb-4c43-8e52-3cbc41b0f4cf">7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7923BFB-74BA-4C3F-B4BF-0EFA89DC4D7A}"/>
</file>

<file path=customXml/itemProps2.xml><?xml version="1.0" encoding="utf-8"?>
<ds:datastoreItem xmlns:ds="http://schemas.openxmlformats.org/officeDocument/2006/customXml" ds:itemID="{50F73412-16EB-40DF-AFCC-654FA5300A11}"/>
</file>

<file path=customXml/itemProps3.xml><?xml version="1.0" encoding="utf-8"?>
<ds:datastoreItem xmlns:ds="http://schemas.openxmlformats.org/officeDocument/2006/customXml" ds:itemID="{FC750299-5928-4A14-AB93-A7D78924A42D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</TotalTime>
  <Words>259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Models of Matter: The Particle Theory</vt:lpstr>
      <vt:lpstr>Matter</vt:lpstr>
      <vt:lpstr>The Particle Theory of Matter</vt:lpstr>
      <vt:lpstr>Pure Substances and Mixtures</vt:lpstr>
      <vt:lpstr>Solutions</vt:lpstr>
      <vt:lpstr>Heterogeneous Mixture</vt:lpstr>
      <vt:lpstr>Elements and Compounds</vt:lpstr>
      <vt:lpstr>Atoms</vt:lpstr>
      <vt:lpstr>Molecules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of Matter: The Particle Theory</dc:title>
  <dc:creator>Woodworth, Kyle    (ASD-W)</dc:creator>
  <cp:lastModifiedBy>Woodworth, Kyle    (ASD-W)</cp:lastModifiedBy>
  <cp:revision>2</cp:revision>
  <dcterms:created xsi:type="dcterms:W3CDTF">2018-04-03T13:18:03Z</dcterms:created>
  <dcterms:modified xsi:type="dcterms:W3CDTF">2018-04-03T13:29:08Z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0x010100B7AC0A28799D5E4A98A13291EB21DCF7</vt:lpwstr>
  </property>
</Properties>
</file>