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32"/>
  </p:normalViewPr>
  <p:slideViewPr>
    <p:cSldViewPr snapToGrid="0" snapToObjects="1">
      <p:cViewPr varScale="1">
        <p:scale>
          <a:sx n="35" d="100"/>
          <a:sy n="35" d="100"/>
        </p:scale>
        <p:origin x="58" y="10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090F-BBFA-D745-A1E5-80357AB8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0C4A2-0A57-6149-A86D-4D380513B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CBC86-8DC4-D749-8E94-5D983DC1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3EB7-6CCE-374A-8960-8DBF4B4E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C230D-D46F-8E4A-A9B5-9D6E2270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8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4EE9-B613-7F45-A830-18463238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DCA39-42B6-FB4F-865D-898339811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62E55-52E1-7349-AD93-15484DFA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A95E9-9FE4-0641-A93E-C6FD7519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FB989-17BD-E249-987D-B6888DD9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858701-43DD-D548-AA21-CC0C51E12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D6CA3-9EFD-1548-9E8B-5A62AED00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CB33D-FF7D-8344-AA1B-6AE4E43F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61B99-8622-F142-AF43-0170C546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2227-D757-E04E-9FEE-FFC01FE3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6299-DC5F-7849-8949-E66DC321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90AC4-EDBA-9B41-AF27-F043B4AA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EE364-3921-D840-9B28-E174128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F6F82-9FA7-FC48-BB0D-D9A67763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B27A2-7F4B-044B-9B66-4FB53A15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3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DC41-46D2-C74F-B992-E9EF0EA9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3065-480A-6747-B0EE-5585FE0CC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30C7C-73E8-C94C-864E-165C2E46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3778E-B679-F74E-9789-07992E86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EE7B-F197-5047-815D-B779E170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4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19FE-8F54-DF4C-BE48-2A64C35C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B8219-E8CE-3D40-8346-57CDC4DC5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987C6-DC24-C14F-9985-38C61D515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AE018-82F1-BD4A-ADF1-9ACE3511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D6604-9AE8-FF4E-BFEA-47D66331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36ADE-E852-4942-AE33-C5FE0B5F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7518-1024-AB4F-99FF-E3634DF9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83A7F-A895-4740-BCF4-0911F6CD7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96E37-B6C8-684B-BB6A-539C239DF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7BF0D-B214-AA49-8CA8-6BB89A53F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9E46E-1A86-D74D-B11B-BA04C4D38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38DFF-E7D7-354E-8A00-55EB500D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99528-6BD9-434D-8CC5-1F05F4F4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44680-8AA4-CB45-A40F-7D212ACD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0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7EDC-2417-4C46-8691-5EBDF5EF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1999A-E3D7-0243-B661-20EF381E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907CC-1CE3-9441-BE4F-404EC994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B93B2-FC96-224B-8C0A-476BD4B3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1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8CD39-1BB9-3A42-8CD9-802C6D3E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2FA48-0446-EF4A-A10B-714DE0A1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AC060-0CFE-BC4E-A477-986D0B78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9B85-BE3F-294C-8D48-44C99033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0EC7B-0FD7-4C4D-8087-E03DDBBF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A3ABB-52C8-0543-9F02-0E52D0508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83767-9C0A-F941-90B0-61F67E25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31A9E-4080-0A4E-9898-9FE117D1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3F23E-282C-B04A-8B41-55025832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51AC-92E1-F84A-9C19-27B1F0E3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63D84-D881-0E43-B78B-FCFB96F03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16F69-B1E7-8046-8070-B8901954A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1F42C-55DA-BC4E-BDC8-5C198FDE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5C4E7-97EF-2C4D-BE71-1991C485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BD88D-3182-F447-AC46-E0F6E16E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9EFF6-09D9-754D-B416-D88FD242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7FE29-E361-0E48-9508-BF57A4E34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5FBF-6478-5D4A-9538-769C95F8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54E7-3D2A-6D4D-A700-867441355C6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D55E-1AEA-1040-92AE-BADA21B75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64F9-3839-274C-931B-FC0DA9D85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82F0-0877-6341-877F-EF709AEC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C88F23-2B09-BB48-AC6C-90CA598ABA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07979-9679-4641-8E86-2DACF7D83E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59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D8F79-6821-2441-B9A3-E8626D2AF5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0481D-A105-D048-8E6A-995707CE88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9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A3F7B-45AC-9942-9935-E52B19C30F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3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903362-D431-BE46-BAAF-CD6C43CA5F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79AC1-FC31-EC44-9796-8A75B29F0B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F0CBB-2845-2E45-A63E-30970530B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1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13E0E-B802-1E40-9B93-EE8FB34F9A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65C74-CFBF-364D-8456-BA0CABCDDB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4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ED0DF5DEE884BA5B3BF2C99CC28C2" ma:contentTypeVersion="7" ma:contentTypeDescription="Create a new document." ma:contentTypeScope="" ma:versionID="9dd8534de809de4dc6fe53b1e9f5d491">
  <xsd:schema xmlns:xsd="http://www.w3.org/2001/XMLSchema" xmlns:xs="http://www.w3.org/2001/XMLSchema" xmlns:p="http://schemas.microsoft.com/office/2006/metadata/properties" xmlns:ns1="http://schemas.microsoft.com/sharepoint/v3" xmlns:ns2="4e682417-268b-40f6-81d0-9db151d206df" targetNamespace="http://schemas.microsoft.com/office/2006/metadata/properties" ma:root="true" ma:fieldsID="dfa6c7ba0626626e95832bfdd9ec891c" ns1:_="" ns2:_="">
    <xsd:import namespace="http://schemas.microsoft.com/sharepoint/v3"/>
    <xsd:import namespace="4e682417-268b-40f6-81d0-9db151d206d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82417-268b-40f6-81d0-9db151d206d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8cbeacea-d5ef-4e2f-800e-4558f900188a}" ma:internalName="Blog_x0020_Category" ma:readOnly="false" ma:showField="Title" ma:web="4e682417-268b-40f6-81d0-9db151d206d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4e682417-268b-40f6-81d0-9db151d206df">7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A56805-8BE8-4512-8238-C265C37D2C48}"/>
</file>

<file path=customXml/itemProps2.xml><?xml version="1.0" encoding="utf-8"?>
<ds:datastoreItem xmlns:ds="http://schemas.openxmlformats.org/officeDocument/2006/customXml" ds:itemID="{7696EA19-61F8-4176-9EB9-FFA25DF5F207}"/>
</file>

<file path=customXml/itemProps3.xml><?xml version="1.0" encoding="utf-8"?>
<ds:datastoreItem xmlns:ds="http://schemas.openxmlformats.org/officeDocument/2006/customXml" ds:itemID="{F952A81A-3CC6-44D5-8DBB-85BE3CD769B1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Galbraith, Susan (ASD-W)</dc:creator>
  <cp:lastModifiedBy>Coes, Shaneen    (ASD-W)</cp:lastModifiedBy>
  <cp:revision>2</cp:revision>
  <dcterms:created xsi:type="dcterms:W3CDTF">2020-04-16T16:49:29Z</dcterms:created>
  <dcterms:modified xsi:type="dcterms:W3CDTF">2020-05-08T15:33:27Z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0x01010081DED0DF5DEE884BA5B3BF2C99CC28C2</vt:lpwstr>
  </property>
</Properties>
</file>