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3" r:id="rId13"/>
    <p:sldId id="264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Fundraising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 teacher conference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school survey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plan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report: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update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update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Business: 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cell phone policy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Lunch recess rotations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503" y="2064455"/>
            <a:ext cx="7454077" cy="35897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Cell phone policy 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Noon hour  - clothing and crazy carpets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Fabulous Friday Fun Day - SEL day 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Christmas Breakfast – Thursday 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Craigs Manufacturing 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87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C1F522-F7B3-4A93-A9DA-77A353FDFF67}"/>
              </a:ext>
            </a:extLst>
          </p:cNvPr>
          <p:cNvSpPr txBox="1"/>
          <p:nvPr/>
        </p:nvSpPr>
        <p:spPr>
          <a:xfrm>
            <a:off x="3059723" y="452592"/>
            <a:ext cx="6072554" cy="6405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phone policy – Draft effective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in locker when students enter the building.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 can be used at noon hour.  At 1pm, they are returned to the locker until end of day.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 can be used after exiting the building.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 are not used in class for any reason.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/ Model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to parents and students before returning to school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to HR to introduce the change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will model behavior – phones off and out of sight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reminder in HR each day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be told to put their phones in their locker.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they refuse, they are sent to the office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(defiance)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offense – warning and reflection (teach again)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offense – reflection and phone call home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offense – suspension and re-entry meeting </a:t>
            </a:r>
          </a:p>
        </p:txBody>
      </p:sp>
    </p:spTree>
    <p:extLst>
      <p:ext uri="{BB962C8B-B14F-4D97-AF65-F5344CB8AC3E}">
        <p14:creationId xmlns:p14="http://schemas.microsoft.com/office/powerpoint/2010/main" val="377827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CE05-BB8E-4D4E-A9EC-92AF471C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5C27-3A43-48D6-B10C-74020DF1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Fundraising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815 plants were ordered – 6 plants left to be sold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$ 1960 Profit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Paid for 20 computers to be upgraded in the lab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Maddox Sappier - #1 seller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7C – class sold the most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Mme. Boulay – teacher who sold the most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Profit of $2.40/plant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Next year– only red plants, re-evaluate price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Parent teacher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New Booking system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53 parents booked appointments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8 phone call appointments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Some issues with video call , poor internet quality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Next year – less lead time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4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40278"/>
            <a:ext cx="7454077" cy="43927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Our School Survey – March 2021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Bullying behavior / sense of belonging / safe at school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PAMS student perception survey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Baseline data for SIP – Dec. 15</a:t>
            </a:r>
          </a:p>
        </p:txBody>
      </p:sp>
    </p:spTree>
    <p:extLst>
      <p:ext uri="{BB962C8B-B14F-4D97-AF65-F5344CB8AC3E}">
        <p14:creationId xmlns:p14="http://schemas.microsoft.com/office/powerpoint/2010/main" val="109228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40278"/>
            <a:ext cx="7454077" cy="43927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15 questions that gathering base line data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Student conflict resolution in class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Asking teacher and others for help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Belonging to class and school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Organization and prepared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Cooperation and empathy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Respectful language 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229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Needed to narrow our focus, be specific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Implementation of our PBIS environment, Positive Behavior Intervention Support.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Creating environment for success - Behavior Matrix </a:t>
            </a:r>
          </a:p>
        </p:txBody>
      </p:sp>
    </p:spTree>
    <p:extLst>
      <p:ext uri="{BB962C8B-B14F-4D97-AF65-F5344CB8AC3E}">
        <p14:creationId xmlns:p14="http://schemas.microsoft.com/office/powerpoint/2010/main" val="274439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CB670-2590-47C7-BC44-32623928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0"/>
            <a:ext cx="81533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64456"/>
            <a:ext cx="7454077" cy="358978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Timeline to implement each component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SEL period each week will teach the component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School wide challenge will focus on the component being taught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Component will be used as a theme for classroom activities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PBIS coins for showing skill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Class and school celebrations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74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Principal’s report</a:t>
            </a:r>
            <a:br>
              <a:rPr lang="en-US" dirty="0"/>
            </a:br>
            <a:r>
              <a:rPr lang="en-US" sz="2200" dirty="0"/>
              <a:t>STAFF/enrollment/technology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00" y="2008011"/>
            <a:ext cx="7454077" cy="46863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800" dirty="0"/>
              <a:t>Terry Francis – Maliseet Language teacher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Crystal Steeves – New Custodian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Mr. Grant has returned </a:t>
            </a:r>
          </a:p>
          <a:p>
            <a:pPr>
              <a:lnSpc>
                <a:spcPct val="100000"/>
              </a:lnSpc>
            </a:pPr>
            <a:endParaRPr lang="en-US" sz="3800" dirty="0"/>
          </a:p>
          <a:p>
            <a:pPr>
              <a:lnSpc>
                <a:spcPct val="100000"/>
              </a:lnSpc>
            </a:pPr>
            <a:r>
              <a:rPr lang="en-US" sz="3800" dirty="0"/>
              <a:t>Enrollment – 187 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4 new students expected in January  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Attendance letters / school fees </a:t>
            </a:r>
          </a:p>
          <a:p>
            <a:pPr>
              <a:lnSpc>
                <a:spcPct val="100000"/>
              </a:lnSpc>
            </a:pPr>
            <a:endParaRPr lang="en-US" sz="3800" dirty="0"/>
          </a:p>
          <a:p>
            <a:pPr>
              <a:lnSpc>
                <a:spcPct val="100000"/>
              </a:lnSpc>
            </a:pPr>
            <a:r>
              <a:rPr lang="en-US" sz="3800" dirty="0"/>
              <a:t>Additional wireless ports are being installed in all classrooms 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All computers will be replaced by January 4</a:t>
            </a:r>
            <a:endParaRPr lang="en-US" sz="3800" baseline="30000" dirty="0"/>
          </a:p>
          <a:p>
            <a:pPr>
              <a:lnSpc>
                <a:spcPct val="100000"/>
              </a:lnSpc>
            </a:pPr>
            <a:endParaRPr lang="en-US" sz="2000" baseline="30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134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125D0751FF4409693E18791538F18" ma:contentTypeVersion="8" ma:contentTypeDescription="Create a new document." ma:contentTypeScope="" ma:versionID="32fb44cd70bb58dfebad058360ddce1e">
  <xsd:schema xmlns:xsd="http://www.w3.org/2001/XMLSchema" xmlns:xs="http://www.w3.org/2001/XMLSchema" xmlns:p="http://schemas.microsoft.com/office/2006/metadata/properties" xmlns:ns1="http://schemas.microsoft.com/sharepoint/v3" xmlns:ns2="c18c000f-97f1-4e5d-9525-bf802346f0ee" targetNamespace="http://schemas.microsoft.com/office/2006/metadata/properties" ma:root="true" ma:fieldsID="95e2d49975c05cbadf905052e1f9c973" ns1:_="" ns2:_="">
    <xsd:import namespace="http://schemas.microsoft.com/sharepoint/v3"/>
    <xsd:import namespace="c18c000f-97f1-4e5d-9525-bf802346f0ee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c000f-97f1-4e5d-9525-bf802346f0ee" elementFormDefault="qualified">
    <xsd:import namespace="http://schemas.microsoft.com/office/2006/documentManagement/types"/>
    <xsd:import namespace="http://schemas.microsoft.com/office/infopath/2007/PartnerControls"/>
    <xsd:element name="Category" ma:index="1" nillable="true" ma:displayName="Category" ma:default="PLEASE SELECT A CATEGORY" ma:description="The document will automatically appear on the correct page(s) based on the category you choose." ma:format="Dropdown" ma:internalName="Category">
      <xsd:simpleType>
        <xsd:union memberTypes="dms:Text">
          <xsd:simpleType>
            <xsd:restriction base="dms:Choice">
              <xsd:enumeration value="Category must be chosen"/>
              <xsd:enumeration value="Archived"/>
              <xsd:enumeration value="Cafeteria"/>
              <xsd:enumeration value="Calendar"/>
              <xsd:enumeration value="Class Supply Lists"/>
              <xsd:enumeration value="Clubs"/>
              <xsd:enumeration value="District"/>
              <xsd:enumeration value="Graduation"/>
              <xsd:enumeration value="Guidance"/>
              <xsd:enumeration value="Health"/>
              <xsd:enumeration value="Home and School"/>
              <xsd:enumeration value="Memo"/>
              <xsd:enumeration value="N/A"/>
              <xsd:enumeration value="Newsletter"/>
              <xsd:enumeration value="Other"/>
              <xsd:enumeration value="PLEASE SELECT A CATEGORY"/>
              <xsd:enumeration value="PSSC"/>
              <xsd:enumeration value="Sports"/>
              <xsd:enumeration value="Student-Information"/>
            </xsd:restriction>
          </xsd:simpleType>
        </xsd:union>
      </xsd:simpleType>
    </xsd:element>
    <xsd:element name="Form" ma:index="2" nillable="true" ma:displayName="Form" ma:default="0" ma:description="Leave blank unless this document is a form." ma:internalName="Form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 xmlns="c18c000f-97f1-4e5d-9525-bf802346f0ee">false</Form>
    <Category xmlns="c18c000f-97f1-4e5d-9525-bf802346f0ee">PSSC</Category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A24D4C-F863-4921-8E20-5468FA3E4D7D}"/>
</file>

<file path=customXml/itemProps2.xml><?xml version="1.0" encoding="utf-8"?>
<ds:datastoreItem xmlns:ds="http://schemas.openxmlformats.org/officeDocument/2006/customXml" ds:itemID="{4710EE66-8707-456F-8F2E-091D581CB030}"/>
</file>

<file path=customXml/itemProps3.xml><?xml version="1.0" encoding="utf-8"?>
<ds:datastoreItem xmlns:ds="http://schemas.openxmlformats.org/officeDocument/2006/customXml" ds:itemID="{10BEB954-4024-4CCF-A9D6-4C00FDC028D9}"/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167</TotalTime>
  <Words>501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Vapor Trail</vt:lpstr>
      <vt:lpstr>Fundraising  Parent teacher conference  Our school survey  School plan      Principal report: Staff update Enrollment  Technology update      New Business:   School cell phone policy  Lunch recess rotations</vt:lpstr>
      <vt:lpstr>Fundraising </vt:lpstr>
      <vt:lpstr>Parent teacher conference </vt:lpstr>
      <vt:lpstr>School survey </vt:lpstr>
      <vt:lpstr>School survey </vt:lpstr>
      <vt:lpstr>School PLAN </vt:lpstr>
      <vt:lpstr>PowerPoint Presentation</vt:lpstr>
      <vt:lpstr>School PLAN </vt:lpstr>
      <vt:lpstr>Principal’s report STAFF/enrollment/technology  </vt:lpstr>
      <vt:lpstr>New business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 Parent teacher conference  Our school survey  School plan      Principal report: Staff update Enrollment  Technology update      New Business:   School cell phone policy  Lunch recess rotations</dc:title>
  <dc:creator>Dionne, Claudine (ASD-W)</dc:creator>
  <cp:lastModifiedBy>Boyd, Beth (ASD-W)</cp:lastModifiedBy>
  <cp:revision>9</cp:revision>
  <dcterms:created xsi:type="dcterms:W3CDTF">2020-12-09T21:20:45Z</dcterms:created>
  <dcterms:modified xsi:type="dcterms:W3CDTF">2020-12-17T12:54:56Z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0x010100753125D0751FF4409693E18791538F18</vt:lpwstr>
  </property>
</Properties>
</file>