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9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2"/>
  </p:handoutMasterIdLst>
  <p:sldIdLst>
    <p:sldId id="286" r:id="rId2"/>
    <p:sldId id="259" r:id="rId3"/>
    <p:sldId id="256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3" r:id="rId17"/>
    <p:sldId id="274" r:id="rId18"/>
    <p:sldId id="275" r:id="rId19"/>
    <p:sldId id="276" r:id="rId20"/>
    <p:sldId id="277" r:id="rId21"/>
    <p:sldId id="280" r:id="rId22"/>
    <p:sldId id="281" r:id="rId23"/>
    <p:sldId id="272" r:id="rId24"/>
    <p:sldId id="282" r:id="rId25"/>
    <p:sldId id="284" r:id="rId26"/>
    <p:sldId id="283" r:id="rId27"/>
    <p:sldId id="287" r:id="rId28"/>
    <p:sldId id="289" r:id="rId29"/>
    <p:sldId id="271" r:id="rId30"/>
    <p:sldId id="288" r:id="rId3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FC3A8C1-38CF-47E0-B11C-7CBE559562EB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AE99878-112B-477C-9383-E538CBD34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44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71F5-F428-4822-B4D4-C2AC6358B1A5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2841A-D1BB-42A5-911E-AA8286948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5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71F5-F428-4822-B4D4-C2AC6358B1A5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2841A-D1BB-42A5-911E-AA8286948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0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71F5-F428-4822-B4D4-C2AC6358B1A5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2841A-D1BB-42A5-911E-AA8286948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71F5-F428-4822-B4D4-C2AC6358B1A5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2841A-D1BB-42A5-911E-AA8286948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08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71F5-F428-4822-B4D4-C2AC6358B1A5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2841A-D1BB-42A5-911E-AA8286948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81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71F5-F428-4822-B4D4-C2AC6358B1A5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2841A-D1BB-42A5-911E-AA8286948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43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71F5-F428-4822-B4D4-C2AC6358B1A5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2841A-D1BB-42A5-911E-AA8286948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12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71F5-F428-4822-B4D4-C2AC6358B1A5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2841A-D1BB-42A5-911E-AA8286948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08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71F5-F428-4822-B4D4-C2AC6358B1A5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2841A-D1BB-42A5-911E-AA8286948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56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71F5-F428-4822-B4D4-C2AC6358B1A5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2841A-D1BB-42A5-911E-AA8286948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56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71F5-F428-4822-B4D4-C2AC6358B1A5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2841A-D1BB-42A5-911E-AA8286948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45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871F5-F428-4822-B4D4-C2AC6358B1A5}" type="datetimeFigureOut">
              <a:rPr lang="en-US" smtClean="0"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2841A-D1BB-42A5-911E-AA8286948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5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8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8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8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8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8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8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8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8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8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8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8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3.wma"/><Relationship Id="rId7" Type="http://schemas.openxmlformats.org/officeDocument/2006/relationships/image" Target="../media/image8.pn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2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3.wm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8.pn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8.pn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8.pn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8.pn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8.pn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8.pn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8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5" y="4228893"/>
            <a:ext cx="3555850" cy="23705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170" y="159402"/>
            <a:ext cx="3669913" cy="24466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168" y="296973"/>
            <a:ext cx="2948940" cy="3931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623">
            <a:off x="201163" y="460891"/>
            <a:ext cx="3958952" cy="29692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85" y="4292171"/>
            <a:ext cx="3623449" cy="2415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222">
            <a:off x="9398422" y="3059612"/>
            <a:ext cx="2378160" cy="35672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8285" y="2530732"/>
            <a:ext cx="5615968" cy="193899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MES Students Have a Voice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948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00" y="5931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7475" y="1137285"/>
            <a:ext cx="6823710" cy="454914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6929" y="5828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6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6040" y="1143000"/>
            <a:ext cx="6858000" cy="4572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3144" y="5712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3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104" y="5854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4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588" y="5854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0569" y="5725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9380" y="1130300"/>
            <a:ext cx="6873240" cy="458216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6023" y="60605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6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6520" y="1143000"/>
            <a:ext cx="6858000" cy="4572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3746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7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2715" y="1152525"/>
            <a:ext cx="6846570" cy="456438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7843" y="5725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6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1280" y="1143000"/>
            <a:ext cx="6858000" cy="4572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1178" y="5931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5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620" y="6009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5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9206" y="5777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3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46985" y="1141095"/>
            <a:ext cx="6846570" cy="456438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4355" y="6236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1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570" y="1146810"/>
            <a:ext cx="6880860" cy="458724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6778" y="5996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9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014" y="5365124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7700" y="6111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-22860"/>
            <a:ext cx="1028700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" y="6009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1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00299" y="1143000"/>
            <a:ext cx="6858000" cy="4572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2704" y="5963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5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" y="5777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5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6040" y="1143000"/>
            <a:ext cx="6858000" cy="4572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684" y="5996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3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52700" y="1143000"/>
            <a:ext cx="6858000" cy="4572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135" y="5931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2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7950" y="1162050"/>
            <a:ext cx="6835140" cy="455676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017" y="6009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6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5414" y="57901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3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5437" y="2091571"/>
            <a:ext cx="769024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 love our school.  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Please keep it open 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so we don’t have to leave.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8756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62200" y="1143000"/>
            <a:ext cx="6858000" cy="4572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051" y="5725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9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" y="6009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0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19350" y="1162050"/>
            <a:ext cx="6835140" cy="455676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6778" y="6086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0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" y="5944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6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285" y="1144905"/>
            <a:ext cx="6869430" cy="457962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5116" y="5918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1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73630" y="1139190"/>
            <a:ext cx="6835140" cy="455676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7691" y="5970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2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26FFC595F20D4F8BE46B5E87C7ABBB" ma:contentTypeVersion="0" ma:contentTypeDescription="Create a new document." ma:contentTypeScope="" ma:versionID="2b72c7cd378eaae769cd38d84460d42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a1222beb234debe96d12a98d24ff8a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A5A2F32-883C-4A81-B175-DAEF2E41A7B2}"/>
</file>

<file path=customXml/itemProps2.xml><?xml version="1.0" encoding="utf-8"?>
<ds:datastoreItem xmlns:ds="http://schemas.openxmlformats.org/officeDocument/2006/customXml" ds:itemID="{6EE44B66-E4D7-45BE-BA88-69ABFEA6D60B}"/>
</file>

<file path=customXml/itemProps3.xml><?xml version="1.0" encoding="utf-8"?>
<ds:datastoreItem xmlns:ds="http://schemas.openxmlformats.org/officeDocument/2006/customXml" ds:itemID="{FBC61BAA-7EBB-4BB6-A053-D5ACAC2D9242}"/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21</Words>
  <Application>Microsoft Office PowerPoint</Application>
  <PresentationFormat>Widescreen</PresentationFormat>
  <Paragraphs>4</Paragraphs>
  <Slides>30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Province of New Brunswick - Department of Education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Coulter, Jolene (ASD-W)</dc:creator>
  <cp:lastModifiedBy>McTimoney, David     (ASD-W)</cp:lastModifiedBy>
  <cp:revision>24</cp:revision>
  <cp:lastPrinted>2015-12-22T15:05:10Z</cp:lastPrinted>
  <dcterms:created xsi:type="dcterms:W3CDTF">2015-11-27T14:45:02Z</dcterms:created>
  <dcterms:modified xsi:type="dcterms:W3CDTF">2015-12-22T15:06:04Z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0x010100BD26FFC595F20D4F8BE46B5E87C7ABBB</vt:lpwstr>
  </property>
</Properties>
</file>