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708" r:id="rId5"/>
    <p:sldMasterId id="2147483720" r:id="rId6"/>
  </p:sldMasterIdLst>
  <p:notesMasterIdLst>
    <p:notesMasterId r:id="rId9"/>
  </p:notesMasterIdLst>
  <p:sldIdLst>
    <p:sldId id="256" r:id="rId7"/>
    <p:sldId id="257"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03" d="100"/>
          <a:sy n="103" d="100"/>
        </p:scale>
        <p:origin x="234" y="72"/>
      </p:cViewPr>
      <p:guideLst>
        <p:guide orient="horz" pos="2160"/>
        <p:guide pos="2880"/>
      </p:guideLst>
    </p:cSldViewPr>
  </p:slideViewPr>
  <p:outlineViewPr>
    <p:cViewPr>
      <p:scale>
        <a:sx n="33" d="100"/>
        <a:sy n="33" d="100"/>
      </p:scale>
      <p:origin x="42" y="76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89352BD6-3FDD-462C-91A4-3FD07DA4CF58}" type="datetimeFigureOut">
              <a:rPr lang="en-US" smtClean="0"/>
              <a:pPr/>
              <a:t>11/17/2016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D4E30CF-711F-42CD-A87F-64E3168159A2}" type="slidenum">
              <a:rPr lang="en-US" smtClean="0"/>
              <a:pPr/>
              <a:t>‹#›</a:t>
            </a:fld>
            <a:endParaRPr lang="en-US"/>
          </a:p>
        </p:txBody>
      </p:sp>
    </p:spTree>
    <p:extLst>
      <p:ext uri="{BB962C8B-B14F-4D97-AF65-F5344CB8AC3E}">
        <p14:creationId xmlns:p14="http://schemas.microsoft.com/office/powerpoint/2010/main" val="142289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914400" y="609600"/>
            <a:ext cx="7543800" cy="11430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5" name="Rectangle 3"/>
          <p:cNvSpPr>
            <a:spLocks noChangeArrowheads="1"/>
          </p:cNvSpPr>
          <p:nvPr/>
        </p:nvSpPr>
        <p:spPr bwMode="auto">
          <a:xfrm>
            <a:off x="0" y="6781800"/>
            <a:ext cx="9067800" cy="76200"/>
          </a:xfrm>
          <a:prstGeom prst="rect">
            <a:avLst/>
          </a:prstGeom>
          <a:gradFill rotWithShape="0">
            <a:gsLst>
              <a:gs pos="0">
                <a:schemeClr val="bg2"/>
              </a:gs>
              <a:gs pos="100000">
                <a:schemeClr val="tx1"/>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algn="ctr" fontAlgn="base">
              <a:spcBef>
                <a:spcPct val="0"/>
              </a:spcBef>
              <a:spcAft>
                <a:spcPct val="0"/>
              </a:spcAft>
            </a:pPr>
            <a:endParaRPr lang="en-US" altLang="en-US" u="sng">
              <a:solidFill>
                <a:srgbClr val="000000"/>
              </a:solidFill>
              <a:latin typeface="Arial" pitchFamily="34" charset="0"/>
            </a:endParaRPr>
          </a:p>
        </p:txBody>
      </p:sp>
      <p:sp>
        <p:nvSpPr>
          <p:cNvPr id="6" name="Rectangle 4"/>
          <p:cNvSpPr>
            <a:spLocks noChangeArrowheads="1"/>
          </p:cNvSpPr>
          <p:nvPr/>
        </p:nvSpPr>
        <p:spPr bwMode="auto">
          <a:xfrm>
            <a:off x="0" y="0"/>
            <a:ext cx="9067800" cy="76200"/>
          </a:xfrm>
          <a:prstGeom prst="rect">
            <a:avLst/>
          </a:prstGeom>
          <a:gradFill rotWithShape="0">
            <a:gsLst>
              <a:gs pos="0">
                <a:schemeClr val="bg2"/>
              </a:gs>
              <a:gs pos="100000">
                <a:schemeClr val="tx1"/>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7" name="Rectangle 5" descr="Light vertical"/>
          <p:cNvSpPr>
            <a:spLocks noChangeArrowheads="1"/>
          </p:cNvSpPr>
          <p:nvPr/>
        </p:nvSpPr>
        <p:spPr bwMode="auto">
          <a:xfrm>
            <a:off x="0" y="0"/>
            <a:ext cx="533400" cy="6858000"/>
          </a:xfrm>
          <a:prstGeom prst="rect">
            <a:avLst/>
          </a:prstGeom>
          <a:pattFill prst="ltVert">
            <a:fgClr>
              <a:schemeClr val="bg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8" name="Rectangle 6"/>
          <p:cNvSpPr>
            <a:spLocks noChangeArrowheads="1"/>
          </p:cNvSpPr>
          <p:nvPr/>
        </p:nvSpPr>
        <p:spPr bwMode="auto">
          <a:xfrm>
            <a:off x="914400" y="2209800"/>
            <a:ext cx="7543800" cy="40386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9" name="Rectangle 7" descr="Narrow vertical"/>
          <p:cNvSpPr>
            <a:spLocks noChangeArrowheads="1"/>
          </p:cNvSpPr>
          <p:nvPr/>
        </p:nvSpPr>
        <p:spPr bwMode="auto">
          <a:xfrm>
            <a:off x="0" y="3175"/>
            <a:ext cx="152400" cy="6858000"/>
          </a:xfrm>
          <a:prstGeom prst="rect">
            <a:avLst/>
          </a:prstGeom>
          <a:pattFill prst="narVert">
            <a:fgClr>
              <a:schemeClr val="bg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10" name="Rectangle 8"/>
          <p:cNvSpPr>
            <a:spLocks noChangeArrowheads="1"/>
          </p:cNvSpPr>
          <p:nvPr/>
        </p:nvSpPr>
        <p:spPr bwMode="auto">
          <a:xfrm>
            <a:off x="0" y="0"/>
            <a:ext cx="76200" cy="6858000"/>
          </a:xfrm>
          <a:prstGeom prst="rect">
            <a:avLst/>
          </a:prstGeom>
          <a:gradFill rotWithShape="0">
            <a:gsLst>
              <a:gs pos="0">
                <a:schemeClr val="tx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11" name="Rectangle 9" descr="Narrow vertical"/>
          <p:cNvSpPr>
            <a:spLocks noChangeArrowheads="1"/>
          </p:cNvSpPr>
          <p:nvPr/>
        </p:nvSpPr>
        <p:spPr bwMode="auto">
          <a:xfrm>
            <a:off x="9067800" y="0"/>
            <a:ext cx="76200" cy="6858000"/>
          </a:xfrm>
          <a:prstGeom prst="rect">
            <a:avLst/>
          </a:prstGeom>
          <a:pattFill prst="narVert">
            <a:fgClr>
              <a:schemeClr val="accent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12" name="Line 10"/>
          <p:cNvSpPr>
            <a:spLocks noChangeShapeType="1"/>
          </p:cNvSpPr>
          <p:nvPr/>
        </p:nvSpPr>
        <p:spPr bwMode="auto">
          <a:xfrm>
            <a:off x="9067800" y="0"/>
            <a:ext cx="0" cy="6858000"/>
          </a:xfrm>
          <a:prstGeom prst="line">
            <a:avLst/>
          </a:prstGeom>
          <a:noFill/>
          <a:ln w="44450">
            <a:solidFill>
              <a:schemeClr val="tx2">
                <a:alpha val="50195"/>
              </a:schemeClr>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11" name="Rectangle 11"/>
          <p:cNvSpPr>
            <a:spLocks noGrp="1" noChangeArrowheads="1"/>
          </p:cNvSpPr>
          <p:nvPr>
            <p:ph type="ctrTitle" sz="quarter"/>
          </p:nvPr>
        </p:nvSpPr>
        <p:spPr>
          <a:xfrm>
            <a:off x="914400" y="609600"/>
            <a:ext cx="7543800" cy="1143000"/>
          </a:xfrm>
          <a:effectLst>
            <a:outerShdw blurRad="63500" dist="38099" dir="2700000" algn="ctr" rotWithShape="0">
              <a:srgbClr val="000000">
                <a:alpha val="74998"/>
              </a:srgbClr>
            </a:outerShdw>
          </a:effectLst>
        </p:spPr>
        <p:txBody>
          <a:bodyPr/>
          <a:lstStyle>
            <a:lvl1pPr>
              <a:defRPr sz="5400" b="0">
                <a:latin typeface="Arial Black" pitchFamily="68" charset="0"/>
              </a:defRPr>
            </a:lvl1pPr>
          </a:lstStyle>
          <a:p>
            <a:r>
              <a:rPr lang="en-US"/>
              <a:t>Click to edit Master title style</a:t>
            </a:r>
          </a:p>
        </p:txBody>
      </p:sp>
      <p:sp>
        <p:nvSpPr>
          <p:cNvPr id="51212" name="Rectangle 12"/>
          <p:cNvSpPr>
            <a:spLocks noGrp="1" noChangeArrowheads="1"/>
          </p:cNvSpPr>
          <p:nvPr>
            <p:ph type="subTitle" sz="quarter" idx="1"/>
          </p:nvPr>
        </p:nvSpPr>
        <p:spPr>
          <a:xfrm>
            <a:off x="914400" y="2286000"/>
            <a:ext cx="7467600" cy="3657600"/>
          </a:xfrm>
          <a:effectLst>
            <a:outerShdw blurRad="63500" dist="38099" dir="2700000" algn="ctr" rotWithShape="0">
              <a:srgbClr val="000000">
                <a:alpha val="74998"/>
              </a:srgbClr>
            </a:outerShdw>
          </a:effectLst>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2793842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0187FE0D-A1B3-4F98-9CD1-0633F40B24C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114902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36F79E0E-6514-4A17-A5E1-A783CCFF532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7426638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pPr>
              <a:defRPr/>
            </a:pPr>
            <a:fld id="{350008BB-ABFD-4316-A28C-C332680EC67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366730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8"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9" name="Rectangle 28"/>
          <p:cNvSpPr>
            <a:spLocks noGrp="1" noChangeArrowheads="1"/>
          </p:cNvSpPr>
          <p:nvPr>
            <p:ph type="sldNum" sz="quarter" idx="12"/>
          </p:nvPr>
        </p:nvSpPr>
        <p:spPr>
          <a:ln/>
        </p:spPr>
        <p:txBody>
          <a:bodyPr/>
          <a:lstStyle>
            <a:lvl1pPr>
              <a:defRPr/>
            </a:lvl1pPr>
          </a:lstStyle>
          <a:p>
            <a:pPr>
              <a:defRPr/>
            </a:pPr>
            <a:fld id="{F24797A5-D9A5-4A43-BD27-7137054C8D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576625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4"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5" name="Rectangle 28"/>
          <p:cNvSpPr>
            <a:spLocks noGrp="1" noChangeArrowheads="1"/>
          </p:cNvSpPr>
          <p:nvPr>
            <p:ph type="sldNum" sz="quarter" idx="12"/>
          </p:nvPr>
        </p:nvSpPr>
        <p:spPr>
          <a:ln/>
        </p:spPr>
        <p:txBody>
          <a:bodyPr/>
          <a:lstStyle>
            <a:lvl1pPr>
              <a:defRPr/>
            </a:lvl1pPr>
          </a:lstStyle>
          <a:p>
            <a:pPr>
              <a:defRPr/>
            </a:pPr>
            <a:fld id="{F0FB8057-3BA5-4946-9C40-7384A00C7D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839388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3"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4" name="Rectangle 28"/>
          <p:cNvSpPr>
            <a:spLocks noGrp="1" noChangeArrowheads="1"/>
          </p:cNvSpPr>
          <p:nvPr>
            <p:ph type="sldNum" sz="quarter" idx="12"/>
          </p:nvPr>
        </p:nvSpPr>
        <p:spPr>
          <a:ln/>
        </p:spPr>
        <p:txBody>
          <a:bodyPr/>
          <a:lstStyle>
            <a:lvl1pPr>
              <a:defRPr/>
            </a:lvl1pPr>
          </a:lstStyle>
          <a:p>
            <a:pPr>
              <a:defRPr/>
            </a:pPr>
            <a:fld id="{8357ED48-8E4A-4E83-AF8E-B7350EEBF2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454277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pPr>
              <a:defRPr/>
            </a:pPr>
            <a:fld id="{860E611F-D354-42EF-990C-2279DD82FC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10570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pPr>
              <a:defRPr/>
            </a:pPr>
            <a:fld id="{A47F8B77-7A78-4B52-968C-D6DE0BC9E13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968568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FC6271E4-C049-4DE3-8ACA-4012EC5ED2D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702952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2D62C3E3-92BA-43BF-9C0C-A8BD73B8755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845763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914400" y="609600"/>
            <a:ext cx="7543800" cy="11430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5" name="Rectangle 3"/>
          <p:cNvSpPr>
            <a:spLocks noChangeArrowheads="1"/>
          </p:cNvSpPr>
          <p:nvPr/>
        </p:nvSpPr>
        <p:spPr bwMode="auto">
          <a:xfrm>
            <a:off x="0" y="6781800"/>
            <a:ext cx="9067800" cy="76200"/>
          </a:xfrm>
          <a:prstGeom prst="rect">
            <a:avLst/>
          </a:prstGeom>
          <a:gradFill rotWithShape="0">
            <a:gsLst>
              <a:gs pos="0">
                <a:schemeClr val="bg2"/>
              </a:gs>
              <a:gs pos="100000">
                <a:schemeClr val="tx1"/>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algn="ctr" fontAlgn="base">
              <a:spcBef>
                <a:spcPct val="0"/>
              </a:spcBef>
              <a:spcAft>
                <a:spcPct val="0"/>
              </a:spcAft>
            </a:pPr>
            <a:endParaRPr lang="en-US" altLang="en-US" u="sng">
              <a:solidFill>
                <a:srgbClr val="000000"/>
              </a:solidFill>
              <a:latin typeface="Arial" pitchFamily="34" charset="0"/>
            </a:endParaRPr>
          </a:p>
        </p:txBody>
      </p:sp>
      <p:sp>
        <p:nvSpPr>
          <p:cNvPr id="6" name="Rectangle 4"/>
          <p:cNvSpPr>
            <a:spLocks noChangeArrowheads="1"/>
          </p:cNvSpPr>
          <p:nvPr/>
        </p:nvSpPr>
        <p:spPr bwMode="auto">
          <a:xfrm>
            <a:off x="0" y="0"/>
            <a:ext cx="9067800" cy="76200"/>
          </a:xfrm>
          <a:prstGeom prst="rect">
            <a:avLst/>
          </a:prstGeom>
          <a:gradFill rotWithShape="0">
            <a:gsLst>
              <a:gs pos="0">
                <a:schemeClr val="bg2"/>
              </a:gs>
              <a:gs pos="100000">
                <a:schemeClr val="tx1"/>
              </a:gs>
            </a:gsLst>
            <a:lin ang="5400000" scaled="1"/>
          </a:gradFill>
          <a:ln>
            <a:noFill/>
          </a:ln>
          <a:extLst>
            <a:ext uri="{91240B29-F687-4F45-9708-019B960494DF}">
              <a14:hiddenLine xmlns:a14="http://schemas.microsoft.com/office/drawing/2010/main" w="0">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7" name="Rectangle 5" descr="Light vertical"/>
          <p:cNvSpPr>
            <a:spLocks noChangeArrowheads="1"/>
          </p:cNvSpPr>
          <p:nvPr/>
        </p:nvSpPr>
        <p:spPr bwMode="auto">
          <a:xfrm>
            <a:off x="0" y="0"/>
            <a:ext cx="533400" cy="6858000"/>
          </a:xfrm>
          <a:prstGeom prst="rect">
            <a:avLst/>
          </a:prstGeom>
          <a:pattFill prst="ltVert">
            <a:fgClr>
              <a:schemeClr val="bg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8" name="Rectangle 6"/>
          <p:cNvSpPr>
            <a:spLocks noChangeArrowheads="1"/>
          </p:cNvSpPr>
          <p:nvPr/>
        </p:nvSpPr>
        <p:spPr bwMode="auto">
          <a:xfrm>
            <a:off x="914400" y="2209800"/>
            <a:ext cx="7543800" cy="4038600"/>
          </a:xfrm>
          <a:prstGeom prst="rect">
            <a:avLst/>
          </a:prstGeom>
          <a:gradFill rotWithShape="0">
            <a:gsLst>
              <a:gs pos="0">
                <a:schemeClr val="bg1"/>
              </a:gs>
              <a:gs pos="50000">
                <a:schemeClr val="bg1">
                  <a:gamma/>
                  <a:tint val="0"/>
                  <a:invGamma/>
                </a:schemeClr>
              </a:gs>
              <a:gs pos="100000">
                <a:schemeClr val="bg1"/>
              </a:gs>
            </a:gsLst>
            <a:lin ang="5400000" scaled="1"/>
          </a:gradFill>
          <a:ln w="38100">
            <a:solidFill>
              <a:schemeClr val="tx1"/>
            </a:solidFill>
            <a:miter lim="800000"/>
            <a:headEnd/>
            <a:tailEnd/>
          </a:ln>
          <a:effectLst>
            <a:outerShdw blurRad="63500" dist="107763" dir="2700000" algn="ctr" rotWithShape="0">
              <a:schemeClr val="tx1">
                <a:alpha val="50000"/>
              </a:schemeClr>
            </a:outerShdw>
          </a:effectLst>
        </p:spPr>
        <p:txBody>
          <a:bodyPr wrap="none" anchor="ctr"/>
          <a:lstStyle/>
          <a:p>
            <a:pPr eaLnBrk="0" fontAlgn="base" hangingPunct="0">
              <a:spcBef>
                <a:spcPct val="0"/>
              </a:spcBef>
              <a:spcAft>
                <a:spcPct val="0"/>
              </a:spcAft>
              <a:defRPr/>
            </a:pPr>
            <a:endParaRPr lang="en-US" sz="2400">
              <a:solidFill>
                <a:srgbClr val="000000"/>
              </a:solidFill>
              <a:latin typeface="Times" charset="0"/>
              <a:ea typeface="Geneva" charset="0"/>
              <a:cs typeface="Geneva" charset="0"/>
            </a:endParaRPr>
          </a:p>
        </p:txBody>
      </p:sp>
      <p:sp>
        <p:nvSpPr>
          <p:cNvPr id="9" name="Rectangle 7" descr="Narrow vertical"/>
          <p:cNvSpPr>
            <a:spLocks noChangeArrowheads="1"/>
          </p:cNvSpPr>
          <p:nvPr/>
        </p:nvSpPr>
        <p:spPr bwMode="auto">
          <a:xfrm>
            <a:off x="0" y="3175"/>
            <a:ext cx="152400" cy="6858000"/>
          </a:xfrm>
          <a:prstGeom prst="rect">
            <a:avLst/>
          </a:prstGeom>
          <a:pattFill prst="narVert">
            <a:fgClr>
              <a:schemeClr val="bg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10" name="Rectangle 8"/>
          <p:cNvSpPr>
            <a:spLocks noChangeArrowheads="1"/>
          </p:cNvSpPr>
          <p:nvPr/>
        </p:nvSpPr>
        <p:spPr bwMode="auto">
          <a:xfrm>
            <a:off x="0" y="0"/>
            <a:ext cx="76200" cy="6858000"/>
          </a:xfrm>
          <a:prstGeom prst="rect">
            <a:avLst/>
          </a:prstGeom>
          <a:gradFill rotWithShape="0">
            <a:gsLst>
              <a:gs pos="0">
                <a:schemeClr val="tx1"/>
              </a:gs>
              <a:gs pos="100000">
                <a:schemeClr val="bg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11" name="Rectangle 9" descr="Narrow vertical"/>
          <p:cNvSpPr>
            <a:spLocks noChangeArrowheads="1"/>
          </p:cNvSpPr>
          <p:nvPr/>
        </p:nvSpPr>
        <p:spPr bwMode="auto">
          <a:xfrm>
            <a:off x="9067800" y="0"/>
            <a:ext cx="76200" cy="6858000"/>
          </a:xfrm>
          <a:prstGeom prst="rect">
            <a:avLst/>
          </a:prstGeom>
          <a:pattFill prst="narVert">
            <a:fgClr>
              <a:schemeClr val="accent2"/>
            </a:fgClr>
            <a:bgClr>
              <a:schemeClr val="tx1"/>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charset="0"/>
                <a:ea typeface="Geneva" charset="-128"/>
              </a:defRPr>
            </a:lvl1pPr>
            <a:lvl2pPr marL="742950" indent="-285750" eaLnBrk="0" hangingPunct="0">
              <a:defRPr sz="2400">
                <a:solidFill>
                  <a:schemeClr val="tx1"/>
                </a:solidFill>
                <a:latin typeface="Times" charset="0"/>
                <a:ea typeface="Geneva" charset="-128"/>
              </a:defRPr>
            </a:lvl2pPr>
            <a:lvl3pPr marL="1143000" indent="-228600" eaLnBrk="0" hangingPunct="0">
              <a:defRPr sz="2400">
                <a:solidFill>
                  <a:schemeClr val="tx1"/>
                </a:solidFill>
                <a:latin typeface="Times" charset="0"/>
                <a:ea typeface="Geneva" charset="-128"/>
              </a:defRPr>
            </a:lvl3pPr>
            <a:lvl4pPr marL="1600200" indent="-228600" eaLnBrk="0" hangingPunct="0">
              <a:defRPr sz="2400">
                <a:solidFill>
                  <a:schemeClr val="tx1"/>
                </a:solidFill>
                <a:latin typeface="Times" charset="0"/>
                <a:ea typeface="Geneva" charset="-128"/>
              </a:defRPr>
            </a:lvl4pPr>
            <a:lvl5pPr marL="2057400" indent="-228600" eaLnBrk="0" hangingPunct="0">
              <a:defRPr sz="2400">
                <a:solidFill>
                  <a:schemeClr val="tx1"/>
                </a:solidFill>
                <a:latin typeface="Times" charset="0"/>
                <a:ea typeface="Geneva" charset="-128"/>
              </a:defRPr>
            </a:lvl5pPr>
            <a:lvl6pPr marL="2514600" indent="-228600" eaLnBrk="0" fontAlgn="base" hangingPunct="0">
              <a:spcBef>
                <a:spcPct val="0"/>
              </a:spcBef>
              <a:spcAft>
                <a:spcPct val="0"/>
              </a:spcAft>
              <a:defRPr sz="2400">
                <a:solidFill>
                  <a:schemeClr val="tx1"/>
                </a:solidFill>
                <a:latin typeface="Times" charset="0"/>
                <a:ea typeface="Geneva" charset="-128"/>
              </a:defRPr>
            </a:lvl6pPr>
            <a:lvl7pPr marL="2971800" indent="-228600" eaLnBrk="0" fontAlgn="base" hangingPunct="0">
              <a:spcBef>
                <a:spcPct val="0"/>
              </a:spcBef>
              <a:spcAft>
                <a:spcPct val="0"/>
              </a:spcAft>
              <a:defRPr sz="2400">
                <a:solidFill>
                  <a:schemeClr val="tx1"/>
                </a:solidFill>
                <a:latin typeface="Times" charset="0"/>
                <a:ea typeface="Geneva" charset="-128"/>
              </a:defRPr>
            </a:lvl7pPr>
            <a:lvl8pPr marL="3429000" indent="-228600" eaLnBrk="0" fontAlgn="base" hangingPunct="0">
              <a:spcBef>
                <a:spcPct val="0"/>
              </a:spcBef>
              <a:spcAft>
                <a:spcPct val="0"/>
              </a:spcAft>
              <a:defRPr sz="2400">
                <a:solidFill>
                  <a:schemeClr val="tx1"/>
                </a:solidFill>
                <a:latin typeface="Times" charset="0"/>
                <a:ea typeface="Geneva" charset="-128"/>
              </a:defRPr>
            </a:lvl8pPr>
            <a:lvl9pPr marL="3886200" indent="-228600" eaLnBrk="0" fontAlgn="base" hangingPunct="0">
              <a:spcBef>
                <a:spcPct val="0"/>
              </a:spcBef>
              <a:spcAft>
                <a:spcPct val="0"/>
              </a:spcAft>
              <a:defRPr sz="2400">
                <a:solidFill>
                  <a:schemeClr val="tx1"/>
                </a:solidFill>
                <a:latin typeface="Times" charset="0"/>
                <a:ea typeface="Geneva" charset="-128"/>
              </a:defRPr>
            </a:lvl9pPr>
          </a:lstStyle>
          <a:p>
            <a:pPr fontAlgn="base">
              <a:spcBef>
                <a:spcPct val="0"/>
              </a:spcBef>
              <a:spcAft>
                <a:spcPct val="0"/>
              </a:spcAft>
            </a:pPr>
            <a:endParaRPr lang="en-US" altLang="en-US">
              <a:solidFill>
                <a:srgbClr val="000000"/>
              </a:solidFill>
            </a:endParaRPr>
          </a:p>
        </p:txBody>
      </p:sp>
      <p:sp>
        <p:nvSpPr>
          <p:cNvPr id="12" name="Line 10"/>
          <p:cNvSpPr>
            <a:spLocks noChangeShapeType="1"/>
          </p:cNvSpPr>
          <p:nvPr/>
        </p:nvSpPr>
        <p:spPr bwMode="auto">
          <a:xfrm>
            <a:off x="9067800" y="0"/>
            <a:ext cx="0" cy="6858000"/>
          </a:xfrm>
          <a:prstGeom prst="line">
            <a:avLst/>
          </a:prstGeom>
          <a:noFill/>
          <a:ln w="44450">
            <a:solidFill>
              <a:schemeClr val="tx2">
                <a:alpha val="50195"/>
              </a:schemeClr>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11" name="Rectangle 11"/>
          <p:cNvSpPr>
            <a:spLocks noGrp="1" noChangeArrowheads="1"/>
          </p:cNvSpPr>
          <p:nvPr>
            <p:ph type="ctrTitle" sz="quarter"/>
          </p:nvPr>
        </p:nvSpPr>
        <p:spPr>
          <a:xfrm>
            <a:off x="914400" y="609600"/>
            <a:ext cx="7543800" cy="1143000"/>
          </a:xfrm>
          <a:effectLst>
            <a:outerShdw blurRad="63500" dist="38099" dir="2700000" algn="ctr" rotWithShape="0">
              <a:srgbClr val="000000">
                <a:alpha val="74998"/>
              </a:srgbClr>
            </a:outerShdw>
          </a:effectLst>
        </p:spPr>
        <p:txBody>
          <a:bodyPr/>
          <a:lstStyle>
            <a:lvl1pPr>
              <a:defRPr sz="5400" b="0">
                <a:latin typeface="Arial Black" pitchFamily="68" charset="0"/>
              </a:defRPr>
            </a:lvl1pPr>
          </a:lstStyle>
          <a:p>
            <a:r>
              <a:rPr lang="en-US"/>
              <a:t>Click to edit Master title style</a:t>
            </a:r>
          </a:p>
        </p:txBody>
      </p:sp>
      <p:sp>
        <p:nvSpPr>
          <p:cNvPr id="51212" name="Rectangle 12"/>
          <p:cNvSpPr>
            <a:spLocks noGrp="1" noChangeArrowheads="1"/>
          </p:cNvSpPr>
          <p:nvPr>
            <p:ph type="subTitle" sz="quarter" idx="1"/>
          </p:nvPr>
        </p:nvSpPr>
        <p:spPr>
          <a:xfrm>
            <a:off x="914400" y="2286000"/>
            <a:ext cx="7467600" cy="3657600"/>
          </a:xfrm>
          <a:effectLst>
            <a:outerShdw blurRad="63500" dist="38099" dir="2700000" algn="ctr" rotWithShape="0">
              <a:srgbClr val="000000">
                <a:alpha val="74998"/>
              </a:srgbClr>
            </a:outerShdw>
          </a:effectLst>
        </p:spPr>
        <p:txBody>
          <a:bodyPr/>
          <a:lstStyle>
            <a:lvl1pPr marL="0" indent="0" algn="ctr">
              <a:buFontTx/>
              <a:buNone/>
              <a:defRPr/>
            </a:lvl1pPr>
          </a:lstStyle>
          <a:p>
            <a:r>
              <a:rPr lang="en-US"/>
              <a:t>Click to edit Master subtitle style</a:t>
            </a:r>
          </a:p>
        </p:txBody>
      </p:sp>
    </p:spTree>
    <p:extLst>
      <p:ext uri="{BB962C8B-B14F-4D97-AF65-F5344CB8AC3E}">
        <p14:creationId xmlns:p14="http://schemas.microsoft.com/office/powerpoint/2010/main" val="36770120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0187FE0D-A1B3-4F98-9CD1-0633F40B24CB}"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659636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36F79E0E-6514-4A17-A5E1-A783CCFF5322}"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8908679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pPr>
              <a:defRPr/>
            </a:pPr>
            <a:fld id="{350008BB-ABFD-4316-A28C-C332680EC67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7815567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8"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9" name="Rectangle 28"/>
          <p:cNvSpPr>
            <a:spLocks noGrp="1" noChangeArrowheads="1"/>
          </p:cNvSpPr>
          <p:nvPr>
            <p:ph type="sldNum" sz="quarter" idx="12"/>
          </p:nvPr>
        </p:nvSpPr>
        <p:spPr>
          <a:ln/>
        </p:spPr>
        <p:txBody>
          <a:bodyPr/>
          <a:lstStyle>
            <a:lvl1pPr>
              <a:defRPr/>
            </a:lvl1pPr>
          </a:lstStyle>
          <a:p>
            <a:pPr>
              <a:defRPr/>
            </a:pPr>
            <a:fld id="{F24797A5-D9A5-4A43-BD27-7137054C8D85}"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28583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4"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5" name="Rectangle 28"/>
          <p:cNvSpPr>
            <a:spLocks noGrp="1" noChangeArrowheads="1"/>
          </p:cNvSpPr>
          <p:nvPr>
            <p:ph type="sldNum" sz="quarter" idx="12"/>
          </p:nvPr>
        </p:nvSpPr>
        <p:spPr>
          <a:ln/>
        </p:spPr>
        <p:txBody>
          <a:bodyPr/>
          <a:lstStyle>
            <a:lvl1pPr>
              <a:defRPr/>
            </a:lvl1pPr>
          </a:lstStyle>
          <a:p>
            <a:pPr>
              <a:defRPr/>
            </a:pPr>
            <a:fld id="{F0FB8057-3BA5-4946-9C40-7384A00C7DD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307999251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3"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4" name="Rectangle 28"/>
          <p:cNvSpPr>
            <a:spLocks noGrp="1" noChangeArrowheads="1"/>
          </p:cNvSpPr>
          <p:nvPr>
            <p:ph type="sldNum" sz="quarter" idx="12"/>
          </p:nvPr>
        </p:nvSpPr>
        <p:spPr>
          <a:ln/>
        </p:spPr>
        <p:txBody>
          <a:bodyPr/>
          <a:lstStyle>
            <a:lvl1pPr>
              <a:defRPr/>
            </a:lvl1pPr>
          </a:lstStyle>
          <a:p>
            <a:pPr>
              <a:defRPr/>
            </a:pPr>
            <a:fld id="{8357ED48-8E4A-4E83-AF8E-B7350EEBF248}"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29327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pPr>
              <a:defRPr/>
            </a:pPr>
            <a:fld id="{860E611F-D354-42EF-990C-2279DD82FC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9858565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6"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7" name="Rectangle 28"/>
          <p:cNvSpPr>
            <a:spLocks noGrp="1" noChangeArrowheads="1"/>
          </p:cNvSpPr>
          <p:nvPr>
            <p:ph type="sldNum" sz="quarter" idx="12"/>
          </p:nvPr>
        </p:nvSpPr>
        <p:spPr>
          <a:ln/>
        </p:spPr>
        <p:txBody>
          <a:bodyPr/>
          <a:lstStyle>
            <a:lvl1pPr>
              <a:defRPr/>
            </a:lvl1pPr>
          </a:lstStyle>
          <a:p>
            <a:pPr>
              <a:defRPr/>
            </a:pPr>
            <a:fld id="{A47F8B77-7A78-4B52-968C-D6DE0BC9E130}"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7365828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FC6271E4-C049-4DE3-8ACA-4012EC5ED2D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8035670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6"/>
          <p:cNvSpPr>
            <a:spLocks noGrp="1" noChangeArrowheads="1"/>
          </p:cNvSpPr>
          <p:nvPr>
            <p:ph type="dt" sz="half" idx="10"/>
          </p:nvPr>
        </p:nvSpPr>
        <p:spPr>
          <a:ln/>
        </p:spPr>
        <p:txBody>
          <a:bodyPr/>
          <a:lstStyle>
            <a:lvl1pPr>
              <a:defRPr/>
            </a:lvl1pPr>
          </a:lstStyle>
          <a:p>
            <a:pPr>
              <a:defRPr/>
            </a:pPr>
            <a:r>
              <a:rPr lang="en-US">
                <a:solidFill>
                  <a:srgbClr val="000000"/>
                </a:solidFill>
              </a:rPr>
              <a:t>31 October 2004</a:t>
            </a:r>
          </a:p>
        </p:txBody>
      </p:sp>
      <p:sp>
        <p:nvSpPr>
          <p:cNvPr id="5" name="Rectangle 27"/>
          <p:cNvSpPr>
            <a:spLocks noGrp="1" noChangeArrowheads="1"/>
          </p:cNvSpPr>
          <p:nvPr>
            <p:ph type="ftr" sz="quarter" idx="11"/>
          </p:nvPr>
        </p:nvSpPr>
        <p:spPr>
          <a:ln/>
        </p:spPr>
        <p:txBody>
          <a:bodyPr/>
          <a:lstStyle>
            <a:lvl1pPr>
              <a:defRPr/>
            </a:lvl1pPr>
          </a:lstStyle>
          <a:p>
            <a:pPr>
              <a:defRPr/>
            </a:pPr>
            <a:r>
              <a:rPr lang="en-US">
                <a:solidFill>
                  <a:srgbClr val="000000"/>
                </a:solidFill>
              </a:rPr>
              <a:t>Designed by MsEffie</a:t>
            </a:r>
          </a:p>
        </p:txBody>
      </p:sp>
      <p:sp>
        <p:nvSpPr>
          <p:cNvPr id="6" name="Rectangle 28"/>
          <p:cNvSpPr>
            <a:spLocks noGrp="1" noChangeArrowheads="1"/>
          </p:cNvSpPr>
          <p:nvPr>
            <p:ph type="sldNum" sz="quarter" idx="12"/>
          </p:nvPr>
        </p:nvSpPr>
        <p:spPr>
          <a:ln/>
        </p:spPr>
        <p:txBody>
          <a:bodyPr/>
          <a:lstStyle>
            <a:lvl1pPr>
              <a:defRPr/>
            </a:lvl1pPr>
          </a:lstStyle>
          <a:p>
            <a:pPr>
              <a:defRPr/>
            </a:pPr>
            <a:fld id="{2D62C3E3-92BA-43BF-9C0C-A8BD73B87559}"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077960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74E168-0A30-49F6-B52F-786097CFE7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705C9CD-87BD-4B44-882C-FAF1B58C733D}" type="datetimeFigureOut">
              <a:rPr lang="en-US" smtClean="0"/>
              <a:pPr/>
              <a:t>11/17/2016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074E168-0A30-49F6-B52F-786097CFE7D3}"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4705C9CD-87BD-4B44-882C-FAF1B58C733D}" type="datetimeFigureOut">
              <a:rPr lang="en-US" smtClean="0"/>
              <a:pPr/>
              <a:t>11/17/2016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074E168-0A30-49F6-B52F-786097CFE7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Line 3"/>
          <p:cNvSpPr>
            <a:spLocks noChangeShapeType="1"/>
          </p:cNvSpPr>
          <p:nvPr/>
        </p:nvSpPr>
        <p:spPr bwMode="auto">
          <a:xfrm>
            <a:off x="609600" y="0"/>
            <a:ext cx="0" cy="685800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3" name="Line 4"/>
          <p:cNvSpPr>
            <a:spLocks noChangeShapeType="1"/>
          </p:cNvSpPr>
          <p:nvPr/>
        </p:nvSpPr>
        <p:spPr bwMode="auto">
          <a:xfrm>
            <a:off x="0" y="838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4" name="Line 5"/>
          <p:cNvSpPr>
            <a:spLocks noChangeShapeType="1"/>
          </p:cNvSpPr>
          <p:nvPr/>
        </p:nvSpPr>
        <p:spPr bwMode="auto">
          <a:xfrm>
            <a:off x="0" y="1143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5" name="Line 6"/>
          <p:cNvSpPr>
            <a:spLocks noChangeShapeType="1"/>
          </p:cNvSpPr>
          <p:nvPr/>
        </p:nvSpPr>
        <p:spPr bwMode="auto">
          <a:xfrm>
            <a:off x="0" y="1447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6" name="Line 7"/>
          <p:cNvSpPr>
            <a:spLocks noChangeShapeType="1"/>
          </p:cNvSpPr>
          <p:nvPr/>
        </p:nvSpPr>
        <p:spPr bwMode="auto">
          <a:xfrm>
            <a:off x="0" y="1752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7" name="Line 8"/>
          <p:cNvSpPr>
            <a:spLocks noChangeShapeType="1"/>
          </p:cNvSpPr>
          <p:nvPr/>
        </p:nvSpPr>
        <p:spPr bwMode="auto">
          <a:xfrm>
            <a:off x="0" y="2057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8" name="Line 9"/>
          <p:cNvSpPr>
            <a:spLocks noChangeShapeType="1"/>
          </p:cNvSpPr>
          <p:nvPr/>
        </p:nvSpPr>
        <p:spPr bwMode="auto">
          <a:xfrm>
            <a:off x="0" y="2362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9" name="Line 10"/>
          <p:cNvSpPr>
            <a:spLocks noChangeShapeType="1"/>
          </p:cNvSpPr>
          <p:nvPr/>
        </p:nvSpPr>
        <p:spPr bwMode="auto">
          <a:xfrm>
            <a:off x="0" y="2667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0" name="Line 11"/>
          <p:cNvSpPr>
            <a:spLocks noChangeShapeType="1"/>
          </p:cNvSpPr>
          <p:nvPr/>
        </p:nvSpPr>
        <p:spPr bwMode="auto">
          <a:xfrm>
            <a:off x="0" y="2971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1" name="Line 12"/>
          <p:cNvSpPr>
            <a:spLocks noChangeShapeType="1"/>
          </p:cNvSpPr>
          <p:nvPr/>
        </p:nvSpPr>
        <p:spPr bwMode="auto">
          <a:xfrm>
            <a:off x="0" y="3276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2" name="Line 13"/>
          <p:cNvSpPr>
            <a:spLocks noChangeShapeType="1"/>
          </p:cNvSpPr>
          <p:nvPr/>
        </p:nvSpPr>
        <p:spPr bwMode="auto">
          <a:xfrm>
            <a:off x="0" y="3581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3" name="Line 14"/>
          <p:cNvSpPr>
            <a:spLocks noChangeShapeType="1"/>
          </p:cNvSpPr>
          <p:nvPr/>
        </p:nvSpPr>
        <p:spPr bwMode="auto">
          <a:xfrm>
            <a:off x="0" y="3886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4" name="Line 15"/>
          <p:cNvSpPr>
            <a:spLocks noChangeShapeType="1"/>
          </p:cNvSpPr>
          <p:nvPr/>
        </p:nvSpPr>
        <p:spPr bwMode="auto">
          <a:xfrm>
            <a:off x="0" y="4191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5" name="Line 16"/>
          <p:cNvSpPr>
            <a:spLocks noChangeShapeType="1"/>
          </p:cNvSpPr>
          <p:nvPr/>
        </p:nvSpPr>
        <p:spPr bwMode="auto">
          <a:xfrm>
            <a:off x="0" y="4495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6" name="Line 17"/>
          <p:cNvSpPr>
            <a:spLocks noChangeShapeType="1"/>
          </p:cNvSpPr>
          <p:nvPr/>
        </p:nvSpPr>
        <p:spPr bwMode="auto">
          <a:xfrm>
            <a:off x="0" y="4800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7" name="Line 18"/>
          <p:cNvSpPr>
            <a:spLocks noChangeShapeType="1"/>
          </p:cNvSpPr>
          <p:nvPr/>
        </p:nvSpPr>
        <p:spPr bwMode="auto">
          <a:xfrm>
            <a:off x="0" y="5105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8" name="Line 19"/>
          <p:cNvSpPr>
            <a:spLocks noChangeShapeType="1"/>
          </p:cNvSpPr>
          <p:nvPr/>
        </p:nvSpPr>
        <p:spPr bwMode="auto">
          <a:xfrm>
            <a:off x="0" y="5410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9" name="Line 20"/>
          <p:cNvSpPr>
            <a:spLocks noChangeShapeType="1"/>
          </p:cNvSpPr>
          <p:nvPr/>
        </p:nvSpPr>
        <p:spPr bwMode="auto">
          <a:xfrm>
            <a:off x="0" y="5715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0" name="Line 21"/>
          <p:cNvSpPr>
            <a:spLocks noChangeShapeType="1"/>
          </p:cNvSpPr>
          <p:nvPr/>
        </p:nvSpPr>
        <p:spPr bwMode="auto">
          <a:xfrm>
            <a:off x="0" y="6019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1" name="Line 22"/>
          <p:cNvSpPr>
            <a:spLocks noChangeShapeType="1"/>
          </p:cNvSpPr>
          <p:nvPr/>
        </p:nvSpPr>
        <p:spPr bwMode="auto">
          <a:xfrm>
            <a:off x="0" y="6324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2" name="Line 23"/>
          <p:cNvSpPr>
            <a:spLocks noChangeShapeType="1"/>
          </p:cNvSpPr>
          <p:nvPr/>
        </p:nvSpPr>
        <p:spPr bwMode="auto">
          <a:xfrm>
            <a:off x="0" y="6629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3" name="Rectangle 24"/>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44" name="Rectangle 2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0202" name="Rectangle 26"/>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Geneva" charset="0"/>
                <a:cs typeface="Geneva" charset="0"/>
              </a:defRPr>
            </a:lvl1pPr>
          </a:lstStyle>
          <a:p>
            <a:pPr fontAlgn="base">
              <a:spcBef>
                <a:spcPct val="0"/>
              </a:spcBef>
              <a:spcAft>
                <a:spcPct val="0"/>
              </a:spcAft>
              <a:defRPr/>
            </a:pPr>
            <a:r>
              <a:rPr lang="en-US">
                <a:solidFill>
                  <a:srgbClr val="000000"/>
                </a:solidFill>
              </a:rPr>
              <a:t>31 October 2004</a:t>
            </a:r>
          </a:p>
        </p:txBody>
      </p:sp>
      <p:sp>
        <p:nvSpPr>
          <p:cNvPr id="50203" name="Rectangle 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Geneva" charset="0"/>
                <a:cs typeface="Geneva" charset="0"/>
              </a:defRPr>
            </a:lvl1pPr>
          </a:lstStyle>
          <a:p>
            <a:pPr fontAlgn="base">
              <a:spcBef>
                <a:spcPct val="0"/>
              </a:spcBef>
              <a:spcAft>
                <a:spcPct val="0"/>
              </a:spcAft>
              <a:defRPr/>
            </a:pPr>
            <a:r>
              <a:rPr lang="en-US">
                <a:solidFill>
                  <a:srgbClr val="000000"/>
                </a:solidFill>
              </a:rPr>
              <a:t>Designed by MsEffie</a:t>
            </a:r>
          </a:p>
        </p:txBody>
      </p:sp>
      <p:sp>
        <p:nvSpPr>
          <p:cNvPr id="50204" name="Rectangle 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smtClean="0">
                <a:latin typeface="Arial" pitchFamily="34" charset="0"/>
              </a:defRPr>
            </a:lvl1pPr>
          </a:lstStyle>
          <a:p>
            <a:pPr fontAlgn="base">
              <a:spcBef>
                <a:spcPct val="0"/>
              </a:spcBef>
              <a:spcAft>
                <a:spcPct val="0"/>
              </a:spcAft>
              <a:defRPr/>
            </a:pPr>
            <a:fld id="{E38E7DC6-1142-4565-839C-A8A9252DDB9D}" type="slidenum">
              <a:rPr lang="en-US" altLang="en-US">
                <a:solidFill>
                  <a:srgbClr val="000000"/>
                </a:solidFill>
                <a:ea typeface="Geneva" charset="-128"/>
              </a:rPr>
              <a:pPr fontAlgn="base">
                <a:spcBef>
                  <a:spcPct val="0"/>
                </a:spcBef>
                <a:spcAft>
                  <a:spcPct val="0"/>
                </a:spcAft>
                <a:defRPr/>
              </a:pPr>
              <a:t>‹#›</a:t>
            </a:fld>
            <a:endParaRPr lang="en-US" altLang="en-US">
              <a:solidFill>
                <a:srgbClr val="000000"/>
              </a:solidFill>
              <a:ea typeface="Geneva" charset="-128"/>
            </a:endParaRPr>
          </a:p>
        </p:txBody>
      </p:sp>
    </p:spTree>
    <p:extLst>
      <p:ext uri="{BB962C8B-B14F-4D97-AF65-F5344CB8AC3E}">
        <p14:creationId xmlns:p14="http://schemas.microsoft.com/office/powerpoint/2010/main" val="4370168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b="1">
          <a:solidFill>
            <a:schemeClr val="tx2"/>
          </a:solidFill>
          <a:latin typeface="+mj-lt"/>
          <a:ea typeface="Geneva" pitchFamily="68" charset="-128"/>
          <a:cs typeface="Geneva" pitchFamily="68" charset="-128"/>
        </a:defRPr>
      </a:lvl1pPr>
      <a:lvl2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2pPr>
      <a:lvl3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3pPr>
      <a:lvl4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4pPr>
      <a:lvl5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5pPr>
      <a:lvl6pPr marL="457200" algn="ctr" rtl="0" fontAlgn="base">
        <a:spcBef>
          <a:spcPct val="0"/>
        </a:spcBef>
        <a:spcAft>
          <a:spcPct val="0"/>
        </a:spcAft>
        <a:defRPr sz="4400" b="1">
          <a:solidFill>
            <a:schemeClr val="tx2"/>
          </a:solidFill>
          <a:latin typeface="Arial" pitchFamily="68" charset="0"/>
        </a:defRPr>
      </a:lvl6pPr>
      <a:lvl7pPr marL="914400" algn="ctr" rtl="0" fontAlgn="base">
        <a:spcBef>
          <a:spcPct val="0"/>
        </a:spcBef>
        <a:spcAft>
          <a:spcPct val="0"/>
        </a:spcAft>
        <a:defRPr sz="4400" b="1">
          <a:solidFill>
            <a:schemeClr val="tx2"/>
          </a:solidFill>
          <a:latin typeface="Arial" pitchFamily="68" charset="0"/>
        </a:defRPr>
      </a:lvl7pPr>
      <a:lvl8pPr marL="1371600" algn="ctr" rtl="0" fontAlgn="base">
        <a:spcBef>
          <a:spcPct val="0"/>
        </a:spcBef>
        <a:spcAft>
          <a:spcPct val="0"/>
        </a:spcAft>
        <a:defRPr sz="4400" b="1">
          <a:solidFill>
            <a:schemeClr val="tx2"/>
          </a:solidFill>
          <a:latin typeface="Arial" pitchFamily="68" charset="0"/>
        </a:defRPr>
      </a:lvl8pPr>
      <a:lvl9pPr marL="1828800" algn="ctr" rtl="0" fontAlgn="base">
        <a:spcBef>
          <a:spcPct val="0"/>
        </a:spcBef>
        <a:spcAft>
          <a:spcPct val="0"/>
        </a:spcAft>
        <a:defRPr sz="4400" b="1">
          <a:solidFill>
            <a:schemeClr val="tx2"/>
          </a:solidFill>
          <a:latin typeface="Arial" pitchFamily="68" charset="0"/>
        </a:defRPr>
      </a:lvl9pPr>
    </p:titleStyle>
    <p:bodyStyle>
      <a:lvl1pPr marL="342900" indent="-342900" algn="l" rtl="0" eaLnBrk="0" fontAlgn="base" hangingPunct="0">
        <a:spcBef>
          <a:spcPct val="20000"/>
        </a:spcBef>
        <a:spcAft>
          <a:spcPct val="0"/>
        </a:spcAft>
        <a:buChar char="•"/>
        <a:defRPr sz="4000">
          <a:solidFill>
            <a:schemeClr val="tx1"/>
          </a:solidFill>
          <a:latin typeface="+mn-lt"/>
          <a:ea typeface="Geneva" pitchFamily="68" charset="-128"/>
          <a:cs typeface="Geneva" pitchFamily="68" charset="-128"/>
        </a:defRPr>
      </a:lvl1pPr>
      <a:lvl2pPr marL="742950" indent="-285750" algn="l" rtl="0" eaLnBrk="0" fontAlgn="base" hangingPunct="0">
        <a:spcBef>
          <a:spcPct val="20000"/>
        </a:spcBef>
        <a:spcAft>
          <a:spcPct val="0"/>
        </a:spcAft>
        <a:buChar char="–"/>
        <a:defRPr sz="3600">
          <a:solidFill>
            <a:schemeClr val="tx1"/>
          </a:solidFill>
          <a:latin typeface="+mn-lt"/>
          <a:ea typeface="Geneva" pitchFamily="68" charset="-128"/>
        </a:defRPr>
      </a:lvl2pPr>
      <a:lvl3pPr marL="1143000" indent="-228600" algn="l" rtl="0" eaLnBrk="0" fontAlgn="base" hangingPunct="0">
        <a:spcBef>
          <a:spcPct val="20000"/>
        </a:spcBef>
        <a:spcAft>
          <a:spcPct val="0"/>
        </a:spcAft>
        <a:buChar char="•"/>
        <a:defRPr sz="32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8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400">
          <a:solidFill>
            <a:schemeClr val="tx1"/>
          </a:solidFill>
          <a:latin typeface="+mn-lt"/>
          <a:ea typeface="ヒラギノ角ゴ Pro W3" charset="-128"/>
        </a:defRPr>
      </a:lvl5pPr>
      <a:lvl6pPr marL="2514600" indent="-228600" algn="l" rtl="0" fontAlgn="base">
        <a:spcBef>
          <a:spcPct val="20000"/>
        </a:spcBef>
        <a:spcAft>
          <a:spcPct val="0"/>
        </a:spcAft>
        <a:buChar char="»"/>
        <a:defRPr sz="2400">
          <a:solidFill>
            <a:schemeClr val="tx1"/>
          </a:solidFill>
          <a:latin typeface="+mn-lt"/>
          <a:ea typeface="Geneva" pitchFamily="68" charset="-128"/>
        </a:defRPr>
      </a:lvl6pPr>
      <a:lvl7pPr marL="2971800" indent="-228600" algn="l" rtl="0" fontAlgn="base">
        <a:spcBef>
          <a:spcPct val="20000"/>
        </a:spcBef>
        <a:spcAft>
          <a:spcPct val="0"/>
        </a:spcAft>
        <a:buChar char="»"/>
        <a:defRPr sz="2400">
          <a:solidFill>
            <a:schemeClr val="tx1"/>
          </a:solidFill>
          <a:latin typeface="+mn-lt"/>
          <a:ea typeface="Geneva" pitchFamily="68" charset="-128"/>
        </a:defRPr>
      </a:lvl7pPr>
      <a:lvl8pPr marL="3429000" indent="-228600" algn="l" rtl="0" fontAlgn="base">
        <a:spcBef>
          <a:spcPct val="20000"/>
        </a:spcBef>
        <a:spcAft>
          <a:spcPct val="0"/>
        </a:spcAft>
        <a:buChar char="»"/>
        <a:defRPr sz="2400">
          <a:solidFill>
            <a:schemeClr val="tx1"/>
          </a:solidFill>
          <a:latin typeface="+mn-lt"/>
          <a:ea typeface="Geneva" pitchFamily="68" charset="-128"/>
        </a:defRPr>
      </a:lvl8pPr>
      <a:lvl9pPr marL="3886200" indent="-228600" algn="l" rtl="0" fontAlgn="base">
        <a:spcBef>
          <a:spcPct val="20000"/>
        </a:spcBef>
        <a:spcAft>
          <a:spcPct val="0"/>
        </a:spcAft>
        <a:buChar char="»"/>
        <a:defRPr sz="2400">
          <a:solidFill>
            <a:schemeClr val="tx1"/>
          </a:solidFill>
          <a:latin typeface="+mn-lt"/>
          <a:ea typeface="Geneva"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Line 3"/>
          <p:cNvSpPr>
            <a:spLocks noChangeShapeType="1"/>
          </p:cNvSpPr>
          <p:nvPr/>
        </p:nvSpPr>
        <p:spPr bwMode="auto">
          <a:xfrm>
            <a:off x="609600" y="0"/>
            <a:ext cx="0" cy="6858000"/>
          </a:xfrm>
          <a:prstGeom prst="line">
            <a:avLst/>
          </a:prstGeom>
          <a:noFill/>
          <a:ln w="19050">
            <a:solidFill>
              <a:srgbClr val="FF99CC"/>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3" name="Line 4"/>
          <p:cNvSpPr>
            <a:spLocks noChangeShapeType="1"/>
          </p:cNvSpPr>
          <p:nvPr/>
        </p:nvSpPr>
        <p:spPr bwMode="auto">
          <a:xfrm>
            <a:off x="0" y="838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4" name="Line 5"/>
          <p:cNvSpPr>
            <a:spLocks noChangeShapeType="1"/>
          </p:cNvSpPr>
          <p:nvPr/>
        </p:nvSpPr>
        <p:spPr bwMode="auto">
          <a:xfrm>
            <a:off x="0" y="1143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5" name="Line 6"/>
          <p:cNvSpPr>
            <a:spLocks noChangeShapeType="1"/>
          </p:cNvSpPr>
          <p:nvPr/>
        </p:nvSpPr>
        <p:spPr bwMode="auto">
          <a:xfrm>
            <a:off x="0" y="1447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6" name="Line 7"/>
          <p:cNvSpPr>
            <a:spLocks noChangeShapeType="1"/>
          </p:cNvSpPr>
          <p:nvPr/>
        </p:nvSpPr>
        <p:spPr bwMode="auto">
          <a:xfrm>
            <a:off x="0" y="1752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7" name="Line 8"/>
          <p:cNvSpPr>
            <a:spLocks noChangeShapeType="1"/>
          </p:cNvSpPr>
          <p:nvPr/>
        </p:nvSpPr>
        <p:spPr bwMode="auto">
          <a:xfrm>
            <a:off x="0" y="2057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8" name="Line 9"/>
          <p:cNvSpPr>
            <a:spLocks noChangeShapeType="1"/>
          </p:cNvSpPr>
          <p:nvPr/>
        </p:nvSpPr>
        <p:spPr bwMode="auto">
          <a:xfrm>
            <a:off x="0" y="2362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29" name="Line 10"/>
          <p:cNvSpPr>
            <a:spLocks noChangeShapeType="1"/>
          </p:cNvSpPr>
          <p:nvPr/>
        </p:nvSpPr>
        <p:spPr bwMode="auto">
          <a:xfrm>
            <a:off x="0" y="2667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0" name="Line 11"/>
          <p:cNvSpPr>
            <a:spLocks noChangeShapeType="1"/>
          </p:cNvSpPr>
          <p:nvPr/>
        </p:nvSpPr>
        <p:spPr bwMode="auto">
          <a:xfrm>
            <a:off x="0" y="2971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1" name="Line 12"/>
          <p:cNvSpPr>
            <a:spLocks noChangeShapeType="1"/>
          </p:cNvSpPr>
          <p:nvPr/>
        </p:nvSpPr>
        <p:spPr bwMode="auto">
          <a:xfrm>
            <a:off x="0" y="3276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2" name="Line 13"/>
          <p:cNvSpPr>
            <a:spLocks noChangeShapeType="1"/>
          </p:cNvSpPr>
          <p:nvPr/>
        </p:nvSpPr>
        <p:spPr bwMode="auto">
          <a:xfrm>
            <a:off x="0" y="3581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3" name="Line 14"/>
          <p:cNvSpPr>
            <a:spLocks noChangeShapeType="1"/>
          </p:cNvSpPr>
          <p:nvPr/>
        </p:nvSpPr>
        <p:spPr bwMode="auto">
          <a:xfrm>
            <a:off x="0" y="3886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4" name="Line 15"/>
          <p:cNvSpPr>
            <a:spLocks noChangeShapeType="1"/>
          </p:cNvSpPr>
          <p:nvPr/>
        </p:nvSpPr>
        <p:spPr bwMode="auto">
          <a:xfrm>
            <a:off x="0" y="4191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5" name="Line 16"/>
          <p:cNvSpPr>
            <a:spLocks noChangeShapeType="1"/>
          </p:cNvSpPr>
          <p:nvPr/>
        </p:nvSpPr>
        <p:spPr bwMode="auto">
          <a:xfrm>
            <a:off x="0" y="4495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6" name="Line 17"/>
          <p:cNvSpPr>
            <a:spLocks noChangeShapeType="1"/>
          </p:cNvSpPr>
          <p:nvPr/>
        </p:nvSpPr>
        <p:spPr bwMode="auto">
          <a:xfrm>
            <a:off x="0" y="4800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7" name="Line 18"/>
          <p:cNvSpPr>
            <a:spLocks noChangeShapeType="1"/>
          </p:cNvSpPr>
          <p:nvPr/>
        </p:nvSpPr>
        <p:spPr bwMode="auto">
          <a:xfrm>
            <a:off x="0" y="5105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8" name="Line 19"/>
          <p:cNvSpPr>
            <a:spLocks noChangeShapeType="1"/>
          </p:cNvSpPr>
          <p:nvPr/>
        </p:nvSpPr>
        <p:spPr bwMode="auto">
          <a:xfrm>
            <a:off x="0" y="54102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39" name="Line 20"/>
          <p:cNvSpPr>
            <a:spLocks noChangeShapeType="1"/>
          </p:cNvSpPr>
          <p:nvPr/>
        </p:nvSpPr>
        <p:spPr bwMode="auto">
          <a:xfrm>
            <a:off x="0" y="57150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0" name="Line 21"/>
          <p:cNvSpPr>
            <a:spLocks noChangeShapeType="1"/>
          </p:cNvSpPr>
          <p:nvPr/>
        </p:nvSpPr>
        <p:spPr bwMode="auto">
          <a:xfrm>
            <a:off x="0" y="60198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1" name="Line 22"/>
          <p:cNvSpPr>
            <a:spLocks noChangeShapeType="1"/>
          </p:cNvSpPr>
          <p:nvPr/>
        </p:nvSpPr>
        <p:spPr bwMode="auto">
          <a:xfrm>
            <a:off x="0" y="63246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2" name="Line 23"/>
          <p:cNvSpPr>
            <a:spLocks noChangeShapeType="1"/>
          </p:cNvSpPr>
          <p:nvPr/>
        </p:nvSpPr>
        <p:spPr bwMode="auto">
          <a:xfrm>
            <a:off x="0" y="6629400"/>
            <a:ext cx="9144000" cy="0"/>
          </a:xfrm>
          <a:prstGeom prst="line">
            <a:avLst/>
          </a:prstGeom>
          <a:noFill/>
          <a:ln w="0">
            <a:solidFill>
              <a:srgbClr val="00CCFF"/>
            </a:solidFill>
            <a:round/>
            <a:headEnd/>
            <a:tailEnd/>
          </a:ln>
          <a:extLst>
            <a:ext uri="{909E8E84-426E-40DD-AFC4-6F175D3DCCD1}">
              <a14:hiddenFill xmlns:a14="http://schemas.microsoft.com/office/drawing/2010/main">
                <a:noFill/>
              </a14:hiddenFill>
            </a:ext>
          </a:extLst>
        </p:spPr>
        <p:txBody>
          <a:bodyPr wrap="none" anchor="ctr"/>
          <a:lstStyle/>
          <a:p>
            <a:pPr fontAlgn="base">
              <a:spcBef>
                <a:spcPct val="0"/>
              </a:spcBef>
              <a:spcAft>
                <a:spcPct val="0"/>
              </a:spcAft>
            </a:pPr>
            <a:endParaRPr lang="en-US" sz="2400">
              <a:solidFill>
                <a:srgbClr val="000000"/>
              </a:solidFill>
              <a:latin typeface="Times" charset="0"/>
              <a:ea typeface="Geneva" charset="-128"/>
            </a:endParaRPr>
          </a:p>
        </p:txBody>
      </p:sp>
      <p:sp>
        <p:nvSpPr>
          <p:cNvPr id="5143" name="Rectangle 24"/>
          <p:cNvSpPr>
            <a:spLocks noGrp="1" noChangeArrowheads="1"/>
          </p:cNvSpPr>
          <p:nvPr>
            <p:ph type="title"/>
          </p:nvPr>
        </p:nvSpPr>
        <p:spPr bwMode="auto">
          <a:xfrm>
            <a:off x="685800" y="609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5144" name="Rectangle 25"/>
          <p:cNvSpPr>
            <a:spLocks noGrp="1" noChangeArrowheads="1"/>
          </p:cNvSpPr>
          <p:nvPr>
            <p:ph type="body" idx="1"/>
          </p:nvPr>
        </p:nvSpPr>
        <p:spPr bwMode="auto">
          <a:xfrm>
            <a:off x="685800" y="1676400"/>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0202" name="Rectangle 26"/>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Geneva" charset="0"/>
                <a:cs typeface="Geneva" charset="0"/>
              </a:defRPr>
            </a:lvl1pPr>
          </a:lstStyle>
          <a:p>
            <a:pPr fontAlgn="base">
              <a:spcBef>
                <a:spcPct val="0"/>
              </a:spcBef>
              <a:spcAft>
                <a:spcPct val="0"/>
              </a:spcAft>
              <a:defRPr/>
            </a:pPr>
            <a:r>
              <a:rPr lang="en-US">
                <a:solidFill>
                  <a:srgbClr val="000000"/>
                </a:solidFill>
              </a:rPr>
              <a:t>31 October 2004</a:t>
            </a:r>
          </a:p>
        </p:txBody>
      </p:sp>
      <p:sp>
        <p:nvSpPr>
          <p:cNvPr id="50203" name="Rectangle 27"/>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Geneva" charset="0"/>
                <a:cs typeface="Geneva" charset="0"/>
              </a:defRPr>
            </a:lvl1pPr>
          </a:lstStyle>
          <a:p>
            <a:pPr fontAlgn="base">
              <a:spcBef>
                <a:spcPct val="0"/>
              </a:spcBef>
              <a:spcAft>
                <a:spcPct val="0"/>
              </a:spcAft>
              <a:defRPr/>
            </a:pPr>
            <a:r>
              <a:rPr lang="en-US">
                <a:solidFill>
                  <a:srgbClr val="000000"/>
                </a:solidFill>
              </a:rPr>
              <a:t>Designed by MsEffie</a:t>
            </a:r>
          </a:p>
        </p:txBody>
      </p:sp>
      <p:sp>
        <p:nvSpPr>
          <p:cNvPr id="50204" name="Rectangle 28"/>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smtClean="0">
                <a:latin typeface="Arial" pitchFamily="34" charset="0"/>
              </a:defRPr>
            </a:lvl1pPr>
          </a:lstStyle>
          <a:p>
            <a:pPr fontAlgn="base">
              <a:spcBef>
                <a:spcPct val="0"/>
              </a:spcBef>
              <a:spcAft>
                <a:spcPct val="0"/>
              </a:spcAft>
              <a:defRPr/>
            </a:pPr>
            <a:fld id="{E38E7DC6-1142-4565-839C-A8A9252DDB9D}" type="slidenum">
              <a:rPr lang="en-US" altLang="en-US">
                <a:solidFill>
                  <a:srgbClr val="000000"/>
                </a:solidFill>
                <a:ea typeface="Geneva" charset="-128"/>
              </a:rPr>
              <a:pPr fontAlgn="base">
                <a:spcBef>
                  <a:spcPct val="0"/>
                </a:spcBef>
                <a:spcAft>
                  <a:spcPct val="0"/>
                </a:spcAft>
                <a:defRPr/>
              </a:pPr>
              <a:t>‹#›</a:t>
            </a:fld>
            <a:endParaRPr lang="en-US" altLang="en-US">
              <a:solidFill>
                <a:srgbClr val="000000"/>
              </a:solidFill>
              <a:ea typeface="Geneva" charset="-128"/>
            </a:endParaRPr>
          </a:p>
        </p:txBody>
      </p:sp>
    </p:spTree>
    <p:extLst>
      <p:ext uri="{BB962C8B-B14F-4D97-AF65-F5344CB8AC3E}">
        <p14:creationId xmlns:p14="http://schemas.microsoft.com/office/powerpoint/2010/main" val="53553187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b="1">
          <a:solidFill>
            <a:schemeClr val="tx2"/>
          </a:solidFill>
          <a:latin typeface="+mj-lt"/>
          <a:ea typeface="Geneva" pitchFamily="68" charset="-128"/>
          <a:cs typeface="Geneva" pitchFamily="68" charset="-128"/>
        </a:defRPr>
      </a:lvl1pPr>
      <a:lvl2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2pPr>
      <a:lvl3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3pPr>
      <a:lvl4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4pPr>
      <a:lvl5pPr algn="ctr" rtl="0" eaLnBrk="0" fontAlgn="base" hangingPunct="0">
        <a:spcBef>
          <a:spcPct val="0"/>
        </a:spcBef>
        <a:spcAft>
          <a:spcPct val="0"/>
        </a:spcAft>
        <a:defRPr sz="4400" b="1">
          <a:solidFill>
            <a:schemeClr val="tx2"/>
          </a:solidFill>
          <a:latin typeface="Arial" pitchFamily="68" charset="0"/>
          <a:ea typeface="Geneva" pitchFamily="68" charset="-128"/>
          <a:cs typeface="Geneva" pitchFamily="68" charset="-128"/>
        </a:defRPr>
      </a:lvl5pPr>
      <a:lvl6pPr marL="457200" algn="ctr" rtl="0" fontAlgn="base">
        <a:spcBef>
          <a:spcPct val="0"/>
        </a:spcBef>
        <a:spcAft>
          <a:spcPct val="0"/>
        </a:spcAft>
        <a:defRPr sz="4400" b="1">
          <a:solidFill>
            <a:schemeClr val="tx2"/>
          </a:solidFill>
          <a:latin typeface="Arial" pitchFamily="68" charset="0"/>
        </a:defRPr>
      </a:lvl6pPr>
      <a:lvl7pPr marL="914400" algn="ctr" rtl="0" fontAlgn="base">
        <a:spcBef>
          <a:spcPct val="0"/>
        </a:spcBef>
        <a:spcAft>
          <a:spcPct val="0"/>
        </a:spcAft>
        <a:defRPr sz="4400" b="1">
          <a:solidFill>
            <a:schemeClr val="tx2"/>
          </a:solidFill>
          <a:latin typeface="Arial" pitchFamily="68" charset="0"/>
        </a:defRPr>
      </a:lvl7pPr>
      <a:lvl8pPr marL="1371600" algn="ctr" rtl="0" fontAlgn="base">
        <a:spcBef>
          <a:spcPct val="0"/>
        </a:spcBef>
        <a:spcAft>
          <a:spcPct val="0"/>
        </a:spcAft>
        <a:defRPr sz="4400" b="1">
          <a:solidFill>
            <a:schemeClr val="tx2"/>
          </a:solidFill>
          <a:latin typeface="Arial" pitchFamily="68" charset="0"/>
        </a:defRPr>
      </a:lvl8pPr>
      <a:lvl9pPr marL="1828800" algn="ctr" rtl="0" fontAlgn="base">
        <a:spcBef>
          <a:spcPct val="0"/>
        </a:spcBef>
        <a:spcAft>
          <a:spcPct val="0"/>
        </a:spcAft>
        <a:defRPr sz="4400" b="1">
          <a:solidFill>
            <a:schemeClr val="tx2"/>
          </a:solidFill>
          <a:latin typeface="Arial" pitchFamily="68" charset="0"/>
        </a:defRPr>
      </a:lvl9pPr>
    </p:titleStyle>
    <p:bodyStyle>
      <a:lvl1pPr marL="342900" indent="-342900" algn="l" rtl="0" eaLnBrk="0" fontAlgn="base" hangingPunct="0">
        <a:spcBef>
          <a:spcPct val="20000"/>
        </a:spcBef>
        <a:spcAft>
          <a:spcPct val="0"/>
        </a:spcAft>
        <a:buChar char="•"/>
        <a:defRPr sz="4000">
          <a:solidFill>
            <a:schemeClr val="tx1"/>
          </a:solidFill>
          <a:latin typeface="+mn-lt"/>
          <a:ea typeface="Geneva" pitchFamily="68" charset="-128"/>
          <a:cs typeface="Geneva" pitchFamily="68" charset="-128"/>
        </a:defRPr>
      </a:lvl1pPr>
      <a:lvl2pPr marL="742950" indent="-285750" algn="l" rtl="0" eaLnBrk="0" fontAlgn="base" hangingPunct="0">
        <a:spcBef>
          <a:spcPct val="20000"/>
        </a:spcBef>
        <a:spcAft>
          <a:spcPct val="0"/>
        </a:spcAft>
        <a:buChar char="–"/>
        <a:defRPr sz="3600">
          <a:solidFill>
            <a:schemeClr val="tx1"/>
          </a:solidFill>
          <a:latin typeface="+mn-lt"/>
          <a:ea typeface="Geneva" pitchFamily="68" charset="-128"/>
        </a:defRPr>
      </a:lvl2pPr>
      <a:lvl3pPr marL="1143000" indent="-228600" algn="l" rtl="0" eaLnBrk="0" fontAlgn="base" hangingPunct="0">
        <a:spcBef>
          <a:spcPct val="20000"/>
        </a:spcBef>
        <a:spcAft>
          <a:spcPct val="0"/>
        </a:spcAft>
        <a:buChar char="•"/>
        <a:defRPr sz="32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8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400">
          <a:solidFill>
            <a:schemeClr val="tx1"/>
          </a:solidFill>
          <a:latin typeface="+mn-lt"/>
          <a:ea typeface="ヒラギノ角ゴ Pro W3" charset="-128"/>
        </a:defRPr>
      </a:lvl5pPr>
      <a:lvl6pPr marL="2514600" indent="-228600" algn="l" rtl="0" fontAlgn="base">
        <a:spcBef>
          <a:spcPct val="20000"/>
        </a:spcBef>
        <a:spcAft>
          <a:spcPct val="0"/>
        </a:spcAft>
        <a:buChar char="»"/>
        <a:defRPr sz="2400">
          <a:solidFill>
            <a:schemeClr val="tx1"/>
          </a:solidFill>
          <a:latin typeface="+mn-lt"/>
          <a:ea typeface="Geneva" pitchFamily="68" charset="-128"/>
        </a:defRPr>
      </a:lvl6pPr>
      <a:lvl7pPr marL="2971800" indent="-228600" algn="l" rtl="0" fontAlgn="base">
        <a:spcBef>
          <a:spcPct val="20000"/>
        </a:spcBef>
        <a:spcAft>
          <a:spcPct val="0"/>
        </a:spcAft>
        <a:buChar char="»"/>
        <a:defRPr sz="2400">
          <a:solidFill>
            <a:schemeClr val="tx1"/>
          </a:solidFill>
          <a:latin typeface="+mn-lt"/>
          <a:ea typeface="Geneva" pitchFamily="68" charset="-128"/>
        </a:defRPr>
      </a:lvl7pPr>
      <a:lvl8pPr marL="3429000" indent="-228600" algn="l" rtl="0" fontAlgn="base">
        <a:spcBef>
          <a:spcPct val="20000"/>
        </a:spcBef>
        <a:spcAft>
          <a:spcPct val="0"/>
        </a:spcAft>
        <a:buChar char="»"/>
        <a:defRPr sz="2400">
          <a:solidFill>
            <a:schemeClr val="tx1"/>
          </a:solidFill>
          <a:latin typeface="+mn-lt"/>
          <a:ea typeface="Geneva" pitchFamily="68" charset="-128"/>
        </a:defRPr>
      </a:lvl8pPr>
      <a:lvl9pPr marL="3886200" indent="-228600" algn="l" rtl="0" fontAlgn="base">
        <a:spcBef>
          <a:spcPct val="20000"/>
        </a:spcBef>
        <a:spcAft>
          <a:spcPct val="0"/>
        </a:spcAft>
        <a:buChar char="»"/>
        <a:defRPr sz="2400">
          <a:solidFill>
            <a:schemeClr val="tx1"/>
          </a:solidFill>
          <a:latin typeface="+mn-lt"/>
          <a:ea typeface="Geneva" pitchFamily="6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lstStyle/>
          <a:p>
            <a:r>
              <a:rPr lang="en-US" sz="3200" i="1" u="sng" dirty="0" smtClean="0"/>
              <a:t>RVMS – Expectations for Written Work</a:t>
            </a:r>
            <a:endParaRPr lang="en-US" sz="3200" i="1" u="sng" dirty="0"/>
          </a:p>
        </p:txBody>
      </p:sp>
      <p:sp>
        <p:nvSpPr>
          <p:cNvPr id="3" name="Content Placeholder 2"/>
          <p:cNvSpPr>
            <a:spLocks noGrp="1"/>
          </p:cNvSpPr>
          <p:nvPr>
            <p:ph idx="1"/>
          </p:nvPr>
        </p:nvSpPr>
        <p:spPr>
          <a:xfrm>
            <a:off x="577273" y="1066800"/>
            <a:ext cx="7772400" cy="533400"/>
          </a:xfrm>
        </p:spPr>
        <p:txBody>
          <a:bodyPr/>
          <a:lstStyle/>
          <a:p>
            <a:pPr marL="0" indent="0">
              <a:buNone/>
            </a:pPr>
            <a:r>
              <a:rPr lang="en-US" sz="2800" b="1" dirty="0" smtClean="0">
                <a:solidFill>
                  <a:srgbClr val="FF0000"/>
                </a:solidFill>
                <a:latin typeface="Calibri" panose="020F0502020204030204" pitchFamily="34" charset="0"/>
              </a:rPr>
              <a:t>Page set-up:</a:t>
            </a:r>
          </a:p>
          <a:p>
            <a:pPr marL="0" indent="0">
              <a:buNone/>
            </a:pPr>
            <a:r>
              <a:rPr lang="en-US" sz="2800" b="1" dirty="0">
                <a:solidFill>
                  <a:srgbClr val="FF0000"/>
                </a:solidFill>
              </a:rPr>
              <a:t>	</a:t>
            </a:r>
            <a:r>
              <a:rPr lang="en-US" sz="2800" b="1" dirty="0" smtClean="0">
                <a:solidFill>
                  <a:srgbClr val="FF0000"/>
                </a:solidFill>
              </a:rPr>
              <a:t>	</a:t>
            </a:r>
            <a:endParaRPr lang="en-US" sz="2800" b="1" dirty="0">
              <a:solidFill>
                <a:srgbClr val="FF0000"/>
              </a:solidFill>
            </a:endParaRPr>
          </a:p>
        </p:txBody>
      </p:sp>
      <p:sp>
        <p:nvSpPr>
          <p:cNvPr id="5" name="TextBox 4"/>
          <p:cNvSpPr txBox="1"/>
          <p:nvPr/>
        </p:nvSpPr>
        <p:spPr>
          <a:xfrm>
            <a:off x="2794300" y="1066800"/>
            <a:ext cx="3886200"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1) Title: top line, centered</a:t>
            </a:r>
            <a:endParaRPr lang="en-US" sz="2400" dirty="0">
              <a:solidFill>
                <a:srgbClr val="000000"/>
              </a:solidFill>
              <a:latin typeface="Times" charset="0"/>
              <a:ea typeface="Geneva" charset="-128"/>
            </a:endParaRPr>
          </a:p>
        </p:txBody>
      </p:sp>
      <p:sp>
        <p:nvSpPr>
          <p:cNvPr id="6" name="TextBox 5"/>
          <p:cNvSpPr txBox="1"/>
          <p:nvPr/>
        </p:nvSpPr>
        <p:spPr>
          <a:xfrm>
            <a:off x="2794300" y="1676400"/>
            <a:ext cx="4953000" cy="830997"/>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2) 1</a:t>
            </a:r>
            <a:r>
              <a:rPr lang="en-US" altLang="en-US" sz="2400" baseline="30000" dirty="0" smtClean="0">
                <a:solidFill>
                  <a:srgbClr val="000000"/>
                </a:solidFill>
                <a:latin typeface="Calibri" pitchFamily="34" charset="0"/>
                <a:ea typeface="Geneva" charset="-128"/>
              </a:rPr>
              <a:t>st</a:t>
            </a:r>
            <a:r>
              <a:rPr lang="en-US" altLang="en-US" sz="2400" dirty="0" smtClean="0">
                <a:solidFill>
                  <a:srgbClr val="000000"/>
                </a:solidFill>
                <a:latin typeface="Calibri" pitchFamily="34" charset="0"/>
                <a:ea typeface="Geneva" charset="-128"/>
              </a:rPr>
              <a:t> &amp; last name: 2</a:t>
            </a:r>
            <a:r>
              <a:rPr lang="en-US" altLang="en-US" sz="2400" baseline="30000" dirty="0" smtClean="0">
                <a:solidFill>
                  <a:srgbClr val="000000"/>
                </a:solidFill>
                <a:latin typeface="Calibri" pitchFamily="34" charset="0"/>
                <a:ea typeface="Geneva" charset="-128"/>
              </a:rPr>
              <a:t>nd</a:t>
            </a:r>
            <a:r>
              <a:rPr lang="en-US" altLang="en-US" sz="2400" dirty="0" smtClean="0">
                <a:solidFill>
                  <a:srgbClr val="000000"/>
                </a:solidFill>
                <a:latin typeface="Calibri" pitchFamily="34" charset="0"/>
                <a:ea typeface="Geneva" charset="-128"/>
              </a:rPr>
              <a:t> line, left</a:t>
            </a:r>
          </a:p>
          <a:p>
            <a:pPr fontAlgn="base">
              <a:spcBef>
                <a:spcPct val="0"/>
              </a:spcBef>
              <a:spcAft>
                <a:spcPct val="0"/>
              </a:spcAft>
            </a:pPr>
            <a:endParaRPr lang="en-US" sz="2400" dirty="0">
              <a:solidFill>
                <a:srgbClr val="000000"/>
              </a:solidFill>
              <a:latin typeface="Times" charset="0"/>
              <a:ea typeface="Geneva" charset="-128"/>
            </a:endParaRPr>
          </a:p>
        </p:txBody>
      </p:sp>
      <p:sp>
        <p:nvSpPr>
          <p:cNvPr id="7" name="TextBox 6"/>
          <p:cNvSpPr txBox="1"/>
          <p:nvPr/>
        </p:nvSpPr>
        <p:spPr>
          <a:xfrm>
            <a:off x="2796609" y="2276564"/>
            <a:ext cx="3886200"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3) Date: 2</a:t>
            </a:r>
            <a:r>
              <a:rPr lang="en-US" altLang="en-US" sz="2400" baseline="30000" dirty="0" smtClean="0">
                <a:solidFill>
                  <a:srgbClr val="000000"/>
                </a:solidFill>
                <a:latin typeface="Calibri" pitchFamily="34" charset="0"/>
                <a:ea typeface="Geneva" charset="-128"/>
              </a:rPr>
              <a:t>nd</a:t>
            </a:r>
            <a:r>
              <a:rPr lang="en-US" altLang="en-US" sz="2400" dirty="0" smtClean="0">
                <a:solidFill>
                  <a:srgbClr val="000000"/>
                </a:solidFill>
                <a:latin typeface="Calibri" pitchFamily="34" charset="0"/>
                <a:ea typeface="Geneva" charset="-128"/>
              </a:rPr>
              <a:t> line, right</a:t>
            </a:r>
            <a:endParaRPr lang="en-US" sz="2400" dirty="0">
              <a:solidFill>
                <a:srgbClr val="000000"/>
              </a:solidFill>
              <a:latin typeface="Times" charset="0"/>
              <a:ea typeface="Geneva" charset="-128"/>
            </a:endParaRPr>
          </a:p>
        </p:txBody>
      </p:sp>
      <p:sp>
        <p:nvSpPr>
          <p:cNvPr id="9" name="Rectangle 8"/>
          <p:cNvSpPr/>
          <p:nvPr/>
        </p:nvSpPr>
        <p:spPr>
          <a:xfrm>
            <a:off x="609600" y="2895600"/>
            <a:ext cx="2187009" cy="523220"/>
          </a:xfrm>
          <a:prstGeom prst="rect">
            <a:avLst/>
          </a:prstGeom>
        </p:spPr>
        <p:txBody>
          <a:bodyPr wrap="none">
            <a:spAutoFit/>
          </a:bodyPr>
          <a:lstStyle/>
          <a:p>
            <a:pPr fontAlgn="base">
              <a:spcBef>
                <a:spcPct val="0"/>
              </a:spcBef>
              <a:spcAft>
                <a:spcPct val="0"/>
              </a:spcAft>
            </a:pPr>
            <a:r>
              <a:rPr lang="en-US" sz="2800" b="1" dirty="0" smtClean="0">
                <a:solidFill>
                  <a:srgbClr val="FF0000"/>
                </a:solidFill>
                <a:latin typeface="Calibri" panose="020F0502020204030204" pitchFamily="34" charset="0"/>
                <a:ea typeface="Geneva" charset="-128"/>
              </a:rPr>
              <a:t>Presentation:</a:t>
            </a:r>
            <a:endParaRPr lang="en-US" sz="2400" dirty="0">
              <a:solidFill>
                <a:srgbClr val="000000"/>
              </a:solidFill>
              <a:latin typeface="Times" charset="0"/>
              <a:ea typeface="Geneva" charset="-128"/>
            </a:endParaRPr>
          </a:p>
        </p:txBody>
      </p:sp>
      <p:sp>
        <p:nvSpPr>
          <p:cNvPr id="10" name="TextBox 9"/>
          <p:cNvSpPr txBox="1"/>
          <p:nvPr/>
        </p:nvSpPr>
        <p:spPr>
          <a:xfrm>
            <a:off x="2794300" y="2926377"/>
            <a:ext cx="3886200"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1) Use lines &amp; margins.</a:t>
            </a:r>
            <a:endParaRPr lang="en-US" sz="2400" dirty="0">
              <a:solidFill>
                <a:srgbClr val="000000"/>
              </a:solidFill>
              <a:latin typeface="Times" charset="0"/>
              <a:ea typeface="Geneva" charset="-128"/>
            </a:endParaRPr>
          </a:p>
        </p:txBody>
      </p:sp>
      <p:sp>
        <p:nvSpPr>
          <p:cNvPr id="11" name="Rectangle 10"/>
          <p:cNvSpPr/>
          <p:nvPr/>
        </p:nvSpPr>
        <p:spPr>
          <a:xfrm>
            <a:off x="2782755" y="3505200"/>
            <a:ext cx="5410200" cy="830997"/>
          </a:xfrm>
          <a:prstGeom prst="rect">
            <a:avLst/>
          </a:prstGeom>
        </p:spPr>
        <p:txBody>
          <a:bodyPr wrap="square">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2) Use full &amp; clean sheet of paper.</a:t>
            </a:r>
          </a:p>
          <a:p>
            <a:pPr fontAlgn="base">
              <a:spcBef>
                <a:spcPct val="0"/>
              </a:spcBef>
              <a:spcAft>
                <a:spcPct val="0"/>
              </a:spcAft>
            </a:pPr>
            <a:r>
              <a:rPr lang="en-US" altLang="en-US" sz="2400" dirty="0" smtClean="0">
                <a:solidFill>
                  <a:srgbClr val="000000"/>
                </a:solidFill>
                <a:latin typeface="Calibri" pitchFamily="34" charset="0"/>
                <a:ea typeface="Geneva" charset="-128"/>
              </a:rPr>
              <a:t> </a:t>
            </a:r>
            <a:endParaRPr lang="en-US" sz="2400" dirty="0">
              <a:solidFill>
                <a:srgbClr val="000000"/>
              </a:solidFill>
              <a:latin typeface="Times" charset="0"/>
              <a:ea typeface="Geneva" charset="-128"/>
            </a:endParaRPr>
          </a:p>
        </p:txBody>
      </p:sp>
      <p:sp>
        <p:nvSpPr>
          <p:cNvPr id="12" name="TextBox 11"/>
          <p:cNvSpPr txBox="1"/>
          <p:nvPr/>
        </p:nvSpPr>
        <p:spPr>
          <a:xfrm>
            <a:off x="2782755" y="4114800"/>
            <a:ext cx="6467764" cy="830997"/>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3) Minimize use of white-out and crossing out.</a:t>
            </a:r>
          </a:p>
          <a:p>
            <a:pPr fontAlgn="base">
              <a:spcBef>
                <a:spcPct val="0"/>
              </a:spcBef>
              <a:spcAft>
                <a:spcPct val="0"/>
              </a:spcAft>
            </a:pPr>
            <a:endParaRPr lang="en-US" sz="2400" dirty="0">
              <a:solidFill>
                <a:srgbClr val="000000"/>
              </a:solidFill>
              <a:latin typeface="Times" charset="0"/>
              <a:ea typeface="Geneva" charset="-128"/>
            </a:endParaRPr>
          </a:p>
        </p:txBody>
      </p:sp>
      <p:sp>
        <p:nvSpPr>
          <p:cNvPr id="13" name="TextBox 12"/>
          <p:cNvSpPr txBox="1"/>
          <p:nvPr/>
        </p:nvSpPr>
        <p:spPr>
          <a:xfrm>
            <a:off x="2782755" y="4714964"/>
            <a:ext cx="5509191" cy="461665"/>
          </a:xfrm>
          <a:prstGeom prst="rect">
            <a:avLst/>
          </a:prstGeom>
          <a:noFill/>
        </p:spPr>
        <p:txBody>
          <a:bodyPr wrap="square" rtlCol="0">
            <a:spAutoFit/>
          </a:bodyPr>
          <a:lstStyle/>
          <a:p>
            <a:pPr fontAlgn="base">
              <a:spcBef>
                <a:spcPct val="0"/>
              </a:spcBef>
              <a:spcAft>
                <a:spcPct val="0"/>
              </a:spcAft>
            </a:pPr>
            <a:r>
              <a:rPr lang="en-US" altLang="en-US" sz="2400" dirty="0">
                <a:solidFill>
                  <a:srgbClr val="000000"/>
                </a:solidFill>
                <a:latin typeface="Calibri" pitchFamily="34" charset="0"/>
                <a:ea typeface="Geneva" charset="-128"/>
              </a:rPr>
              <a:t>4</a:t>
            </a:r>
            <a:r>
              <a:rPr lang="en-US" altLang="en-US" sz="2400" dirty="0" smtClean="0">
                <a:solidFill>
                  <a:srgbClr val="000000"/>
                </a:solidFill>
                <a:latin typeface="Calibri" pitchFamily="34" charset="0"/>
                <a:ea typeface="Geneva" charset="-128"/>
              </a:rPr>
              <a:t>) Use a ruler for straight lines.</a:t>
            </a:r>
            <a:endParaRPr lang="en-US" sz="2400" dirty="0">
              <a:solidFill>
                <a:srgbClr val="000000"/>
              </a:solidFill>
              <a:latin typeface="Times" charset="0"/>
              <a:ea typeface="Geneva" charset="-128"/>
            </a:endParaRPr>
          </a:p>
        </p:txBody>
      </p:sp>
      <p:sp>
        <p:nvSpPr>
          <p:cNvPr id="14" name="TextBox 13"/>
          <p:cNvSpPr txBox="1"/>
          <p:nvPr/>
        </p:nvSpPr>
        <p:spPr>
          <a:xfrm>
            <a:off x="2782753" y="5334000"/>
            <a:ext cx="5509191"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5) Final copy needs </a:t>
            </a:r>
            <a:r>
              <a:rPr lang="en-US" altLang="en-US" sz="2400" b="1" dirty="0" smtClean="0">
                <a:solidFill>
                  <a:srgbClr val="004F8A"/>
                </a:solidFill>
                <a:latin typeface="Calibri" pitchFamily="34" charset="0"/>
                <a:ea typeface="Geneva" charset="-128"/>
              </a:rPr>
              <a:t>blue</a:t>
            </a:r>
            <a:r>
              <a:rPr lang="en-US" altLang="en-US" sz="2400" dirty="0" smtClean="0">
                <a:solidFill>
                  <a:srgbClr val="000000"/>
                </a:solidFill>
                <a:latin typeface="Calibri" pitchFamily="34" charset="0"/>
                <a:ea typeface="Geneva" charset="-128"/>
              </a:rPr>
              <a:t> or </a:t>
            </a:r>
            <a:r>
              <a:rPr lang="en-US" altLang="en-US" sz="2400" b="1" dirty="0" smtClean="0">
                <a:solidFill>
                  <a:srgbClr val="000000"/>
                </a:solidFill>
                <a:latin typeface="Calibri" pitchFamily="34" charset="0"/>
                <a:ea typeface="Geneva" charset="-128"/>
              </a:rPr>
              <a:t>black</a:t>
            </a:r>
            <a:r>
              <a:rPr lang="en-US" altLang="en-US" sz="2400" dirty="0" smtClean="0">
                <a:solidFill>
                  <a:srgbClr val="000000"/>
                </a:solidFill>
                <a:latin typeface="Calibri" pitchFamily="34" charset="0"/>
                <a:ea typeface="Geneva" charset="-128"/>
              </a:rPr>
              <a:t> ink.</a:t>
            </a:r>
            <a:endParaRPr lang="en-US" sz="2400" dirty="0">
              <a:solidFill>
                <a:srgbClr val="000000"/>
              </a:solidFill>
              <a:latin typeface="Times" charset="0"/>
              <a:ea typeface="Geneva" charset="-128"/>
            </a:endParaRPr>
          </a:p>
        </p:txBody>
      </p:sp>
    </p:spTree>
    <p:extLst>
      <p:ext uri="{BB962C8B-B14F-4D97-AF65-F5344CB8AC3E}">
        <p14:creationId xmlns:p14="http://schemas.microsoft.com/office/powerpoint/2010/main" val="2481865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685800"/>
          </a:xfrm>
        </p:spPr>
        <p:txBody>
          <a:bodyPr/>
          <a:lstStyle/>
          <a:p>
            <a:r>
              <a:rPr lang="en-US" sz="3200" i="1" u="sng" dirty="0" smtClean="0"/>
              <a:t>RVMS – </a:t>
            </a:r>
            <a:r>
              <a:rPr lang="en-US" sz="3200" i="1" u="sng" dirty="0" err="1"/>
              <a:t>Attentes</a:t>
            </a:r>
            <a:r>
              <a:rPr lang="en-US" sz="3200" i="1" u="sng" dirty="0"/>
              <a:t> pour le travail </a:t>
            </a:r>
            <a:r>
              <a:rPr lang="en-US" sz="3200" i="1" u="sng" dirty="0" err="1"/>
              <a:t>écrit</a:t>
            </a:r>
            <a:endParaRPr lang="en-US" sz="3200" i="1" u="sng" dirty="0"/>
          </a:p>
        </p:txBody>
      </p:sp>
      <p:sp>
        <p:nvSpPr>
          <p:cNvPr id="3" name="Content Placeholder 2"/>
          <p:cNvSpPr>
            <a:spLocks noGrp="1"/>
          </p:cNvSpPr>
          <p:nvPr>
            <p:ph idx="1"/>
          </p:nvPr>
        </p:nvSpPr>
        <p:spPr>
          <a:xfrm>
            <a:off x="577273" y="1066800"/>
            <a:ext cx="7772400" cy="533400"/>
          </a:xfrm>
        </p:spPr>
        <p:txBody>
          <a:bodyPr/>
          <a:lstStyle/>
          <a:p>
            <a:pPr marL="0" indent="0">
              <a:buNone/>
            </a:pPr>
            <a:r>
              <a:rPr lang="en-US" sz="2800" b="1" dirty="0" err="1" smtClean="0">
                <a:solidFill>
                  <a:srgbClr val="FF0000"/>
                </a:solidFill>
                <a:latin typeface="Calibri" panose="020F0502020204030204" pitchFamily="34" charset="0"/>
              </a:rPr>
              <a:t>Organisation</a:t>
            </a:r>
            <a:r>
              <a:rPr lang="en-US" sz="2800" b="1" dirty="0" smtClean="0">
                <a:solidFill>
                  <a:srgbClr val="FF0000"/>
                </a:solidFill>
                <a:latin typeface="Calibri" panose="020F0502020204030204" pitchFamily="34" charset="0"/>
              </a:rPr>
              <a:t> de la page:</a:t>
            </a:r>
          </a:p>
          <a:p>
            <a:pPr marL="0" indent="0">
              <a:buNone/>
            </a:pPr>
            <a:r>
              <a:rPr lang="en-US" sz="2800" b="1" dirty="0">
                <a:solidFill>
                  <a:srgbClr val="FF0000"/>
                </a:solidFill>
              </a:rPr>
              <a:t>	</a:t>
            </a:r>
            <a:r>
              <a:rPr lang="en-US" sz="2800" b="1" dirty="0" smtClean="0">
                <a:solidFill>
                  <a:srgbClr val="FF0000"/>
                </a:solidFill>
              </a:rPr>
              <a:t>	</a:t>
            </a:r>
            <a:endParaRPr lang="en-US" sz="2800" b="1" dirty="0">
              <a:solidFill>
                <a:srgbClr val="FF0000"/>
              </a:solidFill>
            </a:endParaRPr>
          </a:p>
        </p:txBody>
      </p:sp>
      <p:sp>
        <p:nvSpPr>
          <p:cNvPr id="5" name="TextBox 4"/>
          <p:cNvSpPr txBox="1"/>
          <p:nvPr/>
        </p:nvSpPr>
        <p:spPr>
          <a:xfrm>
            <a:off x="1542772" y="1662051"/>
            <a:ext cx="5689300" cy="830997"/>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1) </a:t>
            </a:r>
            <a:r>
              <a:rPr lang="en-US" sz="2400" dirty="0" err="1" smtClean="0">
                <a:solidFill>
                  <a:srgbClr val="000000"/>
                </a:solidFill>
                <a:latin typeface="Calibri" panose="020F0502020204030204" pitchFamily="34" charset="0"/>
                <a:ea typeface="Geneva" charset="-128"/>
              </a:rPr>
              <a:t>Titre</a:t>
            </a:r>
            <a:r>
              <a:rPr lang="en-US" sz="2400" dirty="0" smtClean="0">
                <a:solidFill>
                  <a:srgbClr val="000000"/>
                </a:solidFill>
                <a:latin typeface="Calibri" panose="020F0502020204030204" pitchFamily="34" charset="0"/>
                <a:ea typeface="Geneva" charset="-128"/>
              </a:rPr>
              <a:t>: première </a:t>
            </a:r>
            <a:r>
              <a:rPr lang="en-US" sz="2400" dirty="0" err="1" smtClean="0">
                <a:solidFill>
                  <a:srgbClr val="000000"/>
                </a:solidFill>
                <a:latin typeface="Calibri" panose="020F0502020204030204" pitchFamily="34" charset="0"/>
                <a:ea typeface="Geneva" charset="-128"/>
              </a:rPr>
              <a:t>ligne</a:t>
            </a:r>
            <a:r>
              <a:rPr lang="en-US" sz="2400" dirty="0" smtClean="0">
                <a:solidFill>
                  <a:srgbClr val="000000"/>
                </a:solidFill>
                <a:latin typeface="Calibri" panose="020F0502020204030204" pitchFamily="34" charset="0"/>
                <a:ea typeface="Geneva" charset="-128"/>
              </a:rPr>
              <a:t>, au </a:t>
            </a:r>
            <a:r>
              <a:rPr lang="en-US" sz="2400" dirty="0" err="1" smtClean="0">
                <a:solidFill>
                  <a:srgbClr val="000000"/>
                </a:solidFill>
                <a:latin typeface="Calibri" panose="020F0502020204030204" pitchFamily="34" charset="0"/>
                <a:ea typeface="Geneva" charset="-128"/>
              </a:rPr>
              <a:t>centre</a:t>
            </a:r>
            <a:endParaRPr lang="en-US" sz="2400" dirty="0" smtClean="0">
              <a:solidFill>
                <a:srgbClr val="000000"/>
              </a:solidFill>
              <a:latin typeface="Calibri" panose="020F0502020204030204" pitchFamily="34" charset="0"/>
              <a:ea typeface="Geneva" charset="-128"/>
            </a:endParaRPr>
          </a:p>
          <a:p>
            <a:pPr fontAlgn="base">
              <a:spcBef>
                <a:spcPct val="0"/>
              </a:spcBef>
              <a:spcAft>
                <a:spcPct val="0"/>
              </a:spcAft>
            </a:pPr>
            <a:endParaRPr lang="en-US" sz="2400" dirty="0">
              <a:solidFill>
                <a:srgbClr val="000000"/>
              </a:solidFill>
              <a:latin typeface="Times" charset="0"/>
              <a:ea typeface="Geneva" charset="-128"/>
            </a:endParaRPr>
          </a:p>
        </p:txBody>
      </p:sp>
      <p:sp>
        <p:nvSpPr>
          <p:cNvPr id="6" name="TextBox 5"/>
          <p:cNvSpPr txBox="1"/>
          <p:nvPr/>
        </p:nvSpPr>
        <p:spPr>
          <a:xfrm>
            <a:off x="1542772" y="2290617"/>
            <a:ext cx="7448828" cy="1200329"/>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2) </a:t>
            </a:r>
            <a:r>
              <a:rPr lang="en-US" sz="2400" dirty="0" err="1" smtClean="0">
                <a:solidFill>
                  <a:srgbClr val="000000"/>
                </a:solidFill>
                <a:latin typeface="Calibri" panose="020F0502020204030204" pitchFamily="34" charset="0"/>
                <a:ea typeface="Geneva" charset="-128"/>
              </a:rPr>
              <a:t>Prénom</a:t>
            </a:r>
            <a:r>
              <a:rPr lang="en-US" sz="2400" dirty="0" smtClean="0">
                <a:solidFill>
                  <a:srgbClr val="000000"/>
                </a:solidFill>
                <a:latin typeface="Calibri" panose="020F0502020204030204" pitchFamily="34" charset="0"/>
                <a:ea typeface="Geneva" charset="-128"/>
              </a:rPr>
              <a:t> et nom de </a:t>
            </a:r>
            <a:r>
              <a:rPr lang="en-US" sz="2400" dirty="0" err="1" smtClean="0">
                <a:solidFill>
                  <a:srgbClr val="000000"/>
                </a:solidFill>
                <a:latin typeface="Calibri" panose="020F0502020204030204" pitchFamily="34" charset="0"/>
                <a:ea typeface="Geneva" charset="-128"/>
              </a:rPr>
              <a:t>famille</a:t>
            </a:r>
            <a:r>
              <a:rPr lang="en-US" sz="2400" dirty="0" smtClean="0">
                <a:solidFill>
                  <a:srgbClr val="000000"/>
                </a:solidFill>
                <a:latin typeface="Calibri" panose="020F0502020204030204" pitchFamily="34" charset="0"/>
                <a:ea typeface="Geneva" charset="-128"/>
              </a:rPr>
              <a:t>: 2ième </a:t>
            </a:r>
            <a:r>
              <a:rPr lang="en-US" sz="2400" dirty="0" err="1" smtClean="0">
                <a:solidFill>
                  <a:srgbClr val="000000"/>
                </a:solidFill>
                <a:latin typeface="Calibri" panose="020F0502020204030204" pitchFamily="34" charset="0"/>
                <a:ea typeface="Geneva" charset="-128"/>
              </a:rPr>
              <a:t>ligne</a:t>
            </a:r>
            <a:r>
              <a:rPr lang="en-US" sz="2400" dirty="0" smtClean="0">
                <a:solidFill>
                  <a:srgbClr val="000000"/>
                </a:solidFill>
                <a:latin typeface="Calibri" panose="020F0502020204030204" pitchFamily="34" charset="0"/>
                <a:ea typeface="Geneva" charset="-128"/>
              </a:rPr>
              <a:t>, à la gauche</a:t>
            </a:r>
          </a:p>
          <a:p>
            <a:pPr fontAlgn="base">
              <a:spcBef>
                <a:spcPct val="0"/>
              </a:spcBef>
              <a:spcAft>
                <a:spcPct val="0"/>
              </a:spcAft>
            </a:pPr>
            <a:endParaRPr lang="en-US" altLang="en-US" sz="2400" dirty="0" smtClean="0">
              <a:solidFill>
                <a:srgbClr val="000000"/>
              </a:solidFill>
              <a:latin typeface="Calibri" pitchFamily="34" charset="0"/>
              <a:ea typeface="Geneva" charset="-128"/>
            </a:endParaRPr>
          </a:p>
          <a:p>
            <a:pPr fontAlgn="base">
              <a:spcBef>
                <a:spcPct val="0"/>
              </a:spcBef>
              <a:spcAft>
                <a:spcPct val="0"/>
              </a:spcAft>
            </a:pPr>
            <a:endParaRPr lang="en-US" sz="2400" dirty="0">
              <a:solidFill>
                <a:srgbClr val="000000"/>
              </a:solidFill>
              <a:latin typeface="Times" charset="0"/>
              <a:ea typeface="Geneva" charset="-128"/>
            </a:endParaRPr>
          </a:p>
        </p:txBody>
      </p:sp>
      <p:sp>
        <p:nvSpPr>
          <p:cNvPr id="7" name="TextBox 6"/>
          <p:cNvSpPr txBox="1"/>
          <p:nvPr/>
        </p:nvSpPr>
        <p:spPr>
          <a:xfrm>
            <a:off x="1542772" y="2967909"/>
            <a:ext cx="4781828"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3) Date: </a:t>
            </a:r>
            <a:r>
              <a:rPr lang="en-US" sz="2400" dirty="0" smtClean="0">
                <a:solidFill>
                  <a:srgbClr val="000000"/>
                </a:solidFill>
                <a:latin typeface="Calibri" panose="020F0502020204030204" pitchFamily="34" charset="0"/>
                <a:ea typeface="Geneva" charset="-128"/>
              </a:rPr>
              <a:t>2ième </a:t>
            </a:r>
            <a:r>
              <a:rPr lang="en-US" sz="2400" dirty="0" err="1" smtClean="0">
                <a:solidFill>
                  <a:srgbClr val="000000"/>
                </a:solidFill>
                <a:latin typeface="Calibri" panose="020F0502020204030204" pitchFamily="34" charset="0"/>
                <a:ea typeface="Geneva" charset="-128"/>
              </a:rPr>
              <a:t>ligne</a:t>
            </a:r>
            <a:r>
              <a:rPr lang="en-US" sz="2400" dirty="0" smtClean="0">
                <a:solidFill>
                  <a:srgbClr val="000000"/>
                </a:solidFill>
                <a:latin typeface="Calibri" panose="020F0502020204030204" pitchFamily="34" charset="0"/>
                <a:ea typeface="Geneva" charset="-128"/>
              </a:rPr>
              <a:t>, à la </a:t>
            </a:r>
            <a:r>
              <a:rPr lang="en-US" sz="2400" dirty="0" err="1" smtClean="0">
                <a:solidFill>
                  <a:srgbClr val="000000"/>
                </a:solidFill>
                <a:latin typeface="Calibri" panose="020F0502020204030204" pitchFamily="34" charset="0"/>
                <a:ea typeface="Geneva" charset="-128"/>
              </a:rPr>
              <a:t>droite</a:t>
            </a:r>
            <a:endParaRPr lang="en-US" sz="2400" dirty="0">
              <a:solidFill>
                <a:srgbClr val="000000"/>
              </a:solidFill>
              <a:latin typeface="Calibri" panose="020F0502020204030204" pitchFamily="34" charset="0"/>
              <a:ea typeface="Geneva" charset="-128"/>
            </a:endParaRPr>
          </a:p>
        </p:txBody>
      </p:sp>
      <p:sp>
        <p:nvSpPr>
          <p:cNvPr id="9" name="Rectangle 8"/>
          <p:cNvSpPr/>
          <p:nvPr/>
        </p:nvSpPr>
        <p:spPr>
          <a:xfrm>
            <a:off x="588818" y="3486329"/>
            <a:ext cx="2187009" cy="523220"/>
          </a:xfrm>
          <a:prstGeom prst="rect">
            <a:avLst/>
          </a:prstGeom>
        </p:spPr>
        <p:txBody>
          <a:bodyPr wrap="none">
            <a:spAutoFit/>
          </a:bodyPr>
          <a:lstStyle/>
          <a:p>
            <a:pPr fontAlgn="base">
              <a:spcBef>
                <a:spcPct val="0"/>
              </a:spcBef>
              <a:spcAft>
                <a:spcPct val="0"/>
              </a:spcAft>
            </a:pPr>
            <a:r>
              <a:rPr lang="en-US" sz="2800" b="1" dirty="0" err="1" smtClean="0">
                <a:solidFill>
                  <a:srgbClr val="FF0000"/>
                </a:solidFill>
                <a:latin typeface="Calibri" panose="020F0502020204030204" pitchFamily="34" charset="0"/>
                <a:ea typeface="Geneva" charset="-128"/>
              </a:rPr>
              <a:t>Présentation</a:t>
            </a:r>
            <a:r>
              <a:rPr lang="en-US" sz="2800" b="1" dirty="0" smtClean="0">
                <a:solidFill>
                  <a:srgbClr val="FF0000"/>
                </a:solidFill>
                <a:latin typeface="Calibri" panose="020F0502020204030204" pitchFamily="34" charset="0"/>
                <a:ea typeface="Geneva" charset="-128"/>
              </a:rPr>
              <a:t>:</a:t>
            </a:r>
            <a:endParaRPr lang="en-US" sz="2400" dirty="0">
              <a:solidFill>
                <a:srgbClr val="000000"/>
              </a:solidFill>
              <a:latin typeface="Times" charset="0"/>
              <a:ea typeface="Geneva" charset="-128"/>
            </a:endParaRPr>
          </a:p>
        </p:txBody>
      </p:sp>
      <p:sp>
        <p:nvSpPr>
          <p:cNvPr id="10" name="TextBox 9"/>
          <p:cNvSpPr txBox="1"/>
          <p:nvPr/>
        </p:nvSpPr>
        <p:spPr>
          <a:xfrm>
            <a:off x="1542772" y="4176659"/>
            <a:ext cx="5410200"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1) </a:t>
            </a:r>
            <a:r>
              <a:rPr lang="en-US" sz="2400" dirty="0" err="1" smtClean="0">
                <a:solidFill>
                  <a:srgbClr val="000000"/>
                </a:solidFill>
                <a:latin typeface="Calibri" panose="020F0502020204030204" pitchFamily="34" charset="0"/>
                <a:ea typeface="Geneva" charset="-128"/>
              </a:rPr>
              <a:t>Utilise</a:t>
            </a:r>
            <a:r>
              <a:rPr lang="en-US" sz="2400" dirty="0" smtClean="0">
                <a:solidFill>
                  <a:srgbClr val="000000"/>
                </a:solidFill>
                <a:latin typeface="Calibri" panose="020F0502020204030204" pitchFamily="34" charset="0"/>
                <a:ea typeface="Geneva" charset="-128"/>
              </a:rPr>
              <a:t> les </a:t>
            </a:r>
            <a:r>
              <a:rPr lang="en-US" sz="2400" dirty="0" err="1" smtClean="0">
                <a:solidFill>
                  <a:srgbClr val="000000"/>
                </a:solidFill>
                <a:latin typeface="Calibri" panose="020F0502020204030204" pitchFamily="34" charset="0"/>
                <a:ea typeface="Geneva" charset="-128"/>
              </a:rPr>
              <a:t>lignes</a:t>
            </a:r>
            <a:r>
              <a:rPr lang="en-US" sz="2400" dirty="0" smtClean="0">
                <a:solidFill>
                  <a:srgbClr val="000000"/>
                </a:solidFill>
                <a:latin typeface="Calibri" panose="020F0502020204030204" pitchFamily="34" charset="0"/>
                <a:ea typeface="Geneva" charset="-128"/>
              </a:rPr>
              <a:t> et les </a:t>
            </a:r>
            <a:r>
              <a:rPr lang="en-US" sz="2400" dirty="0" err="1" smtClean="0">
                <a:solidFill>
                  <a:srgbClr val="000000"/>
                </a:solidFill>
                <a:latin typeface="Calibri" panose="020F0502020204030204" pitchFamily="34" charset="0"/>
                <a:ea typeface="Geneva" charset="-128"/>
              </a:rPr>
              <a:t>marges</a:t>
            </a:r>
            <a:r>
              <a:rPr lang="en-US" altLang="en-US" sz="2400" dirty="0" smtClean="0">
                <a:solidFill>
                  <a:srgbClr val="000000"/>
                </a:solidFill>
                <a:latin typeface="Calibri" pitchFamily="34" charset="0"/>
                <a:ea typeface="Geneva" charset="-128"/>
              </a:rPr>
              <a:t>.</a:t>
            </a:r>
            <a:endParaRPr lang="en-US" sz="2400" dirty="0">
              <a:solidFill>
                <a:srgbClr val="000000"/>
              </a:solidFill>
              <a:latin typeface="Times" charset="0"/>
              <a:ea typeface="Geneva" charset="-128"/>
            </a:endParaRPr>
          </a:p>
        </p:txBody>
      </p:sp>
      <p:sp>
        <p:nvSpPr>
          <p:cNvPr id="11" name="Rectangle 10"/>
          <p:cNvSpPr/>
          <p:nvPr/>
        </p:nvSpPr>
        <p:spPr>
          <a:xfrm>
            <a:off x="1542772" y="4724399"/>
            <a:ext cx="6139573" cy="830997"/>
          </a:xfrm>
          <a:prstGeom prst="rect">
            <a:avLst/>
          </a:prstGeom>
        </p:spPr>
        <p:txBody>
          <a:bodyPr wrap="square">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2) </a:t>
            </a:r>
            <a:r>
              <a:rPr lang="en-US" sz="2400" dirty="0" err="1" smtClean="0">
                <a:solidFill>
                  <a:srgbClr val="000000"/>
                </a:solidFill>
                <a:latin typeface="Calibri" panose="020F0502020204030204" pitchFamily="34" charset="0"/>
                <a:ea typeface="Geneva" charset="-128"/>
              </a:rPr>
              <a:t>Utilise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une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feuille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propre</a:t>
            </a:r>
            <a:r>
              <a:rPr lang="en-US" sz="2400" dirty="0" smtClean="0">
                <a:solidFill>
                  <a:srgbClr val="000000"/>
                </a:solidFill>
                <a:latin typeface="Calibri" panose="020F0502020204030204" pitchFamily="34" charset="0"/>
                <a:ea typeface="Geneva" charset="-128"/>
              </a:rPr>
              <a:t> et non-</a:t>
            </a:r>
            <a:r>
              <a:rPr lang="en-US" sz="2400" dirty="0" err="1" smtClean="0">
                <a:solidFill>
                  <a:srgbClr val="000000"/>
                </a:solidFill>
                <a:latin typeface="Calibri" panose="020F0502020204030204" pitchFamily="34" charset="0"/>
                <a:ea typeface="Geneva" charset="-128"/>
              </a:rPr>
              <a:t>déchirée</a:t>
            </a:r>
            <a:r>
              <a:rPr lang="en-US" altLang="en-US" sz="2400" dirty="0" smtClean="0">
                <a:solidFill>
                  <a:srgbClr val="000000"/>
                </a:solidFill>
                <a:latin typeface="Calibri" pitchFamily="34" charset="0"/>
                <a:ea typeface="Geneva" charset="-128"/>
              </a:rPr>
              <a:t>.</a:t>
            </a:r>
          </a:p>
          <a:p>
            <a:pPr fontAlgn="base">
              <a:spcBef>
                <a:spcPct val="0"/>
              </a:spcBef>
              <a:spcAft>
                <a:spcPct val="0"/>
              </a:spcAft>
            </a:pPr>
            <a:r>
              <a:rPr lang="en-US" altLang="en-US" sz="2400" dirty="0" smtClean="0">
                <a:solidFill>
                  <a:srgbClr val="000000"/>
                </a:solidFill>
                <a:latin typeface="Calibri" pitchFamily="34" charset="0"/>
                <a:ea typeface="Geneva" charset="-128"/>
              </a:rPr>
              <a:t> </a:t>
            </a:r>
            <a:endParaRPr lang="en-US" sz="2400" dirty="0">
              <a:solidFill>
                <a:srgbClr val="000000"/>
              </a:solidFill>
              <a:latin typeface="Times" charset="0"/>
              <a:ea typeface="Geneva" charset="-128"/>
            </a:endParaRPr>
          </a:p>
        </p:txBody>
      </p:sp>
      <p:sp>
        <p:nvSpPr>
          <p:cNvPr id="12" name="TextBox 11"/>
          <p:cNvSpPr txBox="1"/>
          <p:nvPr/>
        </p:nvSpPr>
        <p:spPr>
          <a:xfrm>
            <a:off x="1542772" y="5353834"/>
            <a:ext cx="7601228" cy="830997"/>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3) </a:t>
            </a:r>
            <a:r>
              <a:rPr lang="en-US" sz="2400" dirty="0" err="1" smtClean="0">
                <a:solidFill>
                  <a:srgbClr val="000000"/>
                </a:solidFill>
                <a:latin typeface="Calibri" panose="020F0502020204030204" pitchFamily="34" charset="0"/>
                <a:ea typeface="Geneva" charset="-128"/>
              </a:rPr>
              <a:t>Minimise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l’usage</a:t>
            </a:r>
            <a:r>
              <a:rPr lang="en-US" sz="2400" dirty="0" smtClean="0">
                <a:solidFill>
                  <a:srgbClr val="000000"/>
                </a:solidFill>
                <a:latin typeface="Calibri" panose="020F0502020204030204" pitchFamily="34" charset="0"/>
                <a:ea typeface="Geneva" charset="-128"/>
              </a:rPr>
              <a:t> du </a:t>
            </a:r>
            <a:r>
              <a:rPr lang="en-US" sz="2400" dirty="0" err="1" smtClean="0">
                <a:solidFill>
                  <a:srgbClr val="000000"/>
                </a:solidFill>
                <a:latin typeface="Calibri" panose="020F0502020204030204" pitchFamily="34" charset="0"/>
                <a:ea typeface="Geneva" charset="-128"/>
              </a:rPr>
              <a:t>liquide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correcteur</a:t>
            </a:r>
            <a:r>
              <a:rPr lang="en-US" sz="2400" dirty="0" smtClean="0">
                <a:solidFill>
                  <a:srgbClr val="000000"/>
                </a:solidFill>
                <a:latin typeface="Calibri" panose="020F0502020204030204" pitchFamily="34" charset="0"/>
                <a:ea typeface="Geneva" charset="-128"/>
              </a:rPr>
              <a:t> et des corrections</a:t>
            </a:r>
            <a:r>
              <a:rPr lang="en-US" altLang="en-US" sz="2400" dirty="0" smtClean="0">
                <a:solidFill>
                  <a:srgbClr val="000000"/>
                </a:solidFill>
                <a:latin typeface="Calibri" pitchFamily="34" charset="0"/>
                <a:ea typeface="Geneva" charset="-128"/>
              </a:rPr>
              <a:t>.</a:t>
            </a:r>
          </a:p>
          <a:p>
            <a:pPr fontAlgn="base">
              <a:spcBef>
                <a:spcPct val="0"/>
              </a:spcBef>
              <a:spcAft>
                <a:spcPct val="0"/>
              </a:spcAft>
            </a:pPr>
            <a:endParaRPr lang="en-US" sz="2400" dirty="0">
              <a:solidFill>
                <a:srgbClr val="000000"/>
              </a:solidFill>
              <a:latin typeface="Times" charset="0"/>
              <a:ea typeface="Geneva" charset="-128"/>
            </a:endParaRPr>
          </a:p>
        </p:txBody>
      </p:sp>
      <p:sp>
        <p:nvSpPr>
          <p:cNvPr id="13" name="TextBox 12"/>
          <p:cNvSpPr txBox="1"/>
          <p:nvPr/>
        </p:nvSpPr>
        <p:spPr>
          <a:xfrm>
            <a:off x="1542772" y="5953998"/>
            <a:ext cx="5509191" cy="461665"/>
          </a:xfrm>
          <a:prstGeom prst="rect">
            <a:avLst/>
          </a:prstGeom>
          <a:noFill/>
        </p:spPr>
        <p:txBody>
          <a:bodyPr wrap="square" rtlCol="0">
            <a:spAutoFit/>
          </a:bodyPr>
          <a:lstStyle/>
          <a:p>
            <a:pPr fontAlgn="base">
              <a:spcBef>
                <a:spcPct val="0"/>
              </a:spcBef>
              <a:spcAft>
                <a:spcPct val="0"/>
              </a:spcAft>
            </a:pPr>
            <a:r>
              <a:rPr lang="en-US" altLang="en-US" sz="2400" dirty="0">
                <a:solidFill>
                  <a:srgbClr val="000000"/>
                </a:solidFill>
                <a:latin typeface="Calibri" pitchFamily="34" charset="0"/>
                <a:ea typeface="Geneva" charset="-128"/>
              </a:rPr>
              <a:t>4</a:t>
            </a:r>
            <a:r>
              <a:rPr lang="en-US" altLang="en-US" sz="2400" dirty="0" smtClean="0">
                <a:solidFill>
                  <a:srgbClr val="000000"/>
                </a:solidFill>
                <a:latin typeface="Calibri" pitchFamily="34" charset="0"/>
                <a:ea typeface="Geneva" charset="-128"/>
              </a:rPr>
              <a:t>) </a:t>
            </a:r>
            <a:r>
              <a:rPr lang="en-US" sz="2400" dirty="0" err="1" smtClean="0">
                <a:solidFill>
                  <a:srgbClr val="000000"/>
                </a:solidFill>
                <a:latin typeface="Calibri" panose="020F0502020204030204" pitchFamily="34" charset="0"/>
                <a:ea typeface="Geneva" charset="-128"/>
              </a:rPr>
              <a:t>Utilise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une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règle</a:t>
            </a:r>
            <a:r>
              <a:rPr lang="en-US" sz="2400" dirty="0" smtClean="0">
                <a:solidFill>
                  <a:srgbClr val="000000"/>
                </a:solidFill>
                <a:latin typeface="Calibri" panose="020F0502020204030204" pitchFamily="34" charset="0"/>
                <a:ea typeface="Geneva" charset="-128"/>
              </a:rPr>
              <a:t> pour des </a:t>
            </a:r>
            <a:r>
              <a:rPr lang="en-US" sz="2400" dirty="0" err="1" smtClean="0">
                <a:solidFill>
                  <a:srgbClr val="000000"/>
                </a:solidFill>
                <a:latin typeface="Calibri" panose="020F0502020204030204" pitchFamily="34" charset="0"/>
                <a:ea typeface="Geneva" charset="-128"/>
              </a:rPr>
              <a:t>lignes</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droites</a:t>
            </a:r>
            <a:r>
              <a:rPr lang="en-US" altLang="en-US" sz="2400" dirty="0" smtClean="0">
                <a:solidFill>
                  <a:srgbClr val="000000"/>
                </a:solidFill>
                <a:latin typeface="Calibri" pitchFamily="34" charset="0"/>
                <a:ea typeface="Geneva" charset="-128"/>
              </a:rPr>
              <a:t>.</a:t>
            </a:r>
            <a:endParaRPr lang="en-US" sz="2400" dirty="0">
              <a:solidFill>
                <a:srgbClr val="000000"/>
              </a:solidFill>
              <a:latin typeface="Times" charset="0"/>
              <a:ea typeface="Geneva" charset="-128"/>
            </a:endParaRPr>
          </a:p>
        </p:txBody>
      </p:sp>
      <p:sp>
        <p:nvSpPr>
          <p:cNvPr id="14" name="TextBox 13"/>
          <p:cNvSpPr txBox="1"/>
          <p:nvPr/>
        </p:nvSpPr>
        <p:spPr>
          <a:xfrm>
            <a:off x="1535844" y="6477000"/>
            <a:ext cx="7455756" cy="461665"/>
          </a:xfrm>
          <a:prstGeom prst="rect">
            <a:avLst/>
          </a:prstGeom>
          <a:noFill/>
        </p:spPr>
        <p:txBody>
          <a:bodyPr wrap="square" rtlCol="0">
            <a:spAutoFit/>
          </a:bodyPr>
          <a:lstStyle/>
          <a:p>
            <a:pPr fontAlgn="base">
              <a:spcBef>
                <a:spcPct val="0"/>
              </a:spcBef>
              <a:spcAft>
                <a:spcPct val="0"/>
              </a:spcAft>
            </a:pPr>
            <a:r>
              <a:rPr lang="en-US" altLang="en-US" sz="2400" dirty="0" smtClean="0">
                <a:solidFill>
                  <a:srgbClr val="000000"/>
                </a:solidFill>
                <a:latin typeface="Calibri" pitchFamily="34" charset="0"/>
                <a:ea typeface="Geneva" charset="-128"/>
              </a:rPr>
              <a:t>5) </a:t>
            </a:r>
            <a:r>
              <a:rPr lang="en-US" sz="2400" dirty="0" smtClean="0">
                <a:solidFill>
                  <a:srgbClr val="000000"/>
                </a:solidFill>
                <a:latin typeface="Calibri" panose="020F0502020204030204" pitchFamily="34" charset="0"/>
                <a:ea typeface="Geneva" charset="-128"/>
              </a:rPr>
              <a:t>Pour la </a:t>
            </a:r>
            <a:r>
              <a:rPr lang="en-US" sz="2400" dirty="0" err="1" smtClean="0">
                <a:solidFill>
                  <a:srgbClr val="000000"/>
                </a:solidFill>
                <a:latin typeface="Calibri" panose="020F0502020204030204" pitchFamily="34" charset="0"/>
                <a:ea typeface="Geneva" charset="-128"/>
              </a:rPr>
              <a:t>copie</a:t>
            </a:r>
            <a:r>
              <a:rPr lang="en-US" sz="2400" dirty="0" smtClean="0">
                <a:solidFill>
                  <a:srgbClr val="000000"/>
                </a:solidFill>
                <a:latin typeface="Calibri" panose="020F0502020204030204" pitchFamily="34" charset="0"/>
                <a:ea typeface="Geneva" charset="-128"/>
              </a:rPr>
              <a:t> finale, </a:t>
            </a:r>
            <a:r>
              <a:rPr lang="en-US" sz="2400" dirty="0" err="1" smtClean="0">
                <a:solidFill>
                  <a:srgbClr val="000000"/>
                </a:solidFill>
                <a:latin typeface="Calibri" panose="020F0502020204030204" pitchFamily="34" charset="0"/>
                <a:ea typeface="Geneva" charset="-128"/>
              </a:rPr>
              <a:t>utilise</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l’encre</a:t>
            </a:r>
            <a:r>
              <a:rPr lang="en-US" sz="2400" dirty="0" smtClean="0">
                <a:solidFill>
                  <a:srgbClr val="000000"/>
                </a:solidFill>
                <a:latin typeface="Calibri" panose="020F0502020204030204" pitchFamily="34" charset="0"/>
                <a:ea typeface="Geneva" charset="-128"/>
              </a:rPr>
              <a:t> </a:t>
            </a:r>
            <a:r>
              <a:rPr lang="en-US" sz="2400" b="1" dirty="0" smtClean="0">
                <a:solidFill>
                  <a:srgbClr val="004F8A"/>
                </a:solidFill>
                <a:latin typeface="Calibri" panose="020F0502020204030204" pitchFamily="34" charset="0"/>
                <a:ea typeface="Geneva" charset="-128"/>
              </a:rPr>
              <a:t>bleu</a:t>
            </a:r>
            <a:r>
              <a:rPr lang="en-US" sz="2400" dirty="0" smtClean="0">
                <a:solidFill>
                  <a:srgbClr val="000000"/>
                </a:solidFill>
                <a:latin typeface="Calibri" panose="020F0502020204030204" pitchFamily="34" charset="0"/>
                <a:ea typeface="Geneva" charset="-128"/>
              </a:rPr>
              <a:t> </a:t>
            </a:r>
            <a:r>
              <a:rPr lang="en-US" sz="2400" dirty="0" err="1" smtClean="0">
                <a:solidFill>
                  <a:srgbClr val="000000"/>
                </a:solidFill>
                <a:latin typeface="Calibri" panose="020F0502020204030204" pitchFamily="34" charset="0"/>
                <a:ea typeface="Geneva" charset="-128"/>
              </a:rPr>
              <a:t>ou</a:t>
            </a:r>
            <a:r>
              <a:rPr lang="en-US" sz="2400" dirty="0" smtClean="0">
                <a:solidFill>
                  <a:srgbClr val="000000"/>
                </a:solidFill>
                <a:latin typeface="Calibri" panose="020F0502020204030204" pitchFamily="34" charset="0"/>
                <a:ea typeface="Geneva" charset="-128"/>
              </a:rPr>
              <a:t> </a:t>
            </a:r>
            <a:r>
              <a:rPr lang="en-US" sz="2400" b="1" dirty="0" smtClean="0">
                <a:solidFill>
                  <a:srgbClr val="000000"/>
                </a:solidFill>
                <a:latin typeface="Calibri" panose="020F0502020204030204" pitchFamily="34" charset="0"/>
                <a:ea typeface="Geneva" charset="-128"/>
              </a:rPr>
              <a:t>noir</a:t>
            </a:r>
            <a:r>
              <a:rPr lang="en-US" altLang="en-US" sz="2400" dirty="0" smtClean="0">
                <a:solidFill>
                  <a:srgbClr val="000000"/>
                </a:solidFill>
                <a:latin typeface="Calibri" pitchFamily="34" charset="0"/>
                <a:ea typeface="Geneva" charset="-128"/>
              </a:rPr>
              <a:t>.</a:t>
            </a:r>
            <a:endParaRPr lang="en-US" sz="2400" dirty="0">
              <a:solidFill>
                <a:srgbClr val="000000"/>
              </a:solidFill>
              <a:latin typeface="Times" charset="0"/>
              <a:ea typeface="Geneva" charset="-128"/>
            </a:endParaRPr>
          </a:p>
        </p:txBody>
      </p:sp>
    </p:spTree>
    <p:extLst>
      <p:ext uri="{BB962C8B-B14F-4D97-AF65-F5344CB8AC3E}">
        <p14:creationId xmlns:p14="http://schemas.microsoft.com/office/powerpoint/2010/main" val="30112070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Composition">
  <a:themeElements>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Composi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lnDef>
  </a:objectDefaults>
  <a:extraClrSchemeLst>
    <a:extraClrScheme>
      <a:clrScheme name="Composition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osition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Composition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omposition">
  <a:themeElements>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Composi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68" charset="0"/>
          </a:defRPr>
        </a:defPPr>
      </a:lstStyle>
    </a:lnDef>
  </a:objectDefaults>
  <a:extraClrSchemeLst>
    <a:extraClrScheme>
      <a:clrScheme name="Composition 1">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omposition 2">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mposition 3">
        <a:dk1>
          <a:srgbClr val="000000"/>
        </a:dk1>
        <a:lt1>
          <a:srgbClr val="E6FFFF"/>
        </a:lt1>
        <a:dk2>
          <a:srgbClr val="6300E6"/>
        </a:dk2>
        <a:lt2>
          <a:srgbClr val="B8DEDE"/>
        </a:lt2>
        <a:accent1>
          <a:srgbClr val="99D7F3"/>
        </a:accent1>
        <a:accent2>
          <a:srgbClr val="D7FAF5"/>
        </a:accent2>
        <a:accent3>
          <a:srgbClr val="F0FFFF"/>
        </a:accent3>
        <a:accent4>
          <a:srgbClr val="000000"/>
        </a:accent4>
        <a:accent5>
          <a:srgbClr val="CAE8F8"/>
        </a:accent5>
        <a:accent6>
          <a:srgbClr val="C3E3DE"/>
        </a:accent6>
        <a:hlink>
          <a:srgbClr val="0033CC"/>
        </a:hlink>
        <a:folHlink>
          <a:srgbClr val="140C66"/>
        </a:folHlink>
      </a:clrScheme>
      <a:clrMap bg1="lt1" tx1="dk1" bg2="lt2" tx2="dk2" accent1="accent1" accent2="accent2" accent3="accent3" accent4="accent4" accent5="accent5" accent6="accent6" hlink="hlink" folHlink="folHlink"/>
    </a:extraClrScheme>
    <a:extraClrScheme>
      <a:clrScheme name="Composition 4">
        <a:dk1>
          <a:srgbClr val="000000"/>
        </a:dk1>
        <a:lt1>
          <a:srgbClr val="FFFFCC"/>
        </a:lt1>
        <a:dk2>
          <a:srgbClr val="543335"/>
        </a:dk2>
        <a:lt2>
          <a:srgbClr val="666633"/>
        </a:lt2>
        <a:accent1>
          <a:srgbClr val="A3A86E"/>
        </a:accent1>
        <a:accent2>
          <a:srgbClr val="F3EFA2"/>
        </a:accent2>
        <a:accent3>
          <a:srgbClr val="FFFFE2"/>
        </a:accent3>
        <a:accent4>
          <a:srgbClr val="000000"/>
        </a:accent4>
        <a:accent5>
          <a:srgbClr val="CED1BA"/>
        </a:accent5>
        <a:accent6>
          <a:srgbClr val="DCD992"/>
        </a:accent6>
        <a:hlink>
          <a:srgbClr val="2300C5"/>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PageContent xmlns="http://schemas.microsoft.com/sharepoint/v3" xsi:nil="true"/>
    <PublishingContact xmlns="http://schemas.microsoft.com/sharepoint/v3">
      <UserInfo>
        <DisplayName/>
        <AccountId xsi:nil="true"/>
        <AccountType/>
      </UserInfo>
    </PublishingContact>
    <PublishingRollupImage xmlns="http://schemas.microsoft.com/sharepoint/v3" xsi:nil="true"/>
    <ArticleStartDate xmlns="http://schemas.microsoft.com/sharepoint/v3" xsi:nil="true"/>
    <ArticleByLine xmlns="http://schemas.microsoft.com/sharepoint/v3" xsi:nil="true"/>
    <PublishingContactEmail xmlns="http://schemas.microsoft.com/sharepoint/v3" xsi:nil="true"/>
    <PublishingPageImage xmlns="http://schemas.microsoft.com/sharepoint/v3" xsi:nil="true"/>
    <SummaryLinks xmlns="http://schemas.microsoft.com/sharepoint/v3">&lt;div title="_schemaversion" id="_3"&gt;
  &lt;div title="_view"&gt;
    &lt;span title="_columns"&gt;1&lt;/span&gt;
    &lt;span title="_linkstyle"&gt;&lt;/span&gt;
    &lt;span title="_groupstyle"&gt;&lt;/span&gt;
  &lt;/div&gt;
&lt;/div&gt;</SummaryLinks>
    <PublishingVariationGroupID xmlns="http://schemas.microsoft.com/sharepoint/v3" xsi:nil="true"/>
    <PublishingExpirationDate xmlns="http://schemas.microsoft.com/sharepoint/v3" xsi:nil="true"/>
    <PublishingStartDate xmlns="http://schemas.microsoft.com/sharepoint/v3" xsi:nil="true"/>
    <PublishingContactPicture xmlns="http://schemas.microsoft.com/sharepoint/v3">
      <Url xsi:nil="true"/>
      <Description xsi:nil="true"/>
    </PublishingContactPicture>
    <PublishingContactName xmlns="http://schemas.microsoft.com/sharepoint/v3" xsi:nil="true"/>
    <PublishingVariationRelationshipLinkFieldID xmlns="http://schemas.microsoft.com/sharepoint/v3">
      <Url xsi:nil="true"/>
      <Description xsi:nil="true"/>
    </PublishingVariationRelationshipLinkFieldID>
    <Comments xmlns="http://schemas.microsoft.com/sharepoint/v3" xsi:nil="true"/>
    <HeaderStyleDefinitions xmlns="http://schemas.microsoft.com/sharepoint/v3" xsi:nil="true"/>
    <Audience xmlns="http://schemas.microsoft.com/sharepoint/v3" xsi:nil="true"/>
    <PublishingImageCaption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Article Page" ma:contentTypeID="0x010100C568DB52D9D0A14D9B2FDCC96666E9F2007948130EC3DB064584E219954237AF3900242457EFB8B24247815D688C526CD44D00AADCD5CA305C2543B3B0E4BF1B699573" ma:contentTypeVersion="1" ma:contentTypeDescription="Article Page is a system content type template created by the Publishing Resources feature. It is the associated content type template for the default page layouts used to create article pages in sites that have the Publishing feature enabled." ma:contentTypeScope="" ma:versionID="d2303b9fa0d5edf4f883ee564680ca38">
  <xsd:schema xmlns:xsd="http://www.w3.org/2001/XMLSchema" xmlns:xs="http://www.w3.org/2001/XMLSchema" xmlns:p="http://schemas.microsoft.com/office/2006/metadata/properties" xmlns:ns1="http://schemas.microsoft.com/sharepoint/v3" targetNamespace="http://schemas.microsoft.com/office/2006/metadata/properties" ma:root="true" ma:fieldsID="296d49425fa4501ead8f4da566203774" ns1:_="">
    <xsd:import namespace="http://schemas.microsoft.com/sharepoint/v3"/>
    <xsd:element name="properties">
      <xsd:complexType>
        <xsd:sequence>
          <xsd:element name="documentManagement">
            <xsd:complexType>
              <xsd:all>
                <xsd:element ref="ns1:Comments" minOccurs="0"/>
                <xsd:element ref="ns1:PublishingStartDate" minOccurs="0"/>
                <xsd:element ref="ns1:PublishingExpirationDate" minOccurs="0"/>
                <xsd:element ref="ns1:PublishingContact" minOccurs="0"/>
                <xsd:element ref="ns1:PublishingContactEmail" minOccurs="0"/>
                <xsd:element ref="ns1:PublishingContactName" minOccurs="0"/>
                <xsd:element ref="ns1:PublishingContactPicture" minOccurs="0"/>
                <xsd:element ref="ns1:PublishingPageLayout" minOccurs="0"/>
                <xsd:element ref="ns1:PublishingVariationGroupID" minOccurs="0"/>
                <xsd:element ref="ns1:PublishingVariationRelationshipLinkFieldID" minOccurs="0"/>
                <xsd:element ref="ns1:PublishingRollupImage" minOccurs="0"/>
                <xsd:element ref="ns1:Audience" minOccurs="0"/>
                <xsd:element ref="ns1:PublishingPageImage" minOccurs="0"/>
                <xsd:element ref="ns1:PublishingPageContent" minOccurs="0"/>
                <xsd:element ref="ns1:SummaryLinks" minOccurs="0"/>
                <xsd:element ref="ns1:ArticleByLine" minOccurs="0"/>
                <xsd:element ref="ns1:ArticleStartDate" minOccurs="0"/>
                <xsd:element ref="ns1:PublishingImageCaption" minOccurs="0"/>
                <xsd:element ref="ns1:HeaderStyleDefinit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omments" ma:index="8" nillable="true" ma:displayName="Description" ma:internalName="Comments">
      <xsd:simpleType>
        <xsd:restriction base="dms:Note">
          <xsd:maxLength value="255"/>
        </xsd:restriction>
      </xsd:simpleType>
    </xsd:element>
    <xsd:element name="PublishingStartDate" ma:index="9" nillable="true" ma:displayName="Scheduling Start Date" ma:internalName="PublishingStartDate">
      <xsd:simpleType>
        <xsd:restriction base="dms:Unknown"/>
      </xsd:simpleType>
    </xsd:element>
    <xsd:element name="PublishingExpirationDate" ma:index="10" nillable="true" ma:displayName="Scheduling End Date" ma:internalName="PublishingExpirationDate">
      <xsd:simpleType>
        <xsd:restriction base="dms:Unknown"/>
      </xsd:simpleType>
    </xsd:element>
    <xsd:element name="PublishingContact" ma:index="11" nillable="true" ma:displayName="Contact" ma:list="UserInfo" ma:internalName="PublishingContact">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ingContactEmail" ma:index="12" nillable="true" ma:displayName="Contact E-Mail Address" ma:internalName="PublishingContactEmail">
      <xsd:simpleType>
        <xsd:restriction base="dms:Text">
          <xsd:maxLength value="255"/>
        </xsd:restriction>
      </xsd:simpleType>
    </xsd:element>
    <xsd:element name="PublishingContactName" ma:index="13" nillable="true" ma:displayName="Contact Name" ma:internalName="PublishingContactName">
      <xsd:simpleType>
        <xsd:restriction base="dms:Text">
          <xsd:maxLength value="255"/>
        </xsd:restriction>
      </xsd:simpleType>
    </xsd:element>
    <xsd:element name="PublishingContactPicture" ma:index="14" nillable="true" ma:displayName="Contact Picture" ma:format="Image" ma:internalName="PublishingContactPicture">
      <xsd:complexType>
        <xsd:complexContent>
          <xsd:extension base="dms:URL">
            <xsd:sequence>
              <xsd:element name="Url" type="dms:ValidUrl" minOccurs="0" nillable="true"/>
              <xsd:element name="Description" type="xsd:string" nillable="true"/>
            </xsd:sequence>
          </xsd:extension>
        </xsd:complexContent>
      </xsd:complexType>
    </xsd:element>
    <xsd:element name="PublishingPageLayout" ma:index="15" nillable="true" ma:displayName="Page Layout" ma:internalName="PublishingPageLayout"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PublishingVariationGroupID" ma:index="16" nillable="true" ma:displayName="Variation Group ID" ma:hidden="true" ma:internalName="PublishingVariationGroupID">
      <xsd:simpleType>
        <xsd:restriction base="dms:Text">
          <xsd:maxLength value="255"/>
        </xsd:restriction>
      </xsd:simpleType>
    </xsd:element>
    <xsd:element name="PublishingVariationRelationshipLinkFieldID" ma:index="17" nillable="true" ma:displayName="Variation Relationship Link" ma:hidden="true" ma:internalName="PublishingVariationRelationshipLinkFieldID">
      <xsd:complexType>
        <xsd:complexContent>
          <xsd:extension base="dms:URL">
            <xsd:sequence>
              <xsd:element name="Url" type="dms:ValidUrl" minOccurs="0" nillable="true"/>
              <xsd:element name="Description" type="xsd:string" nillable="true"/>
            </xsd:sequence>
          </xsd:extension>
        </xsd:complexContent>
      </xsd:complexType>
    </xsd:element>
    <xsd:element name="PublishingRollupImage" ma:index="18" nillable="true" ma:displayName="Rollup Image" ma:internalName="PublishingRollupImage">
      <xsd:simpleType>
        <xsd:restriction base="dms:Unknown"/>
      </xsd:simpleType>
    </xsd:element>
    <xsd:element name="Audience" ma:index="19" nillable="true" ma:displayName="Target Audiences" ma:description="" ma:internalName="Audience">
      <xsd:simpleType>
        <xsd:restriction base="dms:Unknown"/>
      </xsd:simpleType>
    </xsd:element>
    <xsd:element name="PublishingPageImage" ma:index="20" nillable="true" ma:displayName="Page Image" ma:internalName="PublishingPageImage">
      <xsd:simpleType>
        <xsd:restriction base="dms:Unknown"/>
      </xsd:simpleType>
    </xsd:element>
    <xsd:element name="PublishingPageContent" ma:index="21" nillable="true" ma:displayName="Page Content" ma:internalName="PublishingPageContent">
      <xsd:simpleType>
        <xsd:restriction base="dms:Unknown"/>
      </xsd:simpleType>
    </xsd:element>
    <xsd:element name="SummaryLinks" ma:index="22" nillable="true" ma:displayName="Summary Links" ma:internalName="SummaryLinks">
      <xsd:simpleType>
        <xsd:restriction base="dms:Unknown"/>
      </xsd:simpleType>
    </xsd:element>
    <xsd:element name="ArticleByLine" ma:index="23" nillable="true" ma:displayName="Byline" ma:internalName="ArticleByLine">
      <xsd:simpleType>
        <xsd:restriction base="dms:Text">
          <xsd:maxLength value="255"/>
        </xsd:restriction>
      </xsd:simpleType>
    </xsd:element>
    <xsd:element name="ArticleStartDate" ma:index="24" nillable="true" ma:displayName="Article Date" ma:format="DateOnly" ma:internalName="ArticleStartDate">
      <xsd:simpleType>
        <xsd:restriction base="dms:DateTime"/>
      </xsd:simpleType>
    </xsd:element>
    <xsd:element name="PublishingImageCaption" ma:index="25" nillable="true" ma:displayName="Image Caption" ma:internalName="PublishingImageCaption">
      <xsd:simpleType>
        <xsd:restriction base="dms:Unknown"/>
      </xsd:simpleType>
    </xsd:element>
    <xsd:element name="HeaderStyleDefinitions" ma:index="26" nillable="true" ma:displayName="Style Definitions" ma:hidden="true" ma:internalName="HeaderStyleDefinition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D640CD7-832F-4348-8C1E-BD53EBF62280}">
  <ds:schemaRefs>
    <ds:schemaRef ds:uri="http://purl.org/dc/elements/1.1/"/>
    <ds:schemaRef ds:uri="http://www.w3.org/XML/1998/namespace"/>
    <ds:schemaRef ds:uri="http://schemas.openxmlformats.org/package/2006/metadata/core-properties"/>
    <ds:schemaRef ds:uri="http://schemas.microsoft.com/office/2006/documentManagement/types"/>
    <ds:schemaRef ds:uri="http://schemas.microsoft.com/sharepoint/v3"/>
    <ds:schemaRef ds:uri="http://schemas.microsoft.com/office/infopath/2007/PartnerControls"/>
    <ds:schemaRef ds:uri="http://purl.org/dc/dcmitype/"/>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0D582715-44AA-436C-BFF2-953328178C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C58A83-D06C-4767-9F57-B1C249B2D37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312</TotalTime>
  <Words>185</Words>
  <Application>Microsoft Office PowerPoint</Application>
  <PresentationFormat>On-screen Show (4:3)</PresentationFormat>
  <Paragraphs>26</Paragraphs>
  <Slides>2</Slides>
  <Notes>0</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vt:i4>
      </vt:variant>
    </vt:vector>
  </HeadingPairs>
  <TitlesOfParts>
    <vt:vector size="13" baseType="lpstr">
      <vt:lpstr>Arial</vt:lpstr>
      <vt:lpstr>Arial Black</vt:lpstr>
      <vt:lpstr>Calibri</vt:lpstr>
      <vt:lpstr>Geneva</vt:lpstr>
      <vt:lpstr>Times</vt:lpstr>
      <vt:lpstr>Verdana</vt:lpstr>
      <vt:lpstr>Wingdings 2</vt:lpstr>
      <vt:lpstr>ヒラギノ角ゴ Pro W3</vt:lpstr>
      <vt:lpstr>Aspect</vt:lpstr>
      <vt:lpstr>Composition</vt:lpstr>
      <vt:lpstr>1_Composition</vt:lpstr>
      <vt:lpstr>RVMS – Expectations for Written Work</vt:lpstr>
      <vt:lpstr>RVMS – Attentes pour le travail écrit</vt:lpstr>
    </vt:vector>
  </TitlesOfParts>
  <Company>NBED School District 8</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SIP:Writing</dc:title>
  <dc:creator>Theriault, Rose-Marie (ASD-S)</dc:creator>
  <cp:lastModifiedBy>McGrath, Trudy M. G. (ASD-S)</cp:lastModifiedBy>
  <cp:revision>27</cp:revision>
  <cp:lastPrinted>2014-08-28T11:43:52Z</cp:lastPrinted>
  <dcterms:created xsi:type="dcterms:W3CDTF">2014-02-15T00:24:50Z</dcterms:created>
  <dcterms:modified xsi:type="dcterms:W3CDTF">2016-11-17T17:01:23Z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0x010100C568DB52D9D0A14D9B2FDCC96666E9F2007948130EC3DB064584E219954237AF3900242457EFB8B24247815D688C526CD44D00AADCD5CA305C2543B3B0E4BF1B699573</vt:lpwstr>
  </property>
</Properties>
</file>