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686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430899" y="1810039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April 27 – May 1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27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and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are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come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for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got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here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not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play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said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you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100" y="6126912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00575" y="2521782"/>
            <a:ext cx="3498419" cy="1231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book. What can you remember about the story? Draw and </a:t>
            </a:r>
            <a:r>
              <a:rPr lang="en-US" sz="1600" dirty="0" err="1">
                <a:latin typeface="Comic Sans MS" panose="030F0702030302020204" pitchFamily="66" charset="0"/>
              </a:rPr>
              <a:t>colour</a:t>
            </a:r>
            <a:r>
              <a:rPr lang="en-US" sz="1600" dirty="0">
                <a:latin typeface="Comic Sans MS" panose="030F0702030302020204" pitchFamily="66" charset="0"/>
              </a:rPr>
              <a:t> a picture of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part of the story. Tell your family about the book.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9336" y="2765394"/>
            <a:ext cx="1200150" cy="120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>
                <a:latin typeface="Comic Sans MS" panose="030F0702030302020204" pitchFamily="66" charset="0"/>
              </a:rPr>
              <a:t>all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Draw and label a picture of things that start with the letter d. How many things can you fit in your picture? example dog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780850" y="6261100"/>
            <a:ext cx="4526401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Seth had 8 toy cars, but he would like to have 14. Ho many more does he need to get?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Roll 1 dice, </a:t>
            </a:r>
            <a:r>
              <a:rPr lang="en-US" dirty="0">
                <a:latin typeface="Comic Sans MS" panose="030F0702030302020204" pitchFamily="66" charset="0"/>
              </a:rPr>
              <a:t>how many more do you need to get to 10. Complete this activity 10 times.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Ex. Roll a 2, you would need 8 more</a:t>
            </a:r>
            <a:r>
              <a:rPr lang="en-US" sz="1600" dirty="0">
                <a:latin typeface="Comic Sans MS" panose="030F0702030302020204" pitchFamily="66" charset="0"/>
              </a:rPr>
              <a:t>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C3CD2-E900-41BE-99B5-3F9BD17B7B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6598" y="7712281"/>
            <a:ext cx="561352" cy="567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D69DCC63C1541B429A7C2FB2E6816" ma:contentTypeVersion="0" ma:contentTypeDescription="Create a new document." ma:contentTypeScope="" ma:versionID="9159c99748ac4e8405a35a9f9674cf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8E986-0175-45A1-A1F1-D1F41C8C1274}"/>
</file>

<file path=customXml/itemProps2.xml><?xml version="1.0" encoding="utf-8"?>
<ds:datastoreItem xmlns:ds="http://schemas.openxmlformats.org/officeDocument/2006/customXml" ds:itemID="{2CDF214F-8AB0-4798-8016-B17FDB458793}"/>
</file>

<file path=customXml/itemProps3.xml><?xml version="1.0" encoding="utf-8"?>
<ds:datastoreItem xmlns:ds="http://schemas.openxmlformats.org/officeDocument/2006/customXml" ds:itemID="{F403EF0A-B83E-47AC-9A3B-877E24115BEE}"/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252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Saulnier, Terra  (ASD-S)</cp:lastModifiedBy>
  <cp:revision>18</cp:revision>
  <dcterms:modified xsi:type="dcterms:W3CDTF">2020-04-25T23:32:20Z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0x010100445D69DCC63C1541B429A7C2FB2E6816</vt:lpwstr>
  </property>
</Properties>
</file>