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1" ContentType="image/jpeg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06" r:id="rId2"/>
  </p:sldMasterIdLst>
  <p:sldIdLst>
    <p:sldId id="297" r:id="rId3"/>
    <p:sldId id="1919" r:id="rId4"/>
    <p:sldId id="1941" r:id="rId5"/>
    <p:sldId id="1942" r:id="rId6"/>
    <p:sldId id="1887" r:id="rId7"/>
    <p:sldId id="349" r:id="rId8"/>
    <p:sldId id="1964" r:id="rId9"/>
    <p:sldId id="1965" r:id="rId10"/>
    <p:sldId id="1963" r:id="rId11"/>
    <p:sldId id="1966" r:id="rId12"/>
    <p:sldId id="1956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sque, Jennifer (ASD-S)" initials="LJ(S" lastIdx="1" clrIdx="0">
    <p:extLst>
      <p:ext uri="{19B8F6BF-5375-455C-9EA6-DF929625EA0E}">
        <p15:presenceInfo xmlns:p15="http://schemas.microsoft.com/office/powerpoint/2012/main" userId="S::Jennifer.Levesque@nbed.nb.ca::3736cde9-67fc-4e9a-9740-167a1100a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6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3FB1-6666-495D-B032-47F1236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0B82-934D-4E6D-8446-8C8719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08D-13B0-41C9-9041-92EC56F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ECA8-0B45-404D-8D5C-B73AC964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4755-D358-4E3A-A4D8-E2F0D3A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FA97-41EC-42E8-A1EA-4255A19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63970-89CE-4487-8AFE-C92A809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F6B0-94AA-4BA4-8732-62745770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3975-CB25-491C-82FA-50D80B00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CF1E-E695-47B9-A4D5-D3C7139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CD77-A781-4E30-A591-ADE5EB25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6A33E-3AD6-4993-A307-117A70A3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9AF7-D250-404A-9630-C21D0D11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1BB9-972A-4671-AEEF-C8317DA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52FF-DCEE-44C6-94CA-2CB8700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AF61AA-5A98-4049-A93E-477E5505141A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7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8F51-88D0-4495-A7F4-8D5B3DD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0860-51AC-451F-B2AC-A4EB694FD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C99F-34FD-472D-81FF-B2EB2DDA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458C-047D-4E12-819E-62AB333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58AB-2255-4AC4-884C-D2163DEC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F3EC-7184-402F-9263-582FF5CF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73F-E58B-4CCF-A698-7EF00F88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FB2E0-375D-4D4F-8FAD-8C59C11D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99CA-A7EA-4292-B300-BD7F1DA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B211-9ACF-44BF-A9CD-DADBAB1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F56A-6245-433E-974B-8A8AADFA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35EC-43F1-4D53-99F6-AE00EC78F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1784-9F73-4F31-8240-252CFAE4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569D6-235A-416A-A524-0F818121A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9604-9EB9-4E35-9DAE-2F35D8C3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6D2E5-98C7-4678-87F3-96EFE71B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C303D-0ABA-4BC7-BA39-E3D7280C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35463-03FF-42D2-8D5D-4778A746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4CC3-B620-4C14-8BA2-505D4F9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E456B-936C-4D16-8BB7-AB19E154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A7950-452B-4387-8484-4715BF3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69DCF-D50F-4206-9E3E-C0CE1A20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1E3E6-9D7F-4E85-927C-506521C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A41F1-5460-4182-BEC7-5F87256B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B039-8800-4958-8C9B-456BBF5F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21B4-0A25-428A-AA24-2DE545CF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A629-A0F4-4F80-A021-2B0D8FBF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0F3DC-89FB-4054-9182-48A266A6E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0AD88-331A-4BA5-9630-3BABB653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B4E31-9B21-4E2A-8994-EF2F1C61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B3F0-5504-43F8-858C-0548EB58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99F7-1D54-4C9F-A9DD-8E23C30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DF105-2366-47C5-A517-64045F85B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6BAAA-7E41-48E9-B80E-96B9A991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2947-0CA9-4BFC-B71F-4B6B8F3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959F-1AAD-4902-A664-A5BA731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D872-0A43-4E23-BE76-72C4774C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AF61AA-5A98-4049-A93E-477E5505141A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10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penclipart.org/detail/190134/lightning-by-zawertun-19013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elebration-pn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0/06/closure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2/03/to-proficiency-and-beyond-test-taking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tim-notke-quote-hard-work-beats-talent-when-talent-doens-t-work-hard-wallpaper-tzhd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rainbow" TargetMode="External"/><Relationship Id="rId2" Type="http://schemas.openxmlformats.org/officeDocument/2006/relationships/image" Target="../media/image6.1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oices.org/2018/06/04/anishinaabe-artist-creates-turtle-island-emoji-to-celebrate-national-indigenous-history-month-in-canad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dwestornewenglandgathering2015.blogspot.com/2015/07/lost-and-found-people-pets-and-things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3stylelife.com/apples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lissasbargains.com/target-quaker-granola-bars-for-just-92box/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t.wikiquote.org/wiki/Yogurt" TargetMode="Externa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vaguardpao/5905789313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ehchix0r/715544533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memon/468307048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011" y="4839480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/>
              <a:t>June 19 -23 , 2023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924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078" r="8960" b="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835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5" name="Straight Connector 1042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Go LIGHTNING!!!!!</a:t>
            </a:r>
          </a:p>
        </p:txBody>
      </p:sp>
      <p:pic>
        <p:nvPicPr>
          <p:cNvPr id="1026" name="Picture 2" descr="A red confetti popper with confetti&#10;&#10;Description automatically generated with low confidence">
            <a:extLst>
              <a:ext uri="{FF2B5EF4-FFF2-40B4-BE49-F238E27FC236}">
                <a16:creationId xmlns:a16="http://schemas.microsoft.com/office/drawing/2014/main" id="{4AB19798-E834-9683-0330-238C40ADC9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 bwMode="auto">
          <a:xfrm>
            <a:off x="1111815" y="2386051"/>
            <a:ext cx="3440228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4F538-9F27-02E3-B22E-9063CB80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On Thursday, June 22</a:t>
            </a:r>
            <a:r>
              <a:rPr lang="en-US" baseline="30000" dirty="0"/>
              <a:t>nd</a:t>
            </a:r>
            <a:r>
              <a:rPr lang="en-US" dirty="0"/>
              <a:t> is the Moving Up Ceremony for the grade 8 students and their guests.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The Ceremony will begin at 5:00 p.m. with doors opening at 4:30 p.m.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There will be a reception for the grade 8 students and guests after the certificates have been awarded.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To complete the evening there will be a final dance ($5.00 at the door) until 8:30 p.m. for all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EFE8D-C810-45E6-E833-E3D7CF234DF5}"/>
              </a:ext>
            </a:extLst>
          </p:cNvPr>
          <p:cNvSpPr txBox="1"/>
          <p:nvPr/>
        </p:nvSpPr>
        <p:spPr>
          <a:xfrm>
            <a:off x="2288283" y="5634847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ngall.com/celebration-p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2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DB4834-9C7C-40F0-9AF4-95B24B8D1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4" b="152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2327B-05EB-4761-86F5-377E4D2F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04608"/>
            <a:ext cx="478245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Final Day of School for students is Friday, June 23</a:t>
            </a:r>
            <a:r>
              <a:rPr lang="en-US" baseline="30000" dirty="0"/>
              <a:t>rd</a:t>
            </a:r>
            <a:r>
              <a:rPr lang="en-US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9F962-0D11-42C5-8EE6-C84395990F60}"/>
              </a:ext>
            </a:extLst>
          </p:cNvPr>
          <p:cNvSpPr txBox="1"/>
          <p:nvPr/>
        </p:nvSpPr>
        <p:spPr>
          <a:xfrm>
            <a:off x="5182104" y="6858000"/>
            <a:ext cx="3106941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hlinkClick r:id="rId3" tooltip="http://www.schcounselor.com/2010/06/clos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EF902-B7DA-67FB-4BF7-25D1C7A5BA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come to school and  get your report cards, your yearbook and say your good bye’s.</a:t>
            </a:r>
          </a:p>
          <a:p>
            <a:pPr marL="0" indent="0">
              <a:buNone/>
            </a:pPr>
            <a:r>
              <a:rPr lang="en-US" dirty="0"/>
              <a:t>Grade 8’s we wish you all the best as you move up to high school.</a:t>
            </a:r>
          </a:p>
          <a:p>
            <a:pPr marL="0" indent="0">
              <a:buNone/>
            </a:pPr>
            <a:r>
              <a:rPr lang="en-US" dirty="0"/>
              <a:t>Grade’s 6 and 7 we will see you in the Fall.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34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3980-4487-47EF-B481-26479F4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Barnhill does their BEST-  </a:t>
            </a:r>
            <a:r>
              <a:rPr lang="en-US" sz="5000" dirty="0">
                <a:solidFill>
                  <a:schemeClr val="accent4"/>
                </a:solidFill>
              </a:rPr>
              <a:t>B</a:t>
            </a:r>
            <a:r>
              <a:rPr lang="en-US" sz="5000" dirty="0">
                <a:solidFill>
                  <a:srgbClr val="FFFFFF"/>
                </a:solidFill>
              </a:rPr>
              <a:t>ETTER </a:t>
            </a:r>
            <a:r>
              <a:rPr lang="en-US" sz="5000" dirty="0">
                <a:solidFill>
                  <a:schemeClr val="accent4"/>
                </a:solidFill>
              </a:rPr>
              <a:t>E</a:t>
            </a:r>
            <a:r>
              <a:rPr lang="en-US" sz="5000" dirty="0">
                <a:solidFill>
                  <a:srgbClr val="FFFFFF"/>
                </a:solidFill>
              </a:rPr>
              <a:t>VERY </a:t>
            </a:r>
            <a:r>
              <a:rPr lang="en-US" sz="5000" dirty="0">
                <a:solidFill>
                  <a:schemeClr val="accent4"/>
                </a:solidFill>
              </a:rPr>
              <a:t>S</a:t>
            </a:r>
            <a:r>
              <a:rPr lang="en-US" sz="5000" dirty="0">
                <a:solidFill>
                  <a:srgbClr val="FFFFFF"/>
                </a:solidFill>
              </a:rPr>
              <a:t>INGLE 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chemeClr val="accent4"/>
                </a:solidFill>
              </a:rPr>
              <a:t>T</a:t>
            </a:r>
            <a:r>
              <a:rPr lang="en-US" sz="5000" dirty="0">
                <a:solidFill>
                  <a:srgbClr val="FFFFFF"/>
                </a:solidFill>
              </a:rPr>
              <a:t>IME!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9F9-9615-460B-B8A4-88BF9557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127" y="5113960"/>
            <a:ext cx="1830086" cy="1022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HAVE A GREAT SUMMER!!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ACCB-771D-46C1-AEEF-E63A94AA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34" r="4834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E7565"/>
          </a:solidFill>
          <a:ln w="25400">
            <a:solidFill>
              <a:srgbClr val="3E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770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31A40-7744-428A-88B1-9ACC03EC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June Theme - Perseverance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0DD5F5-B155-45C0-AF46-E5B71978B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9" r="165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93A6-0820-4263-87F1-70A4092B1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hope everyone enjoys their final week of the school year.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Thank you from everyone at Barnhill Memorial School.</a:t>
            </a:r>
          </a:p>
        </p:txBody>
      </p:sp>
    </p:spTree>
    <p:extLst>
      <p:ext uri="{BB962C8B-B14F-4D97-AF65-F5344CB8AC3E}">
        <p14:creationId xmlns:p14="http://schemas.microsoft.com/office/powerpoint/2010/main" val="6401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E5A1-0396-4BE1-94D1-A34FAF6A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June is </a:t>
            </a:r>
            <a:r>
              <a:rPr lang="en-US" sz="4800" dirty="0">
                <a:solidFill>
                  <a:srgbClr val="0070C0"/>
                </a:solidFill>
              </a:rPr>
              <a:t>P</a:t>
            </a:r>
            <a:r>
              <a:rPr lang="en-US" sz="4800" dirty="0">
                <a:solidFill>
                  <a:srgbClr val="7030A0"/>
                </a:solidFill>
              </a:rPr>
              <a:t>r</a:t>
            </a:r>
            <a:r>
              <a:rPr lang="en-US" sz="4800" dirty="0">
                <a:solidFill>
                  <a:srgbClr val="FF0000"/>
                </a:solidFill>
              </a:rPr>
              <a:t>i</a:t>
            </a:r>
            <a:r>
              <a:rPr lang="en-US" sz="4800" dirty="0">
                <a:solidFill>
                  <a:srgbClr val="FFC000"/>
                </a:solidFill>
              </a:rPr>
              <a:t>d</a:t>
            </a:r>
            <a:r>
              <a:rPr lang="en-US" sz="4800" dirty="0">
                <a:solidFill>
                  <a:srgbClr val="FFFF00"/>
                </a:solidFill>
              </a:rPr>
              <a:t>e</a:t>
            </a:r>
            <a:r>
              <a:rPr lang="en-US" sz="4800" dirty="0"/>
              <a:t> Month in Canada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81F04-464E-4B5E-9CEA-D78B799C0E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978" b="30978"/>
          <a:stretch/>
        </p:blipFill>
        <p:spPr>
          <a:xfrm>
            <a:off x="20" y="-13242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221F-35CD-4D35-9613-1F33A06A3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943927"/>
            <a:ext cx="7485413" cy="2623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03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0129-8077-40EC-A6AA-98A635C1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Barnhill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Memorial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Middle School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05579-8AA2-44D0-91FF-5FA09BBD43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812" b="27336"/>
          <a:stretch/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82E4-39FF-43B5-976A-7EA8DB53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201" y="4197093"/>
            <a:ext cx="5692774" cy="16488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We recognize and celebrate the history, heritage, resilience and diversity of First Nations, Inuit and Metis across Canada.</a:t>
            </a:r>
            <a:endParaRPr lang="en-US" sz="3600" b="0" i="0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FE79-16B3-F538-D9C3-AA646FF5ACE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globalvoices.org/2018/06/04/anishinaabe-artist-creates-turtle-island-emoji-to-celebrate-national-indigenous-history-month-in-cana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9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A6239-F0FF-4920-8546-B1647535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Lost and Found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07A90-E0B2-4950-A882-7DAEE8177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There will be a locker clean out this week and students will be bringing items home for the summer.</a:t>
            </a:r>
            <a:endParaRPr lang="en-US" sz="2000" dirty="0">
              <a:effectLst/>
            </a:endParaRPr>
          </a:p>
          <a:p>
            <a:r>
              <a:rPr lang="en-US" sz="2000" dirty="0"/>
              <a:t>A</a:t>
            </a:r>
            <a:r>
              <a:rPr lang="en-US" sz="2000" dirty="0">
                <a:effectLst/>
              </a:rPr>
              <a:t>ny of the items that have been left behind will be donated to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“Clothes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loset” at Hillcrest Church for charity. </a:t>
            </a:r>
          </a:p>
          <a:p>
            <a:endParaRPr lang="en-US" sz="2000" dirty="0">
              <a:effectLst/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0CE1EB2-0BE5-4371-8C1F-B317F98E4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95" r="6316" b="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D0B6A-7764-41D9-9F55-8364B4CF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684" y="932021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The Healthy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Breakfast Program </a:t>
            </a:r>
          </a:p>
        </p:txBody>
      </p:sp>
      <p:sp>
        <p:nvSpPr>
          <p:cNvPr id="25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cup, coffee, food, sitting&#10;&#10;Description automatically generated">
            <a:extLst>
              <a:ext uri="{FF2B5EF4-FFF2-40B4-BE49-F238E27FC236}">
                <a16:creationId xmlns:a16="http://schemas.microsoft.com/office/drawing/2014/main" id="{0E8437E8-F6FC-41BB-AA08-AF0FED5B4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" b="17399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 descr="A package of food&#10;&#10;Description automatically generated with low confidence">
            <a:extLst>
              <a:ext uri="{FF2B5EF4-FFF2-40B4-BE49-F238E27FC236}">
                <a16:creationId xmlns:a16="http://schemas.microsoft.com/office/drawing/2014/main" id="{48476C21-C15E-4BA1-A886-6F6140210D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8" b="8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red app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B90EDC7-C3EF-4C54-B1A3-77B46D855F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3456" r="2" b="8200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7300-D496-4FDD-BD59-3D9B65568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4684" y="2421682"/>
            <a:ext cx="4333468" cy="4207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The Healthy Breakfast Program will be available until the last day of school, Friday June 23rd. 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not be a hot lunch on Friday, June 23</a:t>
            </a:r>
            <a:r>
              <a:rPr lang="en-US" sz="2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567B7-88A2-428E-A4B6-E1B300D51814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it.wikiquote.org/wiki/Yogu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AA1C5-E398-496F-9613-49B60632C15B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3stylelife.com/app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A4948-0A15-4016-B74A-8ECFED980E88}"/>
              </a:ext>
            </a:extLst>
          </p:cNvPr>
          <p:cNvSpPr txBox="1"/>
          <p:nvPr/>
        </p:nvSpPr>
        <p:spPr>
          <a:xfrm>
            <a:off x="5093189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melissasbargains.com/target-quaker-granola-bars-for-just-92box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4" name="Straight Connector 2087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5" name="Rectangle 208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5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Outdoor Field Day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2FF19-D237-DCFF-3A93-69A749FC8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49" b="624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96" name="Rectangle 209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</a:rPr>
              <a:t>Mrs. Graham and Ms. Jenkin’s have organized a fun-filled day of outdoor activities for all our students to enjoy on Monday, June 19</a:t>
            </a:r>
            <a:r>
              <a:rPr lang="en-US" sz="2800" baseline="30000" dirty="0">
                <a:solidFill>
                  <a:srgbClr val="FFFFFF"/>
                </a:solidFill>
              </a:rPr>
              <a:t>th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063CB-3276-548F-38C1-5B539901B7E3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vaguardpao/590578931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192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5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Tuesday, June 20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is New River Beach Day with the Rain Date being on Wednesday, June 21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2FF19-D237-DCFF-3A93-69A749FC8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20" b="612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83" name="Rectangle 20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</a:rPr>
              <a:t>New River Beach Day has become a tradition at Barnhill Memorial School and one that all students and staff enjoy.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</a:rPr>
              <a:t>Please bring your lunch, towels, sunscreen, bathing suit and plenty of water to enjoy while out in the sun.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F6D25-AF89-1173-20B2-463D13124618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tehchix0r/715544533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493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43371-7E23-46DD-B3A5-2772D548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Awards Assembly will be Thursday, June 22</a:t>
            </a:r>
            <a:r>
              <a:rPr lang="en-US" sz="3600" baseline="30000" dirty="0">
                <a:solidFill>
                  <a:srgbClr val="FFFFFF"/>
                </a:solidFill>
              </a:rPr>
              <a:t>nd</a:t>
            </a:r>
            <a:r>
              <a:rPr lang="en-US" sz="3600" dirty="0">
                <a:solidFill>
                  <a:srgbClr val="FFFFFF"/>
                </a:solidFill>
              </a:rPr>
              <a:t> at 10:00 a.m.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Athletic Awards will be at 1:00 p.m.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693C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FFF5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D82C2F16-82D2-47A0-AD7B-23E4918A5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624" y="4512569"/>
            <a:ext cx="5673711" cy="188650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6FBE-4D35-42D5-8DA7-DB8EC1333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1639" y="900442"/>
            <a:ext cx="351408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We will be recognizing students for their leadership, perseverance, and  citizenship in the school environment and on teams.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853588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9B61F2-D890-4772-82FE-AA856994153D}"/>
</file>

<file path=customXml/itemProps2.xml><?xml version="1.0" encoding="utf-8"?>
<ds:datastoreItem xmlns:ds="http://schemas.openxmlformats.org/officeDocument/2006/customXml" ds:itemID="{42875F84-D5B3-4671-95FB-BCFC5B0852D7}"/>
</file>

<file path=customXml/itemProps3.xml><?xml version="1.0" encoding="utf-8"?>
<ds:datastoreItem xmlns:ds="http://schemas.openxmlformats.org/officeDocument/2006/customXml" ds:itemID="{2C601217-4EFF-4BE1-8388-6A4B122EAD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</TotalTime>
  <Words>531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 3</vt:lpstr>
      <vt:lpstr>Office Theme</vt:lpstr>
      <vt:lpstr>Integral</vt:lpstr>
      <vt:lpstr>Lightning News</vt:lpstr>
      <vt:lpstr>June Theme - Perseverance</vt:lpstr>
      <vt:lpstr>June is Pride Month in Canada</vt:lpstr>
      <vt:lpstr>Barnhill  Memorial Middle School</vt:lpstr>
      <vt:lpstr>Lost and Found</vt:lpstr>
      <vt:lpstr>The Healthy Breakfast Program </vt:lpstr>
      <vt:lpstr>Outdoor Field Day </vt:lpstr>
      <vt:lpstr>Tuesday, June 20th is New River Beach Day with the Rain Date being on Wednesday, June 21st.  </vt:lpstr>
      <vt:lpstr>Awards Assembly will be Thursday, June 22nd at 10:00 a.m.  The Athletic Awards will be at 1:00 p.m.</vt:lpstr>
      <vt:lpstr>Go LIGHTNING!!!!!</vt:lpstr>
      <vt:lpstr>Final Day of School for students is Friday, June 23rd. </vt:lpstr>
      <vt:lpstr>Barnhill does their BEST-  BETTER EVERY SINGLE 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Barnhill CARES!!</dc:title>
  <dc:creator>Jennifer.Levesque@nbed.nb.ca</dc:creator>
  <cp:lastModifiedBy>Ferguson, Jill (ASD-S)</cp:lastModifiedBy>
  <cp:revision>321</cp:revision>
  <dcterms:created xsi:type="dcterms:W3CDTF">2021-02-12T14:16:34Z</dcterms:created>
  <dcterms:modified xsi:type="dcterms:W3CDTF">2023-06-16T17:47:28Z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