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6" r:id="rId1"/>
  </p:sldMasterIdLst>
  <p:sldIdLst>
    <p:sldId id="272" r:id="rId2"/>
    <p:sldId id="277" r:id="rId3"/>
    <p:sldId id="276" r:id="rId4"/>
    <p:sldId id="257" r:id="rId5"/>
    <p:sldId id="273" r:id="rId6"/>
    <p:sldId id="271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76CC05-8127-438C-A982-F8EB4CB446FF}" v="252" dt="2022-06-05T15:31:18.7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voie, Bruce (ASD-S)" userId="90f4cde2-e460-48f0-a8c3-6a502e89c277" providerId="ADAL" clId="{974AECD0-C820-8447-AE6B-51A00A76584C}"/>
    <pc:docChg chg="undo custSel modSld">
      <pc:chgData name="Savoie, Bruce (ASD-S)" userId="90f4cde2-e460-48f0-a8c3-6a502e89c277" providerId="ADAL" clId="{974AECD0-C820-8447-AE6B-51A00A76584C}" dt="2022-05-30T11:00:14.787" v="86" actId="20577"/>
      <pc:docMkLst>
        <pc:docMk/>
      </pc:docMkLst>
      <pc:sldChg chg="addSp delSp modSp">
        <pc:chgData name="Savoie, Bruce (ASD-S)" userId="90f4cde2-e460-48f0-a8c3-6a502e89c277" providerId="ADAL" clId="{974AECD0-C820-8447-AE6B-51A00A76584C}" dt="2022-05-30T11:00:14.787" v="86" actId="20577"/>
        <pc:sldMkLst>
          <pc:docMk/>
          <pc:sldMk cId="2695482735" sldId="273"/>
        </pc:sldMkLst>
        <pc:spChg chg="mod">
          <ac:chgData name="Savoie, Bruce (ASD-S)" userId="90f4cde2-e460-48f0-a8c3-6a502e89c277" providerId="ADAL" clId="{974AECD0-C820-8447-AE6B-51A00A76584C}" dt="2022-05-30T11:00:14.787" v="86" actId="20577"/>
          <ac:spMkLst>
            <pc:docMk/>
            <pc:sldMk cId="2695482735" sldId="273"/>
            <ac:spMk id="4" creationId="{54D2BC26-CB9E-4B1E-A189-7DB32A953C38}"/>
          </ac:spMkLst>
        </pc:spChg>
        <pc:spChg chg="add del">
          <ac:chgData name="Savoie, Bruce (ASD-S)" userId="90f4cde2-e460-48f0-a8c3-6a502e89c277" providerId="ADAL" clId="{974AECD0-C820-8447-AE6B-51A00A76584C}" dt="2022-05-30T10:59:13.121" v="77" actId="22"/>
          <ac:spMkLst>
            <pc:docMk/>
            <pc:sldMk cId="2695482735" sldId="273"/>
            <ac:spMk id="9" creationId="{5C8A3549-412C-D40B-9931-1ACF53FC512A}"/>
          </ac:spMkLst>
        </pc:spChg>
      </pc:sldChg>
    </pc:docChg>
  </pc:docChgLst>
  <pc:docChgLst>
    <pc:chgData name="Savoie, Bruce (ASD-S)" userId="90f4cde2-e460-48f0-a8c3-6a502e89c277" providerId="ADAL" clId="{CD76CC05-8127-438C-A982-F8EB4CB446FF}"/>
    <pc:docChg chg="undo redo custSel addSld delSld modSld sldOrd modMainMaster">
      <pc:chgData name="Savoie, Bruce (ASD-S)" userId="90f4cde2-e460-48f0-a8c3-6a502e89c277" providerId="ADAL" clId="{CD76CC05-8127-438C-A982-F8EB4CB446FF}" dt="2022-06-05T15:33:01.559" v="3932" actId="20577"/>
      <pc:docMkLst>
        <pc:docMk/>
      </pc:docMkLst>
      <pc:sldChg chg="addSp delSp modSp del mod setBg addAnim delAnim setClrOvrMap delDesignElem">
        <pc:chgData name="Savoie, Bruce (ASD-S)" userId="90f4cde2-e460-48f0-a8c3-6a502e89c277" providerId="ADAL" clId="{CD76CC05-8127-438C-A982-F8EB4CB446FF}" dt="2022-06-05T15:32:18.153" v="3895" actId="47"/>
        <pc:sldMkLst>
          <pc:docMk/>
          <pc:sldMk cId="835560490" sldId="256"/>
        </pc:sldMkLst>
        <pc:spChg chg="mod ord">
          <ac:chgData name="Savoie, Bruce (ASD-S)" userId="90f4cde2-e460-48f0-a8c3-6a502e89c277" providerId="ADAL" clId="{CD76CC05-8127-438C-A982-F8EB4CB446FF}" dt="2022-06-05T15:31:22.969" v="3862" actId="21"/>
          <ac:spMkLst>
            <pc:docMk/>
            <pc:sldMk cId="835560490" sldId="256"/>
            <ac:spMk id="2" creationId="{439EDC2D-1E70-46CF-BDBB-41945B1AC9ED}"/>
          </ac:spMkLst>
        </pc:spChg>
        <pc:spChg chg="mod ord">
          <ac:chgData name="Savoie, Bruce (ASD-S)" userId="90f4cde2-e460-48f0-a8c3-6a502e89c277" providerId="ADAL" clId="{CD76CC05-8127-438C-A982-F8EB4CB446FF}" dt="2022-06-05T15:31:15.356" v="3859" actId="21"/>
          <ac:spMkLst>
            <pc:docMk/>
            <pc:sldMk cId="835560490" sldId="256"/>
            <ac:spMk id="3" creationId="{FD55F1BB-93B1-4900-B5F8-12E5E65E4D62}"/>
          </ac:spMkLst>
        </pc:spChg>
        <pc:spChg chg="add del mod">
          <ac:chgData name="Savoie, Bruce (ASD-S)" userId="90f4cde2-e460-48f0-a8c3-6a502e89c277" providerId="ADAL" clId="{CD76CC05-8127-438C-A982-F8EB4CB446FF}" dt="2022-06-05T15:31:41.789" v="3872"/>
          <ac:spMkLst>
            <pc:docMk/>
            <pc:sldMk cId="835560490" sldId="256"/>
            <ac:spMk id="4" creationId="{E617A6E9-FE0D-4292-B40C-FB540D0F28B8}"/>
          </ac:spMkLst>
        </pc:spChg>
        <pc:spChg chg="add del">
          <ac:chgData name="Savoie, Bruce (ASD-S)" userId="90f4cde2-e460-48f0-a8c3-6a502e89c277" providerId="ADAL" clId="{CD76CC05-8127-438C-A982-F8EB4CB446FF}" dt="2022-04-24T14:50:17.097" v="914" actId="26606"/>
          <ac:spMkLst>
            <pc:docMk/>
            <pc:sldMk cId="835560490" sldId="256"/>
            <ac:spMk id="71" creationId="{FFB377BB-601C-4288-A224-D150848C4850}"/>
          </ac:spMkLst>
        </pc:spChg>
        <pc:spChg chg="add del">
          <ac:chgData name="Savoie, Bruce (ASD-S)" userId="90f4cde2-e460-48f0-a8c3-6a502e89c277" providerId="ADAL" clId="{CD76CC05-8127-438C-A982-F8EB4CB446FF}" dt="2022-04-24T14:50:17.097" v="914" actId="26606"/>
          <ac:spMkLst>
            <pc:docMk/>
            <pc:sldMk cId="835560490" sldId="256"/>
            <ac:spMk id="77" creationId="{FB70EA8D-D093-4307-9DA5-E4EE61D8213C}"/>
          </ac:spMkLst>
        </pc:spChg>
        <pc:spChg chg="add del">
          <ac:chgData name="Savoie, Bruce (ASD-S)" userId="90f4cde2-e460-48f0-a8c3-6a502e89c277" providerId="ADAL" clId="{CD76CC05-8127-438C-A982-F8EB4CB446FF}" dt="2022-04-24T14:50:17.097" v="914" actId="26606"/>
          <ac:spMkLst>
            <pc:docMk/>
            <pc:sldMk cId="835560490" sldId="256"/>
            <ac:spMk id="79" creationId="{B3687593-1834-43AF-A992-696B19B04201}"/>
          </ac:spMkLst>
        </pc:spChg>
        <pc:spChg chg="add del">
          <ac:chgData name="Savoie, Bruce (ASD-S)" userId="90f4cde2-e460-48f0-a8c3-6a502e89c277" providerId="ADAL" clId="{CD76CC05-8127-438C-A982-F8EB4CB446FF}" dt="2022-04-24T14:50:17.097" v="914" actId="26606"/>
          <ac:spMkLst>
            <pc:docMk/>
            <pc:sldMk cId="835560490" sldId="256"/>
            <ac:spMk id="81" creationId="{6E1FE4DF-DA81-4174-A7A3-1DBD74FB3F32}"/>
          </ac:spMkLst>
        </pc:spChg>
        <pc:spChg chg="add del">
          <ac:chgData name="Savoie, Bruce (ASD-S)" userId="90f4cde2-e460-48f0-a8c3-6a502e89c277" providerId="ADAL" clId="{CD76CC05-8127-438C-A982-F8EB4CB446FF}" dt="2022-04-24T14:50:17.097" v="914" actId="26606"/>
          <ac:spMkLst>
            <pc:docMk/>
            <pc:sldMk cId="835560490" sldId="256"/>
            <ac:spMk id="83" creationId="{7E838281-5FBA-41E7-AD3B-CB3F49FEB051}"/>
          </ac:spMkLst>
        </pc:spChg>
        <pc:spChg chg="add del">
          <ac:chgData name="Savoie, Bruce (ASD-S)" userId="90f4cde2-e460-48f0-a8c3-6a502e89c277" providerId="ADAL" clId="{CD76CC05-8127-438C-A982-F8EB4CB446FF}" dt="2022-05-15T22:24:13.794" v="2086" actId="26606"/>
          <ac:spMkLst>
            <pc:docMk/>
            <pc:sldMk cId="835560490" sldId="256"/>
            <ac:spMk id="93" creationId="{79C8D19E-E3D6-45A6-BCA2-5918A37D7ACC}"/>
          </ac:spMkLst>
        </pc:spChg>
        <pc:spChg chg="add del">
          <ac:chgData name="Savoie, Bruce (ASD-S)" userId="90f4cde2-e460-48f0-a8c3-6a502e89c277" providerId="ADAL" clId="{CD76CC05-8127-438C-A982-F8EB4CB446FF}" dt="2022-05-15T22:24:13.794" v="2086" actId="26606"/>
          <ac:spMkLst>
            <pc:docMk/>
            <pc:sldMk cId="835560490" sldId="256"/>
            <ac:spMk id="97" creationId="{38328CB6-0FC5-4AEA-BC7E-489267CB6F19}"/>
          </ac:spMkLst>
        </pc:spChg>
        <pc:spChg chg="add del">
          <ac:chgData name="Savoie, Bruce (ASD-S)" userId="90f4cde2-e460-48f0-a8c3-6a502e89c277" providerId="ADAL" clId="{CD76CC05-8127-438C-A982-F8EB4CB446FF}" dt="2022-05-15T22:24:13.794" v="2086" actId="26606"/>
          <ac:spMkLst>
            <pc:docMk/>
            <pc:sldMk cId="835560490" sldId="256"/>
            <ac:spMk id="99" creationId="{138AF5D2-3A9C-4E8F-B879-36865366A1D5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835560490" sldId="256"/>
            <ac:spMk id="103" creationId="{54CA801C-DA42-4BC8-8E89-AEC618B65F8C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835560490" sldId="256"/>
            <ac:spMk id="105" creationId="{451093B6-F608-4EF5-92D3-7CE72849FB1E}"/>
          </ac:spMkLst>
        </pc:spChg>
        <pc:spChg chg="add del">
          <ac:chgData name="Savoie, Bruce (ASD-S)" userId="90f4cde2-e460-48f0-a8c3-6a502e89c277" providerId="ADAL" clId="{CD76CC05-8127-438C-A982-F8EB4CB446FF}" dt="2022-05-23T22:36:58.918" v="2735"/>
          <ac:spMkLst>
            <pc:docMk/>
            <pc:sldMk cId="835560490" sldId="256"/>
            <ac:spMk id="173" creationId="{FD8F1113-2E3C-46E3-B54F-B7F421EEFD11}"/>
          </ac:spMkLst>
        </pc:spChg>
        <pc:spChg chg="add del">
          <ac:chgData name="Savoie, Bruce (ASD-S)" userId="90f4cde2-e460-48f0-a8c3-6a502e89c277" providerId="ADAL" clId="{CD76CC05-8127-438C-A982-F8EB4CB446FF}" dt="2022-05-23T22:36:58.918" v="2735"/>
          <ac:spMkLst>
            <pc:docMk/>
            <pc:sldMk cId="835560490" sldId="256"/>
            <ac:spMk id="196" creationId="{4F37E7FB-7372-47E3-914E-7CF7E94B1C49}"/>
          </ac:spMkLst>
        </pc:spChg>
        <pc:spChg chg="add del">
          <ac:chgData name="Savoie, Bruce (ASD-S)" userId="90f4cde2-e460-48f0-a8c3-6a502e89c277" providerId="ADAL" clId="{CD76CC05-8127-438C-A982-F8EB4CB446FF}" dt="2022-05-23T22:36:58.918" v="2735"/>
          <ac:spMkLst>
            <pc:docMk/>
            <pc:sldMk cId="835560490" sldId="256"/>
            <ac:spMk id="198" creationId="{16E168E2-3256-43A5-9298-9E5A6AE8F736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835560490" sldId="256"/>
            <ac:spMk id="1028" creationId="{36C4D283-22EA-4931-9DEC-0304C9414339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835560490" sldId="256"/>
            <ac:spMk id="1031" creationId="{9A1F42EF-9A4D-4E5A-B1EE-7E6EDAE71D9D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835560490" sldId="256"/>
            <ac:spMk id="1032" creationId="{70B59514-0D9B-415E-B4CB-4CB50B0FE609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835560490" sldId="256"/>
            <ac:spMk id="1033" creationId="{937B4B19-EFE0-4CF3-97D5-BADE0BED7865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835560490" sldId="256"/>
            <ac:spMk id="1034" creationId="{05610B29-A0F6-4F83-BF46-0A928A0AA446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835560490" sldId="256"/>
            <ac:spMk id="1035" creationId="{88A61E97-BE00-4736-8008-94C93855FAA6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835560490" sldId="256"/>
            <ac:spMk id="1036" creationId="{864C7C9C-5BF1-4098-85C8-C6B39BDE5CCA}"/>
          </ac:spMkLst>
        </pc:spChg>
        <pc:spChg chg="add del">
          <ac:chgData name="Savoie, Bruce (ASD-S)" userId="90f4cde2-e460-48f0-a8c3-6a502e89c277" providerId="ADAL" clId="{CD76CC05-8127-438C-A982-F8EB4CB446FF}" dt="2022-05-09T22:05:05.127" v="1864" actId="26606"/>
          <ac:spMkLst>
            <pc:docMk/>
            <pc:sldMk cId="835560490" sldId="256"/>
            <ac:spMk id="1038" creationId="{11432301-4726-4BC7-A053-C83570C6643B}"/>
          </ac:spMkLst>
        </pc:spChg>
        <pc:spChg chg="add del">
          <ac:chgData name="Savoie, Bruce (ASD-S)" userId="90f4cde2-e460-48f0-a8c3-6a502e89c277" providerId="ADAL" clId="{CD76CC05-8127-438C-A982-F8EB4CB446FF}" dt="2022-05-15T22:24:02.062" v="2081" actId="26606"/>
          <ac:spMkLst>
            <pc:docMk/>
            <pc:sldMk cId="835560490" sldId="256"/>
            <ac:spMk id="1039" creationId="{78660BA6-A585-4EF9-9EF7-3BE35DF1E730}"/>
          </ac:spMkLst>
        </pc:spChg>
        <pc:spChg chg="add del">
          <ac:chgData name="Savoie, Bruce (ASD-S)" userId="90f4cde2-e460-48f0-a8c3-6a502e89c277" providerId="ADAL" clId="{CD76CC05-8127-438C-A982-F8EB4CB446FF}" dt="2022-05-29T20:55:12.349" v="3613"/>
          <ac:spMkLst>
            <pc:docMk/>
            <pc:sldMk cId="835560490" sldId="256"/>
            <ac:spMk id="1041" creationId="{40EB365E-3181-4CB3-9344-A19E734A03BF}"/>
          </ac:spMkLst>
        </pc:spChg>
        <pc:spChg chg="add del">
          <ac:chgData name="Savoie, Bruce (ASD-S)" userId="90f4cde2-e460-48f0-a8c3-6a502e89c277" providerId="ADAL" clId="{CD76CC05-8127-438C-A982-F8EB4CB446FF}" dt="2022-05-09T22:05:05.127" v="1864" actId="26606"/>
          <ac:spMkLst>
            <pc:docMk/>
            <pc:sldMk cId="835560490" sldId="256"/>
            <ac:spMk id="1042" creationId="{3FF533E5-9750-4E88-96EA-897A0D703FD4}"/>
          </ac:spMkLst>
        </pc:spChg>
        <pc:spChg chg="add del">
          <ac:chgData name="Savoie, Bruce (ASD-S)" userId="90f4cde2-e460-48f0-a8c3-6a502e89c277" providerId="ADAL" clId="{CD76CC05-8127-438C-A982-F8EB4CB446FF}" dt="2022-05-09T22:05:05.127" v="1864" actId="26606"/>
          <ac:spMkLst>
            <pc:docMk/>
            <pc:sldMk cId="835560490" sldId="256"/>
            <ac:spMk id="1043" creationId="{F41BBC71-7D18-4156-8DE4-06F1CB298F54}"/>
          </ac:spMkLst>
        </pc:spChg>
        <pc:spChg chg="add del">
          <ac:chgData name="Savoie, Bruce (ASD-S)" userId="90f4cde2-e460-48f0-a8c3-6a502e89c277" providerId="ADAL" clId="{CD76CC05-8127-438C-A982-F8EB4CB446FF}" dt="2022-05-09T22:05:09.584" v="1866" actId="26606"/>
          <ac:spMkLst>
            <pc:docMk/>
            <pc:sldMk cId="835560490" sldId="256"/>
            <ac:spMk id="1045" creationId="{C8EB467E-92F8-4C37-AB39-1F709B6E3DFB}"/>
          </ac:spMkLst>
        </pc:spChg>
        <pc:spChg chg="add del">
          <ac:chgData name="Savoie, Bruce (ASD-S)" userId="90f4cde2-e460-48f0-a8c3-6a502e89c277" providerId="ADAL" clId="{CD76CC05-8127-438C-A982-F8EB4CB446FF}" dt="2022-05-09T22:05:09.584" v="1866" actId="26606"/>
          <ac:spMkLst>
            <pc:docMk/>
            <pc:sldMk cId="835560490" sldId="256"/>
            <ac:spMk id="1047" creationId="{898EC202-A8D7-48E5-B77E-9F1371E4515B}"/>
          </ac:spMkLst>
        </pc:spChg>
        <pc:spChg chg="add del">
          <ac:chgData name="Savoie, Bruce (ASD-S)" userId="90f4cde2-e460-48f0-a8c3-6a502e89c277" providerId="ADAL" clId="{CD76CC05-8127-438C-A982-F8EB4CB446FF}" dt="2022-05-09T22:05:09.584" v="1866" actId="26606"/>
          <ac:spMkLst>
            <pc:docMk/>
            <pc:sldMk cId="835560490" sldId="256"/>
            <ac:spMk id="1048" creationId="{1390C025-A9B7-459A-A7D1-D5DD690F9F86}"/>
          </ac:spMkLst>
        </pc:spChg>
        <pc:spChg chg="add">
          <ac:chgData name="Savoie, Bruce (ASD-S)" userId="90f4cde2-e460-48f0-a8c3-6a502e89c277" providerId="ADAL" clId="{CD76CC05-8127-438C-A982-F8EB4CB446FF}" dt="2022-05-29T20:55:28.746" v="3618" actId="26606"/>
          <ac:spMkLst>
            <pc:docMk/>
            <pc:sldMk cId="835560490" sldId="256"/>
            <ac:spMk id="1050" creationId="{601446AF-F2B1-4263-A47D-4A1EBB8D0AC0}"/>
          </ac:spMkLst>
        </pc:spChg>
        <pc:spChg chg="add">
          <ac:chgData name="Savoie, Bruce (ASD-S)" userId="90f4cde2-e460-48f0-a8c3-6a502e89c277" providerId="ADAL" clId="{CD76CC05-8127-438C-A982-F8EB4CB446FF}" dt="2022-05-29T20:55:28.746" v="3618" actId="26606"/>
          <ac:spMkLst>
            <pc:docMk/>
            <pc:sldMk cId="835560490" sldId="256"/>
            <ac:spMk id="1051" creationId="{F026ED82-E2C6-4D6F-B1EC-B0A3CF8157AF}"/>
          </ac:spMkLst>
        </pc:spChg>
        <pc:spChg chg="add del">
          <ac:chgData name="Savoie, Bruce (ASD-S)" userId="90f4cde2-e460-48f0-a8c3-6a502e89c277" providerId="ADAL" clId="{CD76CC05-8127-438C-A982-F8EB4CB446FF}" dt="2022-05-15T22:24:13.794" v="2086" actId="26606"/>
          <ac:spMkLst>
            <pc:docMk/>
            <pc:sldMk cId="835560490" sldId="256"/>
            <ac:spMk id="1053" creationId="{FD8F1113-2E3C-46E3-B54F-B7F421EEFD11}"/>
          </ac:spMkLst>
        </pc:spChg>
        <pc:spChg chg="add del">
          <ac:chgData name="Savoie, Bruce (ASD-S)" userId="90f4cde2-e460-48f0-a8c3-6a502e89c277" providerId="ADAL" clId="{CD76CC05-8127-438C-A982-F8EB4CB446FF}" dt="2022-05-15T22:24:13.794" v="2086" actId="26606"/>
          <ac:spMkLst>
            <pc:docMk/>
            <pc:sldMk cId="835560490" sldId="256"/>
            <ac:spMk id="1054" creationId="{B54A4D14-513F-4121-92D3-5CCB46896211}"/>
          </ac:spMkLst>
        </pc:spChg>
        <pc:spChg chg="add del">
          <ac:chgData name="Savoie, Bruce (ASD-S)" userId="90f4cde2-e460-48f0-a8c3-6a502e89c277" providerId="ADAL" clId="{CD76CC05-8127-438C-A982-F8EB4CB446FF}" dt="2022-05-15T22:24:13.794" v="2086" actId="26606"/>
          <ac:spMkLst>
            <pc:docMk/>
            <pc:sldMk cId="835560490" sldId="256"/>
            <ac:spMk id="1055" creationId="{6C3411F1-AD17-499D-AFEF-2F300F6DF0F3}"/>
          </ac:spMkLst>
        </pc:spChg>
        <pc:spChg chg="add del">
          <ac:chgData name="Savoie, Bruce (ASD-S)" userId="90f4cde2-e460-48f0-a8c3-6a502e89c277" providerId="ADAL" clId="{CD76CC05-8127-438C-A982-F8EB4CB446FF}" dt="2022-05-15T22:24:13.794" v="2086" actId="26606"/>
          <ac:spMkLst>
            <pc:docMk/>
            <pc:sldMk cId="835560490" sldId="256"/>
            <ac:spMk id="1056" creationId="{60BF2CBE-B1E9-4C42-89DC-C35E4E651648}"/>
          </ac:spMkLst>
        </pc:spChg>
        <pc:spChg chg="add del">
          <ac:chgData name="Savoie, Bruce (ASD-S)" userId="90f4cde2-e460-48f0-a8c3-6a502e89c277" providerId="ADAL" clId="{CD76CC05-8127-438C-A982-F8EB4CB446FF}" dt="2022-05-15T22:24:13.794" v="2086" actId="26606"/>
          <ac:spMkLst>
            <pc:docMk/>
            <pc:sldMk cId="835560490" sldId="256"/>
            <ac:spMk id="1057" creationId="{72C95A87-DCDB-41C4-B774-744B3ECBE8CB}"/>
          </ac:spMkLst>
        </pc:spChg>
        <pc:spChg chg="add del">
          <ac:chgData name="Savoie, Bruce (ASD-S)" userId="90f4cde2-e460-48f0-a8c3-6a502e89c277" providerId="ADAL" clId="{CD76CC05-8127-438C-A982-F8EB4CB446FF}" dt="2022-05-15T22:24:13.794" v="2086" actId="26606"/>
          <ac:spMkLst>
            <pc:docMk/>
            <pc:sldMk cId="835560490" sldId="256"/>
            <ac:spMk id="1058" creationId="{BCB97515-32FF-43A6-A51C-B140193ABB66}"/>
          </ac:spMkLst>
        </pc:spChg>
        <pc:spChg chg="add del">
          <ac:chgData name="Savoie, Bruce (ASD-S)" userId="90f4cde2-e460-48f0-a8c3-6a502e89c277" providerId="ADAL" clId="{CD76CC05-8127-438C-A982-F8EB4CB446FF}" dt="2022-05-15T22:24:13.794" v="2086" actId="26606"/>
          <ac:spMkLst>
            <pc:docMk/>
            <pc:sldMk cId="835560490" sldId="256"/>
            <ac:spMk id="1059" creationId="{9C6379D3-7045-4B76-9409-6D23D753D054}"/>
          </ac:spMkLst>
        </pc:spChg>
        <pc:spChg chg="add del">
          <ac:chgData name="Savoie, Bruce (ASD-S)" userId="90f4cde2-e460-48f0-a8c3-6a502e89c277" providerId="ADAL" clId="{CD76CC05-8127-438C-A982-F8EB4CB446FF}" dt="2022-05-15T22:24:13.794" v="2086" actId="26606"/>
          <ac:spMkLst>
            <pc:docMk/>
            <pc:sldMk cId="835560490" sldId="256"/>
            <ac:spMk id="1060" creationId="{61B1C1DE-4201-4989-BE65-41ADC2472550}"/>
          </ac:spMkLst>
        </pc:spChg>
        <pc:spChg chg="add del">
          <ac:chgData name="Savoie, Bruce (ASD-S)" userId="90f4cde2-e460-48f0-a8c3-6a502e89c277" providerId="ADAL" clId="{CD76CC05-8127-438C-A982-F8EB4CB446FF}" dt="2022-05-15T22:24:13.794" v="2086" actId="26606"/>
          <ac:spMkLst>
            <pc:docMk/>
            <pc:sldMk cId="835560490" sldId="256"/>
            <ac:spMk id="1061" creationId="{806398CC-D327-4E06-838C-31119BD56F81}"/>
          </ac:spMkLst>
        </pc:spChg>
        <pc:spChg chg="add del">
          <ac:chgData name="Savoie, Bruce (ASD-S)" userId="90f4cde2-e460-48f0-a8c3-6a502e89c277" providerId="ADAL" clId="{CD76CC05-8127-438C-A982-F8EB4CB446FF}" dt="2022-05-15T22:24:13.794" v="2086" actId="26606"/>
          <ac:spMkLst>
            <pc:docMk/>
            <pc:sldMk cId="835560490" sldId="256"/>
            <ac:spMk id="1062" creationId="{70A741CC-E736-448A-A94E-5C8BB9711DCD}"/>
          </ac:spMkLst>
        </pc:spChg>
        <pc:spChg chg="add del">
          <ac:chgData name="Savoie, Bruce (ASD-S)" userId="90f4cde2-e460-48f0-a8c3-6a502e89c277" providerId="ADAL" clId="{CD76CC05-8127-438C-A982-F8EB4CB446FF}" dt="2022-05-15T22:24:13.794" v="2086" actId="26606"/>
          <ac:spMkLst>
            <pc:docMk/>
            <pc:sldMk cId="835560490" sldId="256"/>
            <ac:spMk id="1063" creationId="{7C324CDD-B30F-47DD-8627-E2171D5E8399}"/>
          </ac:spMkLst>
        </pc:spChg>
        <pc:spChg chg="add del">
          <ac:chgData name="Savoie, Bruce (ASD-S)" userId="90f4cde2-e460-48f0-a8c3-6a502e89c277" providerId="ADAL" clId="{CD76CC05-8127-438C-A982-F8EB4CB446FF}" dt="2022-05-15T22:24:13.794" v="2086" actId="26606"/>
          <ac:spMkLst>
            <pc:docMk/>
            <pc:sldMk cId="835560490" sldId="256"/>
            <ac:spMk id="1064" creationId="{43280283-E04A-43CA-BFA1-F285486A2F00}"/>
          </ac:spMkLst>
        </pc:spChg>
        <pc:grpChg chg="add del">
          <ac:chgData name="Savoie, Bruce (ASD-S)" userId="90f4cde2-e460-48f0-a8c3-6a502e89c277" providerId="ADAL" clId="{CD76CC05-8127-438C-A982-F8EB4CB446FF}" dt="2022-05-15T22:24:02.062" v="2081" actId="26606"/>
          <ac:grpSpMkLst>
            <pc:docMk/>
            <pc:sldMk cId="835560490" sldId="256"/>
            <ac:grpSpMk id="94" creationId="{1C4B98F4-653D-46AB-9EFC-04A7152FB7D8}"/>
          </ac:grpSpMkLst>
        </pc:grpChg>
        <pc:grpChg chg="add 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835560490" sldId="256"/>
            <ac:grpSpMk id="175" creationId="{465DDECC-A11E-434E-87B2-8997CD3832FD}"/>
          </ac:grpSpMkLst>
        </pc:grpChg>
        <pc:grpChg chg="add del">
          <ac:chgData name="Savoie, Bruce (ASD-S)" userId="90f4cde2-e460-48f0-a8c3-6a502e89c277" providerId="ADAL" clId="{CD76CC05-8127-438C-A982-F8EB4CB446FF}" dt="2022-05-09T22:04:42.289" v="1859"/>
          <ac:grpSpMkLst>
            <pc:docMk/>
            <pc:sldMk cId="835560490" sldId="256"/>
            <ac:grpSpMk id="1037" creationId="{7F5F6A01-3861-4A02-8D22-231CD7CDA614}"/>
          </ac:grpSpMkLst>
        </pc:grpChg>
        <pc:grpChg chg="add del">
          <ac:chgData name="Savoie, Bruce (ASD-S)" userId="90f4cde2-e460-48f0-a8c3-6a502e89c277" providerId="ADAL" clId="{CD76CC05-8127-438C-A982-F8EB4CB446FF}" dt="2022-05-15T22:24:02.062" v="2081" actId="26606"/>
          <ac:grpSpMkLst>
            <pc:docMk/>
            <pc:sldMk cId="835560490" sldId="256"/>
            <ac:grpSpMk id="1040" creationId="{55D32616-F5C2-4920-89A2-A561DEFFE8F6}"/>
          </ac:grpSpMkLst>
        </pc:grpChg>
        <pc:picChg chg="add del">
          <ac:chgData name="Savoie, Bruce (ASD-S)" userId="90f4cde2-e460-48f0-a8c3-6a502e89c277" providerId="ADAL" clId="{CD76CC05-8127-438C-A982-F8EB4CB446FF}" dt="2022-04-24T14:50:17.097" v="914" actId="26606"/>
          <ac:picMkLst>
            <pc:docMk/>
            <pc:sldMk cId="835560490" sldId="256"/>
            <ac:picMk id="73" creationId="{868ABA13-B3B3-4E09-854F-270094AA885E}"/>
          </ac:picMkLst>
        </pc:picChg>
        <pc:picChg chg="add del">
          <ac:chgData name="Savoie, Bruce (ASD-S)" userId="90f4cde2-e460-48f0-a8c3-6a502e89c277" providerId="ADAL" clId="{CD76CC05-8127-438C-A982-F8EB4CB446FF}" dt="2022-04-24T14:50:17.097" v="914" actId="26606"/>
          <ac:picMkLst>
            <pc:docMk/>
            <pc:sldMk cId="835560490" sldId="256"/>
            <ac:picMk id="75" creationId="{03CA7029-49D1-4811-9706-47326D65B799}"/>
          </ac:picMkLst>
        </pc:picChg>
        <pc:picChg chg="del mod ord">
          <ac:chgData name="Savoie, Bruce (ASD-S)" userId="90f4cde2-e460-48f0-a8c3-6a502e89c277" providerId="ADAL" clId="{CD76CC05-8127-438C-A982-F8EB4CB446FF}" dt="2022-06-05T15:30:17.892" v="3843" actId="21"/>
          <ac:picMkLst>
            <pc:docMk/>
            <pc:sldMk cId="835560490" sldId="256"/>
            <ac:picMk id="1026" creationId="{BA5259B2-E407-47BD-9C89-B0D0353E1559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835560490" sldId="256"/>
            <ac:picMk id="1029" creationId="{A7A9E6DD-CC7C-4150-8911-883397CCA1B2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835560490" sldId="256"/>
            <ac:picMk id="1030" creationId="{DDA1B7FE-FED9-4723-8992-4E2804D95197}"/>
          </ac:picMkLst>
        </pc:picChg>
        <pc:picChg chg="add 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835560490" sldId="256"/>
            <ac:picMk id="1044" creationId="{BC5DFD5B-FBF8-4DA4-8334-E301342BE503}"/>
          </ac:picMkLst>
        </pc:picChg>
        <pc:picChg chg="add del">
          <ac:chgData name="Savoie, Bruce (ASD-S)" userId="90f4cde2-e460-48f0-a8c3-6a502e89c277" providerId="ADAL" clId="{CD76CC05-8127-438C-A982-F8EB4CB446FF}" dt="2022-05-09T22:05:09.584" v="1866" actId="26606"/>
          <ac:picMkLst>
            <pc:docMk/>
            <pc:sldMk cId="835560490" sldId="256"/>
            <ac:picMk id="1046" creationId="{5FBC1FC1-1A8E-4E2F-8767-4A27F827FA84}"/>
          </ac:picMkLst>
        </pc:picChg>
        <pc:picChg chg="add 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835560490" sldId="256"/>
            <ac:picMk id="1049" creationId="{9B2245DD-E679-4B98-AC14-04FB0F31ADDE}"/>
          </ac:picMkLst>
        </pc:picChg>
        <pc:cxnChg chg="add">
          <ac:chgData name="Savoie, Bruce (ASD-S)" userId="90f4cde2-e460-48f0-a8c3-6a502e89c277" providerId="ADAL" clId="{CD76CC05-8127-438C-A982-F8EB4CB446FF}" dt="2022-05-29T20:55:28.746" v="3618" actId="26606"/>
          <ac:cxnSpMkLst>
            <pc:docMk/>
            <pc:sldMk cId="835560490" sldId="256"/>
            <ac:cxnSpMk id="1052" creationId="{1034EAD4-8A54-4E88-A3A2-9287AD0AB070}"/>
          </ac:cxnSpMkLst>
        </pc:cxnChg>
      </pc:sldChg>
      <pc:sldChg chg="addSp delSp modSp mod setBg delDesignElem">
        <pc:chgData name="Savoie, Bruce (ASD-S)" userId="90f4cde2-e460-48f0-a8c3-6a502e89c277" providerId="ADAL" clId="{CD76CC05-8127-438C-A982-F8EB4CB446FF}" dt="2022-06-05T15:25:01.014" v="3801" actId="26606"/>
        <pc:sldMkLst>
          <pc:docMk/>
          <pc:sldMk cId="287915434" sldId="257"/>
        </pc:sldMkLst>
        <pc:spChg chg="mod">
          <ac:chgData name="Savoie, Bruce (ASD-S)" userId="90f4cde2-e460-48f0-a8c3-6a502e89c277" providerId="ADAL" clId="{CD76CC05-8127-438C-A982-F8EB4CB446FF}" dt="2022-05-29T20:56:22.259" v="3631" actId="26606"/>
          <ac:spMkLst>
            <pc:docMk/>
            <pc:sldMk cId="287915434" sldId="257"/>
            <ac:spMk id="2" creationId="{41687EE9-9B1F-480E-852F-0088ED57B1C3}"/>
          </ac:spMkLst>
        </pc:spChg>
        <pc:spChg chg="mod ord">
          <ac:chgData name="Savoie, Bruce (ASD-S)" userId="90f4cde2-e460-48f0-a8c3-6a502e89c277" providerId="ADAL" clId="{CD76CC05-8127-438C-A982-F8EB4CB446FF}" dt="2022-06-05T15:25:01.014" v="3801" actId="26606"/>
          <ac:spMkLst>
            <pc:docMk/>
            <pc:sldMk cId="287915434" sldId="257"/>
            <ac:spMk id="3" creationId="{67E05262-433D-4823-A903-E124C24E4A68}"/>
          </ac:spMkLst>
        </pc:spChg>
        <pc:spChg chg="add del mod">
          <ac:chgData name="Savoie, Bruce (ASD-S)" userId="90f4cde2-e460-48f0-a8c3-6a502e89c277" providerId="ADAL" clId="{CD76CC05-8127-438C-A982-F8EB4CB446FF}" dt="2022-05-23T22:33:28.307" v="2697"/>
          <ac:spMkLst>
            <pc:docMk/>
            <pc:sldMk cId="287915434" sldId="257"/>
            <ac:spMk id="4" creationId="{003EBA5E-D35B-6D0D-6796-C08FC86CC793}"/>
          </ac:spMkLst>
        </pc:spChg>
        <pc:spChg chg="add del mod">
          <ac:chgData name="Savoie, Bruce (ASD-S)" userId="90f4cde2-e460-48f0-a8c3-6a502e89c277" providerId="ADAL" clId="{CD76CC05-8127-438C-A982-F8EB4CB446FF}" dt="2022-05-29T20:47:20.442" v="3225"/>
          <ac:spMkLst>
            <pc:docMk/>
            <pc:sldMk cId="287915434" sldId="257"/>
            <ac:spMk id="4" creationId="{1F40C85E-C23E-E3E5-453B-9662D1536E38}"/>
          </ac:spMkLst>
        </pc:spChg>
        <pc:spChg chg="add del mod">
          <ac:chgData name="Savoie, Bruce (ASD-S)" userId="90f4cde2-e460-48f0-a8c3-6a502e89c277" providerId="ADAL" clId="{CD76CC05-8127-438C-A982-F8EB4CB446FF}" dt="2022-05-09T22:04:04.819" v="1849"/>
          <ac:spMkLst>
            <pc:docMk/>
            <pc:sldMk cId="287915434" sldId="257"/>
            <ac:spMk id="4" creationId="{3D26680C-7FEA-C622-C569-5F9F6A50301F}"/>
          </ac:spMkLst>
        </pc:spChg>
        <pc:spChg chg="add del mod">
          <ac:chgData name="Savoie, Bruce (ASD-S)" userId="90f4cde2-e460-48f0-a8c3-6a502e89c277" providerId="ADAL" clId="{CD76CC05-8127-438C-A982-F8EB4CB446FF}" dt="2022-05-15T22:25:35.095" v="2094"/>
          <ac:spMkLst>
            <pc:docMk/>
            <pc:sldMk cId="287915434" sldId="257"/>
            <ac:spMk id="4" creationId="{C7563CB3-383D-785C-9464-6EF70E0B2C87}"/>
          </ac:spMkLst>
        </pc:spChg>
        <pc:spChg chg="add del mod">
          <ac:chgData name="Savoie, Bruce (ASD-S)" userId="90f4cde2-e460-48f0-a8c3-6a502e89c277" providerId="ADAL" clId="{CD76CC05-8127-438C-A982-F8EB4CB446FF}" dt="2022-04-24T14:51:34.863" v="1024"/>
          <ac:spMkLst>
            <pc:docMk/>
            <pc:sldMk cId="287915434" sldId="257"/>
            <ac:spMk id="4" creationId="{DECB34E1-9AAF-435C-A926-20DE334B807F}"/>
          </ac:spMkLst>
        </pc:spChg>
        <pc:spChg chg="add del mod">
          <ac:chgData name="Savoie, Bruce (ASD-S)" userId="90f4cde2-e460-48f0-a8c3-6a502e89c277" providerId="ADAL" clId="{CD76CC05-8127-438C-A982-F8EB4CB446FF}" dt="2022-06-05T15:24:51.875" v="3800"/>
          <ac:spMkLst>
            <pc:docMk/>
            <pc:sldMk cId="287915434" sldId="257"/>
            <ac:spMk id="4" creationId="{DF3FFD31-451B-564A-4DC1-789D92C64A5D}"/>
          </ac:spMkLst>
        </pc:spChg>
        <pc:spChg chg="add del mod">
          <ac:chgData name="Savoie, Bruce (ASD-S)" userId="90f4cde2-e460-48f0-a8c3-6a502e89c277" providerId="ADAL" clId="{CD76CC05-8127-438C-A982-F8EB4CB446FF}" dt="2022-05-01T22:15:34.424" v="1214"/>
          <ac:spMkLst>
            <pc:docMk/>
            <pc:sldMk cId="287915434" sldId="257"/>
            <ac:spMk id="4" creationId="{EDCE7558-9ADA-4C94-ABA3-61AC100731EA}"/>
          </ac:spMkLst>
        </pc:spChg>
        <pc:spChg chg="add del mod">
          <ac:chgData name="Savoie, Bruce (ASD-S)" userId="90f4cde2-e460-48f0-a8c3-6a502e89c277" providerId="ADAL" clId="{CD76CC05-8127-438C-A982-F8EB4CB446FF}" dt="2022-04-10T23:21:49.952" v="148"/>
          <ac:spMkLst>
            <pc:docMk/>
            <pc:sldMk cId="287915434" sldId="257"/>
            <ac:spMk id="4" creationId="{F9A95623-169C-45AE-A269-05F067BD65B0}"/>
          </ac:spMkLst>
        </pc:spChg>
        <pc:spChg chg="add del">
          <ac:chgData name="Savoie, Bruce (ASD-S)" userId="90f4cde2-e460-48f0-a8c3-6a502e89c277" providerId="ADAL" clId="{CD76CC05-8127-438C-A982-F8EB4CB446FF}" dt="2022-06-05T15:25:01.014" v="3801" actId="26606"/>
          <ac:spMkLst>
            <pc:docMk/>
            <pc:sldMk cId="287915434" sldId="257"/>
            <ac:spMk id="8" creationId="{4038CB10-1F5C-4D54-9DF7-12586DE5B007}"/>
          </ac:spMkLst>
        </pc:spChg>
        <pc:spChg chg="add del">
          <ac:chgData name="Savoie, Bruce (ASD-S)" userId="90f4cde2-e460-48f0-a8c3-6a502e89c277" providerId="ADAL" clId="{CD76CC05-8127-438C-A982-F8EB4CB446FF}" dt="2022-06-05T15:25:01.014" v="3801" actId="26606"/>
          <ac:spMkLst>
            <pc:docMk/>
            <pc:sldMk cId="287915434" sldId="257"/>
            <ac:spMk id="9" creationId="{73ED6512-6858-4552-B699-9A97FE9A4EA2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87915434" sldId="257"/>
            <ac:spMk id="23" creationId="{8DA14841-53A4-4935-BE65-C8373B8A6D06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87915434" sldId="257"/>
            <ac:spMk id="25" creationId="{9877C2CF-B2DD-41C8-8B5E-152673376B41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87915434" sldId="257"/>
            <ac:spMk id="27" creationId="{24923D72-7E69-464B-94C5-B2530008D094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87915434" sldId="257"/>
            <ac:spMk id="29" creationId="{A00CCC86-7A88-4DFF-A0D0-6604606A2AEA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87915434" sldId="257"/>
            <ac:spMk id="31" creationId="{E1F8ABFD-155B-4386-AE33-6E13057CFCF3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87915434" sldId="257"/>
            <ac:spMk id="33" creationId="{A3885F13-793A-495D-BA2B-0F4570AD1192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87915434" sldId="257"/>
            <ac:spMk id="39" creationId="{4FD1765F-44EA-48C7-8AB7-1ED4F6FBC9DD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87915434" sldId="257"/>
            <ac:spMk id="41" creationId="{1FF7857D-E98E-495B-B8A4-3FC6B1D4C4DD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87915434" sldId="257"/>
            <ac:spMk id="43" creationId="{0DBA3E57-5CD6-4B46-9194-26E82DA3846E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87915434" sldId="257"/>
            <ac:spMk id="45" creationId="{A77E94FA-15D7-48DE-9ADF-C2B27A66370D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287915434" sldId="257"/>
            <ac:spMk id="71" creationId="{B86EEAC6-011F-4499-ACFF-2FDC742DB06D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287915434" sldId="257"/>
            <ac:spMk id="73" creationId="{6970F14D-B6E6-40EA-96B4-4E18D0CF9D8C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287915434" sldId="257"/>
            <ac:spMk id="99" creationId="{02C63E57-6267-4B3F-B340-7BB32196E13B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287915434" sldId="257"/>
            <ac:spMk id="101" creationId="{9B69918D-3001-4338-8904-380A53B241FB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287915434" sldId="257"/>
            <ac:spMk id="103" creationId="{35879851-1A1D-4246-AAA1-C484E858337D}"/>
          </ac:spMkLst>
        </pc:spChg>
        <pc:spChg chg="add del">
          <ac:chgData name="Savoie, Bruce (ASD-S)" userId="90f4cde2-e460-48f0-a8c3-6a502e89c277" providerId="ADAL" clId="{CD76CC05-8127-438C-A982-F8EB4CB446FF}" dt="2022-05-23T22:36:58.918" v="2735"/>
          <ac:spMkLst>
            <pc:docMk/>
            <pc:sldMk cId="287915434" sldId="257"/>
            <ac:spMk id="124" creationId="{E972DE0D-2E53-4159-ABD3-C601524262C2}"/>
          </ac:spMkLst>
        </pc:spChg>
        <pc:spChg chg="add del">
          <ac:chgData name="Savoie, Bruce (ASD-S)" userId="90f4cde2-e460-48f0-a8c3-6a502e89c277" providerId="ADAL" clId="{CD76CC05-8127-438C-A982-F8EB4CB446FF}" dt="2022-05-23T22:36:58.918" v="2735"/>
          <ac:spMkLst>
            <pc:docMk/>
            <pc:sldMk cId="287915434" sldId="257"/>
            <ac:spMk id="1031" creationId="{828D1E49-2A21-4A83-A0E0-FB1597B4B2ED}"/>
          </ac:spMkLst>
        </pc:spChg>
        <pc:spChg chg="add">
          <ac:chgData name="Savoie, Bruce (ASD-S)" userId="90f4cde2-e460-48f0-a8c3-6a502e89c277" providerId="ADAL" clId="{CD76CC05-8127-438C-A982-F8EB4CB446FF}" dt="2022-06-05T15:25:01.014" v="3801" actId="26606"/>
          <ac:spMkLst>
            <pc:docMk/>
            <pc:sldMk cId="287915434" sldId="257"/>
            <ac:spMk id="3081" creationId="{4038CB10-1F5C-4D54-9DF7-12586DE5B007}"/>
          </ac:spMkLst>
        </pc:spChg>
        <pc:spChg chg="add">
          <ac:chgData name="Savoie, Bruce (ASD-S)" userId="90f4cde2-e460-48f0-a8c3-6a502e89c277" providerId="ADAL" clId="{CD76CC05-8127-438C-A982-F8EB4CB446FF}" dt="2022-06-05T15:25:01.014" v="3801" actId="26606"/>
          <ac:spMkLst>
            <pc:docMk/>
            <pc:sldMk cId="287915434" sldId="257"/>
            <ac:spMk id="3083" creationId="{73ED6512-6858-4552-B699-9A97FE9A4EA2}"/>
          </ac:spMkLst>
        </pc:spChg>
        <pc:grpChg chg="add del">
          <ac:chgData name="Savoie, Bruce (ASD-S)" userId="90f4cde2-e460-48f0-a8c3-6a502e89c277" providerId="ADAL" clId="{CD76CC05-8127-438C-A982-F8EB4CB446FF}" dt="2022-05-09T22:04:42.289" v="1859"/>
          <ac:grpSpMkLst>
            <pc:docMk/>
            <pc:sldMk cId="287915434" sldId="257"/>
            <ac:grpSpMk id="85" creationId="{8267D78B-5467-413E-AA16-317DC14DEDF7}"/>
          </ac:grpSpMkLst>
        </pc:grpChg>
        <pc:grpChg chg="add 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287915434" sldId="257"/>
            <ac:grpSpMk id="94" creationId="{E10C7CFA-FC7F-479C-9026-39109C0B5967}"/>
          </ac:grpSpMkLst>
        </pc:grpChg>
        <pc:grpChg chg="add 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287915434" sldId="257"/>
            <ac:grpSpMk id="1028" creationId="{AE19E2D2-078B-459F-A431-2037B063FDF3}"/>
          </ac:grpSpMkLst>
        </pc:grpChg>
        <pc:grpChg chg="add 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287915434" sldId="257"/>
            <ac:grpSpMk id="1032" creationId="{088B852E-5494-418B-A833-75CF016A9E20}"/>
          </ac:grpSpMkLst>
        </pc:grpChg>
        <pc:grpChg chg="add 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287915434" sldId="257"/>
            <ac:grpSpMk id="2052" creationId="{15FF890B-3CE7-403A-AECE-2DE04FC7AF80}"/>
          </ac:grpSpMkLst>
        </pc:grpChg>
        <pc:grpChg chg="add del">
          <ac:chgData name="Savoie, Bruce (ASD-S)" userId="90f4cde2-e460-48f0-a8c3-6a502e89c277" providerId="ADAL" clId="{CD76CC05-8127-438C-A982-F8EB4CB446FF}" dt="2022-05-09T22:04:42.289" v="1859"/>
          <ac:grpSpMkLst>
            <pc:docMk/>
            <pc:sldMk cId="287915434" sldId="257"/>
            <ac:grpSpMk id="3076" creationId="{6B28271E-9555-42CD-BD73-34342E2C88AA}"/>
          </ac:grpSpMkLst>
        </pc:grpChg>
        <pc:picChg chg="add del">
          <ac:chgData name="Savoie, Bruce (ASD-S)" userId="90f4cde2-e460-48f0-a8c3-6a502e89c277" providerId="ADAL" clId="{CD76CC05-8127-438C-A982-F8EB4CB446FF}" dt="2022-04-24T14:51:33.141" v="1023" actId="21"/>
          <ac:picMkLst>
            <pc:docMk/>
            <pc:sldMk cId="287915434" sldId="257"/>
            <ac:picMk id="5" creationId="{C571926F-183B-4D05-8368-41ED9705E691}"/>
          </ac:picMkLst>
        </pc:picChg>
        <pc:picChg chg="add del mod">
          <ac:chgData name="Savoie, Bruce (ASD-S)" userId="90f4cde2-e460-48f0-a8c3-6a502e89c277" providerId="ADAL" clId="{CD76CC05-8127-438C-A982-F8EB4CB446FF}" dt="2022-05-15T22:24:51.081" v="2093" actId="478"/>
          <ac:picMkLst>
            <pc:docMk/>
            <pc:sldMk cId="287915434" sldId="257"/>
            <ac:picMk id="5" creationId="{E4243CBC-45FE-FE42-8D4E-7D22B618FDE1}"/>
          </ac:picMkLst>
        </pc:picChg>
        <pc:picChg chg="add del mod">
          <ac:chgData name="Savoie, Bruce (ASD-S)" userId="90f4cde2-e460-48f0-a8c3-6a502e89c277" providerId="ADAL" clId="{CD76CC05-8127-438C-A982-F8EB4CB446FF}" dt="2022-06-05T15:23:50.136" v="3799" actId="478"/>
          <ac:picMkLst>
            <pc:docMk/>
            <pc:sldMk cId="287915434" sldId="257"/>
            <ac:picMk id="5" creationId="{F1FEFB79-9780-ACEF-EC5B-063D0F95DC67}"/>
          </ac:picMkLst>
        </pc:picChg>
        <pc:picChg chg="add del">
          <ac:chgData name="Savoie, Bruce (ASD-S)" userId="90f4cde2-e460-48f0-a8c3-6a502e89c277" providerId="ADAL" clId="{CD76CC05-8127-438C-A982-F8EB4CB446FF}" dt="2022-05-09T22:05:51.870" v="1873" actId="26606"/>
          <ac:picMkLst>
            <pc:docMk/>
            <pc:sldMk cId="287915434" sldId="257"/>
            <ac:picMk id="10" creationId="{CFD580F5-E7BF-4C1D-BEFD-4A4601EBA876}"/>
          </ac:picMkLst>
        </pc:picChg>
        <pc:picChg chg="add del">
          <ac:chgData name="Savoie, Bruce (ASD-S)" userId="90f4cde2-e460-48f0-a8c3-6a502e89c277" providerId="ADAL" clId="{CD76CC05-8127-438C-A982-F8EB4CB446FF}" dt="2022-05-15T22:23:41.866" v="2078"/>
          <ac:picMkLst>
            <pc:docMk/>
            <pc:sldMk cId="287915434" sldId="257"/>
            <ac:picMk id="12" creationId="{BDFADFB3-3D44-49A8-AE3B-A87C61607F7E}"/>
          </ac:picMkLst>
        </pc:picChg>
        <pc:picChg chg="add del mod">
          <ac:chgData name="Savoie, Bruce (ASD-S)" userId="90f4cde2-e460-48f0-a8c3-6a502e89c277" providerId="ADAL" clId="{CD76CC05-8127-438C-A982-F8EB4CB446FF}" dt="2022-05-01T22:15:32.262" v="1213" actId="478"/>
          <ac:picMkLst>
            <pc:docMk/>
            <pc:sldMk cId="287915434" sldId="257"/>
            <ac:picMk id="14" creationId="{35E1DD3F-3FB5-417A-9D98-7C3F895A0890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287915434" sldId="257"/>
            <ac:picMk id="19" creationId="{2FA3880A-8D8F-466C-A4A1-F07BCDD3719C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287915434" sldId="257"/>
            <ac:picMk id="21" creationId="{3C0A64CB-20A1-4508-B568-284EB04F78EE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287915434" sldId="257"/>
            <ac:picMk id="35" creationId="{3752DAF3-DBE0-46F2-98F0-8413B042227F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287915434" sldId="257"/>
            <ac:picMk id="37" creationId="{0C958BEF-C417-4034-A07A-4FC9FD946776}"/>
          </ac:picMkLst>
        </pc:picChg>
        <pc:picChg chg="add del mod">
          <ac:chgData name="Savoie, Bruce (ASD-S)" userId="90f4cde2-e460-48f0-a8c3-6a502e89c277" providerId="ADAL" clId="{CD76CC05-8127-438C-A982-F8EB4CB446FF}" dt="2022-05-23T22:33:26.094" v="2696" actId="478"/>
          <ac:picMkLst>
            <pc:docMk/>
            <pc:sldMk cId="287915434" sldId="257"/>
            <ac:picMk id="1026" creationId="{42A07726-B41F-08BE-9265-0F031DE04097}"/>
          </ac:picMkLst>
        </pc:picChg>
        <pc:picChg chg="del">
          <ac:chgData name="Savoie, Bruce (ASD-S)" userId="90f4cde2-e460-48f0-a8c3-6a502e89c277" providerId="ADAL" clId="{CD76CC05-8127-438C-A982-F8EB4CB446FF}" dt="2022-04-10T23:18:15.006" v="127" actId="478"/>
          <ac:picMkLst>
            <pc:docMk/>
            <pc:sldMk cId="287915434" sldId="257"/>
            <ac:picMk id="1026" creationId="{D3D70942-A59F-43CD-9078-01216940EF3E}"/>
          </ac:picMkLst>
        </pc:picChg>
        <pc:picChg chg="add del mod">
          <ac:chgData name="Savoie, Bruce (ASD-S)" userId="90f4cde2-e460-48f0-a8c3-6a502e89c277" providerId="ADAL" clId="{CD76CC05-8127-438C-A982-F8EB4CB446FF}" dt="2022-04-24T14:47:36.774" v="795" actId="478"/>
          <ac:picMkLst>
            <pc:docMk/>
            <pc:sldMk cId="287915434" sldId="257"/>
            <ac:picMk id="2050" creationId="{D2DDEF98-622E-4A81-B313-E5DE754D30FE}"/>
          </ac:picMkLst>
        </pc:picChg>
        <pc:picChg chg="add mod">
          <ac:chgData name="Savoie, Bruce (ASD-S)" userId="90f4cde2-e460-48f0-a8c3-6a502e89c277" providerId="ADAL" clId="{CD76CC05-8127-438C-A982-F8EB4CB446FF}" dt="2022-06-05T15:25:01.014" v="3801" actId="26606"/>
          <ac:picMkLst>
            <pc:docMk/>
            <pc:sldMk cId="287915434" sldId="257"/>
            <ac:picMk id="3074" creationId="{189CF086-014E-9559-A5D7-C171E03D2E1E}"/>
          </ac:picMkLst>
        </pc:picChg>
        <pc:picChg chg="add del mod ord">
          <ac:chgData name="Savoie, Bruce (ASD-S)" userId="90f4cde2-e460-48f0-a8c3-6a502e89c277" providerId="ADAL" clId="{CD76CC05-8127-438C-A982-F8EB4CB446FF}" dt="2022-05-09T22:02:35.458" v="1848" actId="478"/>
          <ac:picMkLst>
            <pc:docMk/>
            <pc:sldMk cId="287915434" sldId="257"/>
            <ac:picMk id="3074" creationId="{E3B35B3A-7CD7-473D-AC0A-B86B2BDC98BC}"/>
          </ac:picMkLst>
        </pc:picChg>
        <pc:picChg chg="add del mod">
          <ac:chgData name="Savoie, Bruce (ASD-S)" userId="90f4cde2-e460-48f0-a8c3-6a502e89c277" providerId="ADAL" clId="{CD76CC05-8127-438C-A982-F8EB4CB446FF}" dt="2022-05-29T20:46:45.147" v="3224" actId="478"/>
          <ac:picMkLst>
            <pc:docMk/>
            <pc:sldMk cId="287915434" sldId="257"/>
            <ac:picMk id="3074" creationId="{FDED00D2-DA11-5477-6C14-0A9404B6D0DC}"/>
          </ac:picMkLst>
        </pc:picChg>
        <pc:picChg chg="add 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287915434" sldId="257"/>
            <ac:picMk id="3077" creationId="{06403CAC-6103-44C9-B687-A2C18173F266}"/>
          </ac:picMkLst>
        </pc:picChg>
        <pc:picChg chg="add 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287915434" sldId="257"/>
            <ac:picMk id="3078" creationId="{9FE846C3-878B-4A61-87F4-2A5656E98607}"/>
          </ac:picMkLst>
        </pc:picChg>
        <pc:cxnChg chg="add del">
          <ac:chgData name="Savoie, Bruce (ASD-S)" userId="90f4cde2-e460-48f0-a8c3-6a502e89c277" providerId="ADAL" clId="{CD76CC05-8127-438C-A982-F8EB4CB446FF}" dt="2022-06-05T15:25:01.014" v="3801" actId="26606"/>
          <ac:cxnSpMkLst>
            <pc:docMk/>
            <pc:sldMk cId="287915434" sldId="257"/>
            <ac:cxnSpMk id="7" creationId="{E3E1ECA2-449F-4E97-BD3B-2CAC05378A94}"/>
          </ac:cxnSpMkLst>
        </pc:cxnChg>
        <pc:cxnChg chg="add">
          <ac:chgData name="Savoie, Bruce (ASD-S)" userId="90f4cde2-e460-48f0-a8c3-6a502e89c277" providerId="ADAL" clId="{CD76CC05-8127-438C-A982-F8EB4CB446FF}" dt="2022-06-05T15:25:01.014" v="3801" actId="26606"/>
          <ac:cxnSpMkLst>
            <pc:docMk/>
            <pc:sldMk cId="287915434" sldId="257"/>
            <ac:cxnSpMk id="3079" creationId="{E3E1ECA2-449F-4E97-BD3B-2CAC05378A94}"/>
          </ac:cxnSpMkLst>
        </pc:cxnChg>
      </pc:sldChg>
      <pc:sldChg chg="addSp delSp modSp mod setBg addAnim setClrOvrMap delDesignElem">
        <pc:chgData name="Savoie, Bruce (ASD-S)" userId="90f4cde2-e460-48f0-a8c3-6a502e89c277" providerId="ADAL" clId="{CD76CC05-8127-438C-A982-F8EB4CB446FF}" dt="2022-06-05T15:33:01.559" v="3932" actId="20577"/>
        <pc:sldMkLst>
          <pc:docMk/>
          <pc:sldMk cId="2119008132" sldId="261"/>
        </pc:sldMkLst>
        <pc:spChg chg="mod">
          <ac:chgData name="Savoie, Bruce (ASD-S)" userId="90f4cde2-e460-48f0-a8c3-6a502e89c277" providerId="ADAL" clId="{CD76CC05-8127-438C-A982-F8EB4CB446FF}" dt="2022-06-05T15:28:52.716" v="3829" actId="26606"/>
          <ac:spMkLst>
            <pc:docMk/>
            <pc:sldMk cId="2119008132" sldId="261"/>
            <ac:spMk id="2" creationId="{12935ADF-A80F-42C8-91FB-B2E3F2302CBC}"/>
          </ac:spMkLst>
        </pc:spChg>
        <pc:spChg chg="mod ord">
          <ac:chgData name="Savoie, Bruce (ASD-S)" userId="90f4cde2-e460-48f0-a8c3-6a502e89c277" providerId="ADAL" clId="{CD76CC05-8127-438C-A982-F8EB4CB446FF}" dt="2022-06-05T15:33:01.559" v="3932" actId="20577"/>
          <ac:spMkLst>
            <pc:docMk/>
            <pc:sldMk cId="2119008132" sldId="261"/>
            <ac:spMk id="3" creationId="{3312CF84-128C-4C0E-9AB3-472C1CB8117D}"/>
          </ac:spMkLst>
        </pc:spChg>
        <pc:spChg chg="add del mod">
          <ac:chgData name="Savoie, Bruce (ASD-S)" userId="90f4cde2-e460-48f0-a8c3-6a502e89c277" providerId="ADAL" clId="{CD76CC05-8127-438C-A982-F8EB4CB446FF}" dt="2022-05-15T22:27:20.605" v="2100"/>
          <ac:spMkLst>
            <pc:docMk/>
            <pc:sldMk cId="2119008132" sldId="261"/>
            <ac:spMk id="4" creationId="{49A20CE3-D6A8-8525-44D8-204F78435FD7}"/>
          </ac:spMkLst>
        </pc:spChg>
        <pc:spChg chg="add del mod">
          <ac:chgData name="Savoie, Bruce (ASD-S)" userId="90f4cde2-e460-48f0-a8c3-6a502e89c277" providerId="ADAL" clId="{CD76CC05-8127-438C-A982-F8EB4CB446FF}" dt="2022-06-05T15:29:18.872" v="3831"/>
          <ac:spMkLst>
            <pc:docMk/>
            <pc:sldMk cId="2119008132" sldId="261"/>
            <ac:spMk id="4" creationId="{86FCF8FF-17F4-771A-20D8-E74C11B58DC2}"/>
          </ac:spMkLst>
        </pc:spChg>
        <pc:spChg chg="add del mod">
          <ac:chgData name="Savoie, Bruce (ASD-S)" userId="90f4cde2-e460-48f0-a8c3-6a502e89c277" providerId="ADAL" clId="{CD76CC05-8127-438C-A982-F8EB4CB446FF}" dt="2022-04-10T23:23:59.791" v="152"/>
          <ac:spMkLst>
            <pc:docMk/>
            <pc:sldMk cId="2119008132" sldId="261"/>
            <ac:spMk id="4" creationId="{97058E93-A6CB-49DB-8319-29BCA53E6C49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119008132" sldId="261"/>
            <ac:spMk id="8" creationId="{E1F0989E-BFBB-43E4-927B-2C51C7AE261D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119008132" sldId="261"/>
            <ac:spMk id="9" creationId="{8ACA2469-91AA-459B-A5DD-8FFC0F70E05C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119008132" sldId="261"/>
            <ac:spMk id="14" creationId="{4C790028-99AE-4AE4-8269-9913E2D50625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119008132" sldId="261"/>
            <ac:spMk id="16" creationId="{06936A2A-FE08-4EE0-A409-3EF3FA2448DE}"/>
          </ac:spMkLst>
        </pc:spChg>
        <pc:spChg chg="add del">
          <ac:chgData name="Savoie, Bruce (ASD-S)" userId="90f4cde2-e460-48f0-a8c3-6a502e89c277" providerId="ADAL" clId="{CD76CC05-8127-438C-A982-F8EB4CB446FF}" dt="2022-04-24T14:49:44.486" v="907"/>
          <ac:spMkLst>
            <pc:docMk/>
            <pc:sldMk cId="2119008132" sldId="261"/>
            <ac:spMk id="18" creationId="{6AD30037-67ED-4367-9BE0-45787510BF13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119008132" sldId="261"/>
            <ac:spMk id="22" creationId="{97860FD2-CA19-4064-AA6F-68050C3D2011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119008132" sldId="261"/>
            <ac:spMk id="24" creationId="{9B0F3308-12C4-4DD7-ABB4-D0DFAA3CF6DE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119008132" sldId="261"/>
            <ac:spMk id="30" creationId="{73AFD74C-283C-45BD-885B-6E6635E4B3F1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119008132" sldId="261"/>
            <ac:spMk id="32" creationId="{CE3DE725-FEB0-422F-BDBA-A29C95768A3F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119008132" sldId="261"/>
            <ac:spMk id="34" creationId="{05058156-257B-4118-BA50-5869C8AF6AD7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119008132" sldId="261"/>
            <ac:spMk id="36" creationId="{D23B4D99-FEA8-489A-8436-A2F113BE1B6E}"/>
          </ac:spMkLst>
        </pc:spChg>
        <pc:spChg chg="add del">
          <ac:chgData name="Savoie, Bruce (ASD-S)" userId="90f4cde2-e460-48f0-a8c3-6a502e89c277" providerId="ADAL" clId="{CD76CC05-8127-438C-A982-F8EB4CB446FF}" dt="2022-05-01T22:20:06.902" v="1253" actId="26606"/>
          <ac:spMkLst>
            <pc:docMk/>
            <pc:sldMk cId="2119008132" sldId="261"/>
            <ac:spMk id="38" creationId="{02C63E57-6267-4B3F-B340-7BB32196E13B}"/>
          </ac:spMkLst>
        </pc:spChg>
        <pc:spChg chg="add del">
          <ac:chgData name="Savoie, Bruce (ASD-S)" userId="90f4cde2-e460-48f0-a8c3-6a502e89c277" providerId="ADAL" clId="{CD76CC05-8127-438C-A982-F8EB4CB446FF}" dt="2022-05-01T22:20:06.902" v="1253" actId="26606"/>
          <ac:spMkLst>
            <pc:docMk/>
            <pc:sldMk cId="2119008132" sldId="261"/>
            <ac:spMk id="40" creationId="{9B69918D-3001-4338-8904-380A53B241FB}"/>
          </ac:spMkLst>
        </pc:spChg>
        <pc:spChg chg="add del">
          <ac:chgData name="Savoie, Bruce (ASD-S)" userId="90f4cde2-e460-48f0-a8c3-6a502e89c277" providerId="ADAL" clId="{CD76CC05-8127-438C-A982-F8EB4CB446FF}" dt="2022-05-01T22:20:06.902" v="1253" actId="26606"/>
          <ac:spMkLst>
            <pc:docMk/>
            <pc:sldMk cId="2119008132" sldId="261"/>
            <ac:spMk id="42" creationId="{AFC5700F-7321-4B30-B1DC-BC4F2165BB51}"/>
          </ac:spMkLst>
        </pc:spChg>
        <pc:spChg chg="add del">
          <ac:chgData name="Savoie, Bruce (ASD-S)" userId="90f4cde2-e460-48f0-a8c3-6a502e89c277" providerId="ADAL" clId="{CD76CC05-8127-438C-A982-F8EB4CB446FF}" dt="2022-05-01T22:20:06.902" v="1253" actId="26606"/>
          <ac:spMkLst>
            <pc:docMk/>
            <pc:sldMk cId="2119008132" sldId="261"/>
            <ac:spMk id="44" creationId="{8F50300C-C744-4948-BE34-534215C7469B}"/>
          </ac:spMkLst>
        </pc:spChg>
        <pc:spChg chg="add del">
          <ac:chgData name="Savoie, Bruce (ASD-S)" userId="90f4cde2-e460-48f0-a8c3-6a502e89c277" providerId="ADAL" clId="{CD76CC05-8127-438C-A982-F8EB4CB446FF}" dt="2022-05-01T22:20:06.902" v="1253" actId="26606"/>
          <ac:spMkLst>
            <pc:docMk/>
            <pc:sldMk cId="2119008132" sldId="261"/>
            <ac:spMk id="74" creationId="{6CA72FCB-DBCC-435A-838B-682978F4791B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2119008132" sldId="261"/>
            <ac:spMk id="75" creationId="{EE9F5D7F-1BBC-4096-ADA7-AA9C9E4D2868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2119008132" sldId="261"/>
            <ac:spMk id="77" creationId="{06D370DD-716B-4528-B475-331F84CEA5A1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2119008132" sldId="261"/>
            <ac:spMk id="79" creationId="{E79D076F-656A-4CD9-83AD-AF8F4B28CA49}"/>
          </ac:spMkLst>
        </pc:spChg>
        <pc:spChg chg="add del">
          <ac:chgData name="Savoie, Bruce (ASD-S)" userId="90f4cde2-e460-48f0-a8c3-6a502e89c277" providerId="ADAL" clId="{CD76CC05-8127-438C-A982-F8EB4CB446FF}" dt="2022-05-15T22:27:27.008" v="2102" actId="26606"/>
          <ac:spMkLst>
            <pc:docMk/>
            <pc:sldMk cId="2119008132" sldId="261"/>
            <ac:spMk id="99" creationId="{7CC9829A-26F6-4595-8608-1A9F57DA7504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2119008132" sldId="261"/>
            <ac:spMk id="116" creationId="{02C63E57-6267-4B3F-B340-7BB32196E13B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2119008132" sldId="261"/>
            <ac:spMk id="118" creationId="{2A337B9A-DE2D-4671-B699-5EDA7354E3C0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2119008132" sldId="261"/>
            <ac:spMk id="120" creationId="{AF78F100-9F75-4171-82C9-3EAB9ECF9C5A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2119008132" sldId="261"/>
            <ac:spMk id="122" creationId="{E5CC6B24-538F-439E-B44C-19AED5F54370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2119008132" sldId="261"/>
            <ac:spMk id="152" creationId="{E0F4241C-38D8-4CE3-BE9E-490EB141D38A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2119008132" sldId="261"/>
            <ac:spMk id="154" creationId="{D643605B-3952-430D-B6EB-6987EFA31570}"/>
          </ac:spMkLst>
        </pc:spChg>
        <pc:spChg chg="add del">
          <ac:chgData name="Savoie, Bruce (ASD-S)" userId="90f4cde2-e460-48f0-a8c3-6a502e89c277" providerId="ADAL" clId="{CD76CC05-8127-438C-A982-F8EB4CB446FF}" dt="2022-06-05T15:29:20.907" v="3832" actId="26606"/>
          <ac:spMkLst>
            <pc:docMk/>
            <pc:sldMk cId="2119008132" sldId="261"/>
            <ac:spMk id="3080" creationId="{73ED6512-6858-4552-B699-9A97FE9A4EA2}"/>
          </ac:spMkLst>
        </pc:spChg>
        <pc:spChg chg="add del">
          <ac:chgData name="Savoie, Bruce (ASD-S)" userId="90f4cde2-e460-48f0-a8c3-6a502e89c277" providerId="ADAL" clId="{CD76CC05-8127-438C-A982-F8EB4CB446FF}" dt="2022-06-05T15:29:20.907" v="3832" actId="26606"/>
          <ac:spMkLst>
            <pc:docMk/>
            <pc:sldMk cId="2119008132" sldId="261"/>
            <ac:spMk id="3085" creationId="{4038CB10-1F5C-4D54-9DF7-12586DE5B007}"/>
          </ac:spMkLst>
        </pc:spChg>
        <pc:spChg chg="add del">
          <ac:chgData name="Savoie, Bruce (ASD-S)" userId="90f4cde2-e460-48f0-a8c3-6a502e89c277" providerId="ADAL" clId="{CD76CC05-8127-438C-A982-F8EB4CB446FF}" dt="2022-05-23T22:36:58.918" v="2735"/>
          <ac:spMkLst>
            <pc:docMk/>
            <pc:sldMk cId="2119008132" sldId="261"/>
            <ac:spMk id="3097" creationId="{A3BAF07C-C39E-42EB-BB22-8D46691D9735}"/>
          </ac:spMkLst>
        </pc:spChg>
        <pc:spChg chg="add del">
          <ac:chgData name="Savoie, Bruce (ASD-S)" userId="90f4cde2-e460-48f0-a8c3-6a502e89c277" providerId="ADAL" clId="{CD76CC05-8127-438C-A982-F8EB4CB446FF}" dt="2022-05-23T22:36:58.918" v="2735"/>
          <ac:spMkLst>
            <pc:docMk/>
            <pc:sldMk cId="2119008132" sldId="261"/>
            <ac:spMk id="3118" creationId="{44C110BA-81E8-4247-853A-5F2B93E92E46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2119008132" sldId="261"/>
            <ac:spMk id="4100" creationId="{4F645BF8-7885-4398-80BC-4C0DF24F5CEE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2119008132" sldId="261"/>
            <ac:spMk id="4101" creationId="{3212FB65-CD2B-4005-B910-132DCE19FCC7}"/>
          </ac:spMkLst>
        </pc:spChg>
        <pc:spChg chg="add">
          <ac:chgData name="Savoie, Bruce (ASD-S)" userId="90f4cde2-e460-48f0-a8c3-6a502e89c277" providerId="ADAL" clId="{CD76CC05-8127-438C-A982-F8EB4CB446FF}" dt="2022-06-05T15:29:20.907" v="3832" actId="26606"/>
          <ac:spMkLst>
            <pc:docMk/>
            <pc:sldMk cId="2119008132" sldId="261"/>
            <ac:spMk id="5129" creationId="{4038CB10-1F5C-4D54-9DF7-12586DE5B007}"/>
          </ac:spMkLst>
        </pc:spChg>
        <pc:spChg chg="add">
          <ac:chgData name="Savoie, Bruce (ASD-S)" userId="90f4cde2-e460-48f0-a8c3-6a502e89c277" providerId="ADAL" clId="{CD76CC05-8127-438C-A982-F8EB4CB446FF}" dt="2022-06-05T15:29:20.907" v="3832" actId="26606"/>
          <ac:spMkLst>
            <pc:docMk/>
            <pc:sldMk cId="2119008132" sldId="261"/>
            <ac:spMk id="5131" creationId="{73ED6512-6858-4552-B699-9A97FE9A4EA2}"/>
          </ac:spMkLst>
        </pc:spChg>
        <pc:grpChg chg="add 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2119008132" sldId="261"/>
            <ac:grpSpMk id="10" creationId="{260ACC13-B825-49F3-93DE-C8B8F2FA37A1}"/>
          </ac:grpSpMkLst>
        </pc:grpChg>
        <pc:grpChg chg="add 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2119008132" sldId="261"/>
            <ac:grpSpMk id="20" creationId="{50841A4E-5BC1-44B4-83CF-D524E8AEAD64}"/>
          </ac:grpSpMkLst>
        </pc:grpChg>
        <pc:grpChg chg="add del">
          <ac:chgData name="Savoie, Bruce (ASD-S)" userId="90f4cde2-e460-48f0-a8c3-6a502e89c277" providerId="ADAL" clId="{CD76CC05-8127-438C-A982-F8EB4CB446FF}" dt="2022-05-01T22:20:06.902" v="1253" actId="26606"/>
          <ac:grpSpMkLst>
            <pc:docMk/>
            <pc:sldMk cId="2119008132" sldId="261"/>
            <ac:grpSpMk id="23" creationId="{6B28271E-9555-42CD-BD73-34342E2C88AA}"/>
          </ac:grpSpMkLst>
        </pc:grpChg>
        <pc:grpChg chg="add del">
          <ac:chgData name="Savoie, Bruce (ASD-S)" userId="90f4cde2-e460-48f0-a8c3-6a502e89c277" providerId="ADAL" clId="{CD76CC05-8127-438C-A982-F8EB4CB446FF}" dt="2022-05-01T22:20:06.902" v="1253" actId="26606"/>
          <ac:grpSpMkLst>
            <pc:docMk/>
            <pc:sldMk cId="2119008132" sldId="261"/>
            <ac:grpSpMk id="46" creationId="{3EF50F21-ED59-4E25-B7BC-73AD45B39542}"/>
          </ac:grpSpMkLst>
        </pc:grpChg>
        <pc:grpChg chg="add del">
          <ac:chgData name="Savoie, Bruce (ASD-S)" userId="90f4cde2-e460-48f0-a8c3-6a502e89c277" providerId="ADAL" clId="{CD76CC05-8127-438C-A982-F8EB4CB446FF}" dt="2022-05-01T22:20:06.902" v="1253" actId="26606"/>
          <ac:grpSpMkLst>
            <pc:docMk/>
            <pc:sldMk cId="2119008132" sldId="261"/>
            <ac:grpSpMk id="60" creationId="{672F9DC4-C2C4-43CF-9C2C-2EE1826F77A2}"/>
          </ac:grpSpMkLst>
        </pc:grpChg>
        <pc:grpChg chg="add del">
          <ac:chgData name="Savoie, Bruce (ASD-S)" userId="90f4cde2-e460-48f0-a8c3-6a502e89c277" providerId="ADAL" clId="{CD76CC05-8127-438C-A982-F8EB4CB446FF}" dt="2022-05-15T22:27:27.008" v="2102" actId="26606"/>
          <ac:grpSpMkLst>
            <pc:docMk/>
            <pc:sldMk cId="2119008132" sldId="261"/>
            <ac:grpSpMk id="71" creationId="{AE19E2D2-078B-459F-A431-2037B063FDF3}"/>
          </ac:grpSpMkLst>
        </pc:grpChg>
        <pc:grpChg chg="add del">
          <ac:chgData name="Savoie, Bruce (ASD-S)" userId="90f4cde2-e460-48f0-a8c3-6a502e89c277" providerId="ADAL" clId="{CD76CC05-8127-438C-A982-F8EB4CB446FF}" dt="2022-05-01T22:20:06.902" v="1253" actId="26606"/>
          <ac:grpSpMkLst>
            <pc:docMk/>
            <pc:sldMk cId="2119008132" sldId="261"/>
            <ac:grpSpMk id="73" creationId="{8267D78B-5467-413E-AA16-317DC14DEDF7}"/>
          </ac:grpSpMkLst>
        </pc:grpChg>
        <pc:grpChg chg="add del">
          <ac:chgData name="Savoie, Bruce (ASD-S)" userId="90f4cde2-e460-48f0-a8c3-6a502e89c277" providerId="ADAL" clId="{CD76CC05-8127-438C-A982-F8EB4CB446FF}" dt="2022-05-09T22:04:42.289" v="1859"/>
          <ac:grpSpMkLst>
            <pc:docMk/>
            <pc:sldMk cId="2119008132" sldId="261"/>
            <ac:grpSpMk id="88" creationId="{6B28271E-9555-42CD-BD73-34342E2C88AA}"/>
          </ac:grpSpMkLst>
        </pc:grpChg>
        <pc:grpChg chg="add del">
          <ac:chgData name="Savoie, Bruce (ASD-S)" userId="90f4cde2-e460-48f0-a8c3-6a502e89c277" providerId="ADAL" clId="{CD76CC05-8127-438C-A982-F8EB4CB446FF}" dt="2022-05-15T22:27:27.008" v="2102" actId="26606"/>
          <ac:grpSpMkLst>
            <pc:docMk/>
            <pc:sldMk cId="2119008132" sldId="261"/>
            <ac:grpSpMk id="94" creationId="{E10C7CFA-FC7F-479C-9026-39109C0B5967}"/>
          </ac:grpSpMkLst>
        </pc:grpChg>
        <pc:grpChg chg="add del">
          <ac:chgData name="Savoie, Bruce (ASD-S)" userId="90f4cde2-e460-48f0-a8c3-6a502e89c277" providerId="ADAL" clId="{CD76CC05-8127-438C-A982-F8EB4CB446FF}" dt="2022-05-15T22:27:27.008" v="2102" actId="26606"/>
          <ac:grpSpMkLst>
            <pc:docMk/>
            <pc:sldMk cId="2119008132" sldId="261"/>
            <ac:grpSpMk id="101" creationId="{75343792-FB15-4868-8582-6FB07FD06552}"/>
          </ac:grpSpMkLst>
        </pc:grpChg>
        <pc:grpChg chg="add del">
          <ac:chgData name="Savoie, Bruce (ASD-S)" userId="90f4cde2-e460-48f0-a8c3-6a502e89c277" providerId="ADAL" clId="{CD76CC05-8127-438C-A982-F8EB4CB446FF}" dt="2022-05-09T22:04:42.289" v="1859"/>
          <ac:grpSpMkLst>
            <pc:docMk/>
            <pc:sldMk cId="2119008132" sldId="261"/>
            <ac:grpSpMk id="102" creationId="{8267D78B-5467-413E-AA16-317DC14DEDF7}"/>
          </ac:grpSpMkLst>
        </pc:grpChg>
        <pc:grpChg chg="add del">
          <ac:chgData name="Savoie, Bruce (ASD-S)" userId="90f4cde2-e460-48f0-a8c3-6a502e89c277" providerId="ADAL" clId="{CD76CC05-8127-438C-A982-F8EB4CB446FF}" dt="2022-05-09T22:04:42.289" v="1859"/>
          <ac:grpSpMkLst>
            <pc:docMk/>
            <pc:sldMk cId="2119008132" sldId="261"/>
            <ac:grpSpMk id="124" creationId="{D3ABA9C9-9CC6-4B93-8EE4-A4550C5C2691}"/>
          </ac:grpSpMkLst>
        </pc:grpChg>
        <pc:grpChg chg="add del">
          <ac:chgData name="Savoie, Bruce (ASD-S)" userId="90f4cde2-e460-48f0-a8c3-6a502e89c277" providerId="ADAL" clId="{CD76CC05-8127-438C-A982-F8EB4CB446FF}" dt="2022-05-09T22:04:42.289" v="1859"/>
          <ac:grpSpMkLst>
            <pc:docMk/>
            <pc:sldMk cId="2119008132" sldId="261"/>
            <ac:grpSpMk id="138" creationId="{2BC5EA1C-98C5-4527-9229-AED44F1566DB}"/>
          </ac:grpSpMkLst>
        </pc:grpChg>
        <pc:grpChg chg="add del">
          <ac:chgData name="Savoie, Bruce (ASD-S)" userId="90f4cde2-e460-48f0-a8c3-6a502e89c277" providerId="ADAL" clId="{CD76CC05-8127-438C-A982-F8EB4CB446FF}" dt="2022-05-15T22:27:27.008" v="2102" actId="26606"/>
          <ac:grpSpMkLst>
            <pc:docMk/>
            <pc:sldMk cId="2119008132" sldId="261"/>
            <ac:grpSpMk id="3087" creationId="{F594A2EF-2FF2-48A2-91C9-02790030750B}"/>
          </ac:grpSpMkLst>
        </pc:grpChg>
        <pc:grpChg chg="add 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2119008132" sldId="261"/>
            <ac:grpSpMk id="3089" creationId="{E8DD8E1A-9945-4DBA-BC40-7A028BF32D2D}"/>
          </ac:grpSpMkLst>
        </pc:grpChg>
        <pc:grpChg chg="add 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2119008132" sldId="261"/>
            <ac:grpSpMk id="3096" creationId="{F35369DB-627C-41BD-9041-6426E8BF6604}"/>
          </ac:grpSpMkLst>
        </pc:grpChg>
        <pc:grpChg chg="add 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2119008132" sldId="261"/>
            <ac:grpSpMk id="3098" creationId="{D8E9CF54-0466-4261-9E62-0249E60E1886}"/>
          </ac:grpSpMkLst>
        </pc:grpChg>
        <pc:picChg chg="add del mod ord">
          <ac:chgData name="Savoie, Bruce (ASD-S)" userId="90f4cde2-e460-48f0-a8c3-6a502e89c277" providerId="ADAL" clId="{CD76CC05-8127-438C-A982-F8EB4CB446FF}" dt="2022-05-15T22:27:15.929" v="2099" actId="478"/>
          <ac:picMkLst>
            <pc:docMk/>
            <pc:sldMk cId="2119008132" sldId="261"/>
            <ac:picMk id="5" creationId="{B9E573DD-9697-49F8-9E21-77AA5784635E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2119008132" sldId="261"/>
            <ac:picMk id="7" creationId="{01AF5FBB-9FDC-4D75-9DD6-DAF01ED197A0}"/>
          </ac:picMkLst>
        </pc:picChg>
        <pc:picChg chg="add del">
          <ac:chgData name="Savoie, Bruce (ASD-S)" userId="90f4cde2-e460-48f0-a8c3-6a502e89c277" providerId="ADAL" clId="{CD76CC05-8127-438C-A982-F8EB4CB446FF}" dt="2022-05-15T22:23:41.866" v="2078"/>
          <ac:picMkLst>
            <pc:docMk/>
            <pc:sldMk cId="2119008132" sldId="261"/>
            <ac:picMk id="11" creationId="{CFD580F5-E7BF-4C1D-BEFD-4A4601EBA876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2119008132" sldId="261"/>
            <ac:picMk id="12" creationId="{933BBBE6-F4CF-483E-BA74-B51421B4D93F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2119008132" sldId="261"/>
            <ac:picMk id="26" creationId="{6A24046D-AAB6-4470-AC22-6448D576E5B5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2119008132" sldId="261"/>
            <ac:picMk id="28" creationId="{211A0A85-392D-49DA-B9EC-82262B3B9614}"/>
          </ac:picMkLst>
        </pc:picChg>
        <pc:picChg chg="add del mod">
          <ac:chgData name="Savoie, Bruce (ASD-S)" userId="90f4cde2-e460-48f0-a8c3-6a502e89c277" providerId="ADAL" clId="{CD76CC05-8127-438C-A982-F8EB4CB446FF}" dt="2022-06-05T15:29:01.322" v="3830" actId="478"/>
          <ac:picMkLst>
            <pc:docMk/>
            <pc:sldMk cId="2119008132" sldId="261"/>
            <ac:picMk id="3074" creationId="{0F2AAC18-7502-D282-94C6-292EB41291D4}"/>
          </ac:picMkLst>
        </pc:picChg>
        <pc:picChg chg="add 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2119008132" sldId="261"/>
            <ac:picMk id="3076" creationId="{E77D5960-B3B3-4AE1-8BBD-3C55D906A615}"/>
          </ac:picMkLst>
        </pc:picChg>
        <pc:picChg chg="add 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2119008132" sldId="261"/>
            <ac:picMk id="3077" creationId="{9FB9CC80-2FAF-48FC-8450-4A57460F94B2}"/>
          </ac:picMkLst>
        </pc:picChg>
        <pc:picChg chg="del">
          <ac:chgData name="Savoie, Bruce (ASD-S)" userId="90f4cde2-e460-48f0-a8c3-6a502e89c277" providerId="ADAL" clId="{CD76CC05-8127-438C-A982-F8EB4CB446FF}" dt="2022-04-10T23:18:28.330" v="129" actId="478"/>
          <ac:picMkLst>
            <pc:docMk/>
            <pc:sldMk cId="2119008132" sldId="261"/>
            <ac:picMk id="4098" creationId="{C9AD5C57-37FE-41A7-BA7A-A78FD076FEEA}"/>
          </ac:picMkLst>
        </pc:picChg>
        <pc:picChg chg="add mod">
          <ac:chgData name="Savoie, Bruce (ASD-S)" userId="90f4cde2-e460-48f0-a8c3-6a502e89c277" providerId="ADAL" clId="{CD76CC05-8127-438C-A982-F8EB4CB446FF}" dt="2022-06-05T15:29:20.907" v="3832" actId="26606"/>
          <ac:picMkLst>
            <pc:docMk/>
            <pc:sldMk cId="2119008132" sldId="261"/>
            <ac:picMk id="5122" creationId="{D91E32BA-0C4E-D3E1-0D47-3EB66F61E137}"/>
          </ac:picMkLst>
        </pc:picChg>
        <pc:cxnChg chg="add del">
          <ac:chgData name="Savoie, Bruce (ASD-S)" userId="90f4cde2-e460-48f0-a8c3-6a502e89c277" providerId="ADAL" clId="{CD76CC05-8127-438C-A982-F8EB4CB446FF}" dt="2022-06-05T15:28:52.716" v="3829" actId="26606"/>
          <ac:cxnSpMkLst>
            <pc:docMk/>
            <pc:sldMk cId="2119008132" sldId="261"/>
            <ac:cxnSpMk id="3078" creationId="{A834348D-C609-4DDD-BC0E-8CCD47C1B283}"/>
          </ac:cxnSpMkLst>
        </pc:cxnChg>
        <pc:cxnChg chg="add del">
          <ac:chgData name="Savoie, Bruce (ASD-S)" userId="90f4cde2-e460-48f0-a8c3-6a502e89c277" providerId="ADAL" clId="{CD76CC05-8127-438C-A982-F8EB4CB446FF}" dt="2022-06-05T15:29:20.907" v="3832" actId="26606"/>
          <ac:cxnSpMkLst>
            <pc:docMk/>
            <pc:sldMk cId="2119008132" sldId="261"/>
            <ac:cxnSpMk id="3083" creationId="{E3E1ECA2-449F-4E97-BD3B-2CAC05378A94}"/>
          </ac:cxnSpMkLst>
        </pc:cxnChg>
        <pc:cxnChg chg="add">
          <ac:chgData name="Savoie, Bruce (ASD-S)" userId="90f4cde2-e460-48f0-a8c3-6a502e89c277" providerId="ADAL" clId="{CD76CC05-8127-438C-A982-F8EB4CB446FF}" dt="2022-06-05T15:29:20.907" v="3832" actId="26606"/>
          <ac:cxnSpMkLst>
            <pc:docMk/>
            <pc:sldMk cId="2119008132" sldId="261"/>
            <ac:cxnSpMk id="5127" creationId="{E3E1ECA2-449F-4E97-BD3B-2CAC05378A94}"/>
          </ac:cxnSpMkLst>
        </pc:cxnChg>
      </pc:sldChg>
      <pc:sldChg chg="addSp delSp modSp del mod setBg delDesignElem">
        <pc:chgData name="Savoie, Bruce (ASD-S)" userId="90f4cde2-e460-48f0-a8c3-6a502e89c277" providerId="ADAL" clId="{CD76CC05-8127-438C-A982-F8EB4CB446FF}" dt="2022-05-29T20:43:51.312" v="3183" actId="2696"/>
        <pc:sldMkLst>
          <pc:docMk/>
          <pc:sldMk cId="875609225" sldId="265"/>
        </pc:sldMkLst>
        <pc:spChg chg="mod ord">
          <ac:chgData name="Savoie, Bruce (ASD-S)" userId="90f4cde2-e460-48f0-a8c3-6a502e89c277" providerId="ADAL" clId="{CD76CC05-8127-438C-A982-F8EB4CB446FF}" dt="2022-05-23T22:38:36.819" v="2759" actId="26606"/>
          <ac:spMkLst>
            <pc:docMk/>
            <pc:sldMk cId="875609225" sldId="265"/>
            <ac:spMk id="2" creationId="{6A00CCF3-8131-48A6-8720-23054D5F0D56}"/>
          </ac:spMkLst>
        </pc:spChg>
        <pc:spChg chg="add del mod">
          <ac:chgData name="Savoie, Bruce (ASD-S)" userId="90f4cde2-e460-48f0-a8c3-6a502e89c277" providerId="ADAL" clId="{CD76CC05-8127-438C-A982-F8EB4CB446FF}" dt="2022-04-10T23:22:13.569" v="150"/>
          <ac:spMkLst>
            <pc:docMk/>
            <pc:sldMk cId="875609225" sldId="265"/>
            <ac:spMk id="3" creationId="{2305D413-57A9-4D82-AB18-3262B7175471}"/>
          </ac:spMkLst>
        </pc:spChg>
        <pc:spChg chg="add del mod">
          <ac:chgData name="Savoie, Bruce (ASD-S)" userId="90f4cde2-e460-48f0-a8c3-6a502e89c277" providerId="ADAL" clId="{CD76CC05-8127-438C-A982-F8EB4CB446FF}" dt="2022-05-15T22:26:50.302" v="2097"/>
          <ac:spMkLst>
            <pc:docMk/>
            <pc:sldMk cId="875609225" sldId="265"/>
            <ac:spMk id="3" creationId="{761B356C-AEA8-54FE-B8A2-87158B362C12}"/>
          </ac:spMkLst>
        </pc:spChg>
        <pc:spChg chg="add del mod">
          <ac:chgData name="Savoie, Bruce (ASD-S)" userId="90f4cde2-e460-48f0-a8c3-6a502e89c277" providerId="ADAL" clId="{CD76CC05-8127-438C-A982-F8EB4CB446FF}" dt="2022-05-01T22:16:20.510" v="1216"/>
          <ac:spMkLst>
            <pc:docMk/>
            <pc:sldMk cId="875609225" sldId="265"/>
            <ac:spMk id="3" creationId="{94A7F6D9-9662-4376-9A74-4A5468CB5EB1}"/>
          </ac:spMkLst>
        </pc:spChg>
        <pc:spChg chg="add del mod">
          <ac:chgData name="Savoie, Bruce (ASD-S)" userId="90f4cde2-e460-48f0-a8c3-6a502e89c277" providerId="ADAL" clId="{CD76CC05-8127-438C-A982-F8EB4CB446FF}" dt="2022-05-09T22:02:27.675" v="1847"/>
          <ac:spMkLst>
            <pc:docMk/>
            <pc:sldMk cId="875609225" sldId="265"/>
            <ac:spMk id="3" creationId="{AAD4294E-34B9-D331-9B34-A480CD6787C1}"/>
          </ac:spMkLst>
        </pc:spChg>
        <pc:spChg chg="add del mod">
          <ac:chgData name="Savoie, Bruce (ASD-S)" userId="90f4cde2-e460-48f0-a8c3-6a502e89c277" providerId="ADAL" clId="{CD76CC05-8127-438C-A982-F8EB4CB446FF}" dt="2022-05-23T22:34:47.115" v="2698"/>
          <ac:spMkLst>
            <pc:docMk/>
            <pc:sldMk cId="875609225" sldId="265"/>
            <ac:spMk id="3" creationId="{CE908B24-94CF-2352-B5FB-572CA2A557BA}"/>
          </ac:spMkLst>
        </pc:spChg>
        <pc:spChg chg="mod ord">
          <ac:chgData name="Savoie, Bruce (ASD-S)" userId="90f4cde2-e460-48f0-a8c3-6a502e89c277" providerId="ADAL" clId="{CD76CC05-8127-438C-A982-F8EB4CB446FF}" dt="2022-05-23T22:38:36.819" v="2759" actId="26606"/>
          <ac:spMkLst>
            <pc:docMk/>
            <pc:sldMk cId="875609225" sldId="265"/>
            <ac:spMk id="4" creationId="{54D2BC26-CB9E-4B1E-A189-7DB32A953C38}"/>
          </ac:spMkLst>
        </pc:spChg>
        <pc:spChg chg="add del">
          <ac:chgData name="Savoie, Bruce (ASD-S)" userId="90f4cde2-e460-48f0-a8c3-6a502e89c277" providerId="ADAL" clId="{CD76CC05-8127-438C-A982-F8EB4CB446FF}" dt="2022-05-23T22:36:58.918" v="2735"/>
          <ac:spMkLst>
            <pc:docMk/>
            <pc:sldMk cId="875609225" sldId="265"/>
            <ac:spMk id="38" creationId="{7CC9829A-26F6-4595-8608-1A9F57DA7504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875609225" sldId="265"/>
            <ac:spMk id="75" creationId="{8DA14841-53A4-4935-BE65-C8373B8A6D06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875609225" sldId="265"/>
            <ac:spMk id="77" creationId="{9877C2CF-B2DD-41C8-8B5E-152673376B41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875609225" sldId="265"/>
            <ac:spMk id="81" creationId="{A00CCC86-7A88-4DFF-A0D0-6604606A2AEA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875609225" sldId="265"/>
            <ac:spMk id="83" creationId="{E1F8ABFD-155B-4386-AE33-6E13057CFCF3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875609225" sldId="265"/>
            <ac:spMk id="85" creationId="{2FD6CE23-240D-415B-81B0-F15CE60767AC}"/>
          </ac:spMkLst>
        </pc:spChg>
        <pc:spChg chg="add del">
          <ac:chgData name="Savoie, Bruce (ASD-S)" userId="90f4cde2-e460-48f0-a8c3-6a502e89c277" providerId="ADAL" clId="{CD76CC05-8127-438C-A982-F8EB4CB446FF}" dt="2022-04-24T14:49:44.486" v="907"/>
          <ac:spMkLst>
            <pc:docMk/>
            <pc:sldMk cId="875609225" sldId="265"/>
            <ac:spMk id="87" creationId="{55599FE3-8CCE-4364-9F89-0C11699C4F6A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875609225" sldId="265"/>
            <ac:spMk id="91" creationId="{7FC58165-2D0C-46A8-9039-E47107B796CD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875609225" sldId="265"/>
            <ac:spMk id="93" creationId="{DAB394C5-66AD-4654-96DD-5F7A5B282088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875609225" sldId="265"/>
            <ac:spMk id="95" creationId="{10006BD7-716F-4665-AEF3-99B3188222BF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875609225" sldId="265"/>
            <ac:spMk id="97" creationId="{17038EEB-6071-4BDA-AA8F-6D46EB56DE00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875609225" sldId="265"/>
            <ac:spMk id="99" creationId="{02C63E57-6267-4B3F-B340-7BB32196E13B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875609225" sldId="265"/>
            <ac:spMk id="101" creationId="{9B69918D-3001-4338-8904-380A53B241FB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875609225" sldId="265"/>
            <ac:spMk id="103" creationId="{B2EC7880-C5D9-40A8-A6B0-3198AD07AD1B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875609225" sldId="265"/>
            <ac:spMk id="3077" creationId="{24923D72-7E69-464B-94C5-B2530008D094}"/>
          </ac:spMkLst>
        </pc:spChg>
        <pc:spChg chg="add">
          <ac:chgData name="Savoie, Bruce (ASD-S)" userId="90f4cde2-e460-48f0-a8c3-6a502e89c277" providerId="ADAL" clId="{CD76CC05-8127-438C-A982-F8EB4CB446FF}" dt="2022-05-23T22:38:36.819" v="2759" actId="26606"/>
          <ac:spMkLst>
            <pc:docMk/>
            <pc:sldMk cId="875609225" sldId="265"/>
            <ac:spMk id="4103" creationId="{963A4123-81D9-498E-AD37-DE8F563D69FB}"/>
          </ac:spMkLst>
        </pc:spChg>
        <pc:spChg chg="add">
          <ac:chgData name="Savoie, Bruce (ASD-S)" userId="90f4cde2-e460-48f0-a8c3-6a502e89c277" providerId="ADAL" clId="{CD76CC05-8127-438C-A982-F8EB4CB446FF}" dt="2022-05-23T22:38:36.819" v="2759" actId="26606"/>
          <ac:spMkLst>
            <pc:docMk/>
            <pc:sldMk cId="875609225" sldId="265"/>
            <ac:spMk id="4105" creationId="{9EBD6E15-E667-419E-A56A-42E98787B514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875609225" sldId="265"/>
            <ac:spMk id="5124" creationId="{4F645BF8-7885-4398-80BC-4C0DF24F5CEE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875609225" sldId="265"/>
            <ac:spMk id="5125" creationId="{3212FB65-CD2B-4005-B910-132DCE19FCC7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875609225" sldId="265"/>
            <ac:spMk id="5126" creationId="{B5DC95B7-2A72-483B-BA19-2BE751205541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875609225" sldId="265"/>
            <ac:spMk id="5127" creationId="{1C822AFE-7E96-4A51-9E55-FCAEACD21357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875609225" sldId="265"/>
            <ac:spMk id="5128" creationId="{9169EA61-C175-4B7E-807B-58199DEA7FB3}"/>
          </ac:spMkLst>
        </pc:spChg>
        <pc:grpChg chg="add 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875609225" sldId="265"/>
            <ac:grpSpMk id="10" creationId="{AE19E2D2-078B-459F-A431-2037B063FDF3}"/>
          </ac:grpSpMkLst>
        </pc:grpChg>
        <pc:grpChg chg="add 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875609225" sldId="265"/>
            <ac:grpSpMk id="33" creationId="{E10C7CFA-FC7F-479C-9026-39109C0B5967}"/>
          </ac:grpSpMkLst>
        </pc:grpChg>
        <pc:grpChg chg="add 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875609225" sldId="265"/>
            <ac:grpSpMk id="40" creationId="{75343792-FB15-4868-8582-6FB07FD06552}"/>
          </ac:grpSpMkLst>
        </pc:grpChg>
        <pc:grpChg chg="add 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875609225" sldId="265"/>
            <ac:grpSpMk id="63" creationId="{F594A2EF-2FF2-48A2-91C9-02790030750B}"/>
          </ac:grpSpMkLst>
        </pc:grpChg>
        <pc:grpChg chg="add 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875609225" sldId="265"/>
            <ac:grpSpMk id="71" creationId="{260ACC13-B825-49F3-93DE-C8B8F2FA37A1}"/>
          </ac:grpSpMkLst>
        </pc:grpChg>
        <pc:grpChg chg="add 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875609225" sldId="265"/>
            <ac:grpSpMk id="79" creationId="{E4C39A5A-6D63-4FAC-B6C2-D37778B97ACD}"/>
          </ac:grpSpMkLst>
        </pc:grpChg>
        <pc:grpChg chg="add del">
          <ac:chgData name="Savoie, Bruce (ASD-S)" userId="90f4cde2-e460-48f0-a8c3-6a502e89c277" providerId="ADAL" clId="{CD76CC05-8127-438C-A982-F8EB4CB446FF}" dt="2022-05-09T22:04:42.289" v="1859"/>
          <ac:grpSpMkLst>
            <pc:docMk/>
            <pc:sldMk cId="875609225" sldId="265"/>
            <ac:grpSpMk id="4100" creationId="{6B28271E-9555-42CD-BD73-34342E2C88AA}"/>
          </ac:grpSpMkLst>
        </pc:grpChg>
        <pc:grpChg chg="add del">
          <ac:chgData name="Savoie, Bruce (ASD-S)" userId="90f4cde2-e460-48f0-a8c3-6a502e89c277" providerId="ADAL" clId="{CD76CC05-8127-438C-A982-F8EB4CB446FF}" dt="2022-05-09T22:04:42.289" v="1859"/>
          <ac:grpSpMkLst>
            <pc:docMk/>
            <pc:sldMk cId="875609225" sldId="265"/>
            <ac:grpSpMk id="4107" creationId="{8267D78B-5467-413E-AA16-317DC14DEDF7}"/>
          </ac:grpSpMkLst>
        </pc:grpChg>
        <pc:picChg chg="add del mod">
          <ac:chgData name="Savoie, Bruce (ASD-S)" userId="90f4cde2-e460-48f0-a8c3-6a502e89c277" providerId="ADAL" clId="{CD76CC05-8127-438C-A982-F8EB4CB446FF}" dt="2022-05-23T22:32:16.663" v="2694" actId="478"/>
          <ac:picMkLst>
            <pc:docMk/>
            <pc:sldMk cId="875609225" sldId="265"/>
            <ac:picMk id="5" creationId="{54728882-BA1F-A96C-85E8-ACD9214D59BA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875609225" sldId="265"/>
            <ac:picMk id="73" creationId="{3C0A64CB-20A1-4508-B568-284EB04F78EE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875609225" sldId="265"/>
            <ac:picMk id="89" creationId="{C5DED009-4FA7-4A3F-B64A-86EE7D5C4DE5}"/>
          </ac:picMkLst>
        </pc:picChg>
        <pc:picChg chg="del">
          <ac:chgData name="Savoie, Bruce (ASD-S)" userId="90f4cde2-e460-48f0-a8c3-6a502e89c277" providerId="ADAL" clId="{CD76CC05-8127-438C-A982-F8EB4CB446FF}" dt="2022-04-10T23:18:17.936" v="128" actId="478"/>
          <ac:picMkLst>
            <pc:docMk/>
            <pc:sldMk cId="875609225" sldId="265"/>
            <ac:picMk id="2050" creationId="{0BA764EB-4B6F-4616-909C-41553B8FDC4F}"/>
          </ac:picMkLst>
        </pc:picChg>
        <pc:picChg chg="add del mod">
          <ac:chgData name="Savoie, Bruce (ASD-S)" userId="90f4cde2-e460-48f0-a8c3-6a502e89c277" providerId="ADAL" clId="{CD76CC05-8127-438C-A982-F8EB4CB446FF}" dt="2022-05-15T22:26:48.495" v="2096" actId="478"/>
          <ac:picMkLst>
            <pc:docMk/>
            <pc:sldMk cId="875609225" sldId="265"/>
            <ac:picMk id="2050" creationId="{A42EF9CE-D299-239C-57BE-BBD899A8459B}"/>
          </ac:picMkLst>
        </pc:picChg>
        <pc:picChg chg="add del">
          <ac:chgData name="Savoie, Bruce (ASD-S)" userId="90f4cde2-e460-48f0-a8c3-6a502e89c277" providerId="ADAL" clId="{CD76CC05-8127-438C-A982-F8EB4CB446FF}" dt="2022-05-15T22:23:41.866" v="2078"/>
          <ac:picMkLst>
            <pc:docMk/>
            <pc:sldMk cId="875609225" sldId="265"/>
            <ac:picMk id="2052" creationId="{BDFADFB3-3D44-49A8-AE3B-A87C61607F7E}"/>
          </ac:picMkLst>
        </pc:picChg>
        <pc:picChg chg="add del mod ord">
          <ac:chgData name="Savoie, Bruce (ASD-S)" userId="90f4cde2-e460-48f0-a8c3-6a502e89c277" providerId="ADAL" clId="{CD76CC05-8127-438C-A982-F8EB4CB446FF}" dt="2022-05-01T22:15:38.173" v="1215" actId="478"/>
          <ac:picMkLst>
            <pc:docMk/>
            <pc:sldMk cId="875609225" sldId="265"/>
            <ac:picMk id="3074" creationId="{938CB88C-32DA-4901-9AD8-0EE228D77978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875609225" sldId="265"/>
            <ac:picMk id="3076" creationId="{2FA3880A-8D8F-466C-A4A1-F07BCDD3719C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875609225" sldId="265"/>
            <ac:picMk id="3078" creationId="{16E66A48-7796-4FE2-8042-B87F1E3A543E}"/>
          </ac:picMkLst>
        </pc:picChg>
        <pc:picChg chg="add mod">
          <ac:chgData name="Savoie, Bruce (ASD-S)" userId="90f4cde2-e460-48f0-a8c3-6a502e89c277" providerId="ADAL" clId="{CD76CC05-8127-438C-A982-F8EB4CB446FF}" dt="2022-05-23T22:38:36.819" v="2759" actId="26606"/>
          <ac:picMkLst>
            <pc:docMk/>
            <pc:sldMk cId="875609225" sldId="265"/>
            <ac:picMk id="4098" creationId="{03987CC7-92AF-BF5D-B8F0-4F72C2A4EBD0}"/>
          </ac:picMkLst>
        </pc:picChg>
        <pc:picChg chg="add del mod ord">
          <ac:chgData name="Savoie, Bruce (ASD-S)" userId="90f4cde2-e460-48f0-a8c3-6a502e89c277" providerId="ADAL" clId="{CD76CC05-8127-438C-A982-F8EB4CB446FF}" dt="2022-05-09T22:02:26.116" v="1846" actId="478"/>
          <ac:picMkLst>
            <pc:docMk/>
            <pc:sldMk cId="875609225" sldId="265"/>
            <ac:picMk id="4098" creationId="{DE281335-D78E-4AED-A26D-B9B9200FFA54}"/>
          </ac:picMkLst>
        </pc:picChg>
        <pc:picChg chg="add">
          <ac:chgData name="Savoie, Bruce (ASD-S)" userId="90f4cde2-e460-48f0-a8c3-6a502e89c277" providerId="ADAL" clId="{CD76CC05-8127-438C-A982-F8EB4CB446FF}" dt="2022-05-23T22:38:36.819" v="2759" actId="26606"/>
          <ac:picMkLst>
            <pc:docMk/>
            <pc:sldMk cId="875609225" sldId="265"/>
            <ac:picMk id="4101" creationId="{06403CAC-6103-44C9-B687-A2C18173F266}"/>
          </ac:picMkLst>
        </pc:picChg>
        <pc:picChg chg="add">
          <ac:chgData name="Savoie, Bruce (ASD-S)" userId="90f4cde2-e460-48f0-a8c3-6a502e89c277" providerId="ADAL" clId="{CD76CC05-8127-438C-A982-F8EB4CB446FF}" dt="2022-05-23T22:38:36.819" v="2759" actId="26606"/>
          <ac:picMkLst>
            <pc:docMk/>
            <pc:sldMk cId="875609225" sldId="265"/>
            <ac:picMk id="4102" creationId="{9FE846C3-878B-4A61-87F4-2A5656E98607}"/>
          </ac:picMkLst>
        </pc:picChg>
        <pc:picChg chg="add">
          <ac:chgData name="Savoie, Bruce (ASD-S)" userId="90f4cde2-e460-48f0-a8c3-6a502e89c277" providerId="ADAL" clId="{CD76CC05-8127-438C-A982-F8EB4CB446FF}" dt="2022-05-23T22:38:36.819" v="2759" actId="26606"/>
          <ac:picMkLst>
            <pc:docMk/>
            <pc:sldMk cId="875609225" sldId="265"/>
            <ac:picMk id="4104" creationId="{78445163-E6D8-4CEA-8278-DD62AB8E49E5}"/>
          </ac:picMkLst>
        </pc:picChg>
        <pc:picChg chg="add">
          <ac:chgData name="Savoie, Bruce (ASD-S)" userId="90f4cde2-e460-48f0-a8c3-6a502e89c277" providerId="ADAL" clId="{CD76CC05-8127-438C-A982-F8EB4CB446FF}" dt="2022-05-23T22:38:36.819" v="2759" actId="26606"/>
          <ac:picMkLst>
            <pc:docMk/>
            <pc:sldMk cId="875609225" sldId="265"/>
            <ac:picMk id="4106" creationId="{23E1C26B-0466-465B-B4CA-8242431A40CC}"/>
          </ac:picMkLst>
        </pc:picChg>
      </pc:sldChg>
      <pc:sldChg chg="addSp delSp modSp add del mod ord setBg delDesignElem">
        <pc:chgData name="Savoie, Bruce (ASD-S)" userId="90f4cde2-e460-48f0-a8c3-6a502e89c277" providerId="ADAL" clId="{CD76CC05-8127-438C-A982-F8EB4CB446FF}" dt="2022-05-23T22:36:19.689" v="2726" actId="2696"/>
        <pc:sldMkLst>
          <pc:docMk/>
          <pc:sldMk cId="1559245117" sldId="266"/>
        </pc:sldMkLst>
        <pc:spChg chg="mod">
          <ac:chgData name="Savoie, Bruce (ASD-S)" userId="90f4cde2-e460-48f0-a8c3-6a502e89c277" providerId="ADAL" clId="{CD76CC05-8127-438C-A982-F8EB4CB446FF}" dt="2022-05-15T22:31:43.851" v="2144" actId="26606"/>
          <ac:spMkLst>
            <pc:docMk/>
            <pc:sldMk cId="1559245117" sldId="266"/>
            <ac:spMk id="2" creationId="{41687EE9-9B1F-480E-852F-0088ED57B1C3}"/>
          </ac:spMkLst>
        </pc:spChg>
        <pc:spChg chg="add del mod">
          <ac:chgData name="Savoie, Bruce (ASD-S)" userId="90f4cde2-e460-48f0-a8c3-6a502e89c277" providerId="ADAL" clId="{CD76CC05-8127-438C-A982-F8EB4CB446FF}" dt="2022-05-09T22:00:52.968" v="1844"/>
          <ac:spMkLst>
            <pc:docMk/>
            <pc:sldMk cId="1559245117" sldId="266"/>
            <ac:spMk id="3" creationId="{64D672B6-BF3F-A08B-B852-B25A8115ED02}"/>
          </ac:spMkLst>
        </pc:spChg>
        <pc:spChg chg="add del mod">
          <ac:chgData name="Savoie, Bruce (ASD-S)" userId="90f4cde2-e460-48f0-a8c3-6a502e89c277" providerId="ADAL" clId="{CD76CC05-8127-438C-A982-F8EB4CB446FF}" dt="2022-05-01T22:17:51.126" v="1218"/>
          <ac:spMkLst>
            <pc:docMk/>
            <pc:sldMk cId="1559245117" sldId="266"/>
            <ac:spMk id="3" creationId="{A2F76C72-6ECE-4102-9C99-05BE60029E5B}"/>
          </ac:spMkLst>
        </pc:spChg>
        <pc:spChg chg="add del mod">
          <ac:chgData name="Savoie, Bruce (ASD-S)" userId="90f4cde2-e460-48f0-a8c3-6a502e89c277" providerId="ADAL" clId="{CD76CC05-8127-438C-A982-F8EB4CB446FF}" dt="2022-04-10T23:20:49.606" v="143"/>
          <ac:spMkLst>
            <pc:docMk/>
            <pc:sldMk cId="1559245117" sldId="266"/>
            <ac:spMk id="3" creationId="{E1AC933C-9592-488E-A758-D8A8965E4201}"/>
          </ac:spMkLst>
        </pc:spChg>
        <pc:spChg chg="add del mod">
          <ac:chgData name="Savoie, Bruce (ASD-S)" userId="90f4cde2-e460-48f0-a8c3-6a502e89c277" providerId="ADAL" clId="{CD76CC05-8127-438C-A982-F8EB4CB446FF}" dt="2022-04-24T14:58:17.608" v="1063"/>
          <ac:spMkLst>
            <pc:docMk/>
            <pc:sldMk cId="1559245117" sldId="266"/>
            <ac:spMk id="3" creationId="{E50DF057-F65C-4A36-AB22-15FB2EB5CB7D}"/>
          </ac:spMkLst>
        </pc:spChg>
        <pc:spChg chg="add del mod">
          <ac:chgData name="Savoie, Bruce (ASD-S)" userId="90f4cde2-e460-48f0-a8c3-6a502e89c277" providerId="ADAL" clId="{CD76CC05-8127-438C-A982-F8EB4CB446FF}" dt="2022-05-15T22:28:05.540" v="2105"/>
          <ac:spMkLst>
            <pc:docMk/>
            <pc:sldMk cId="1559245117" sldId="266"/>
            <ac:spMk id="3" creationId="{F779CB9F-284F-DE75-68D7-306B44B9B195}"/>
          </ac:spMkLst>
        </pc:spChg>
        <pc:spChg chg="add del mod">
          <ac:chgData name="Savoie, Bruce (ASD-S)" userId="90f4cde2-e460-48f0-a8c3-6a502e89c277" providerId="ADAL" clId="{CD76CC05-8127-438C-A982-F8EB4CB446FF}" dt="2022-05-15T22:31:31.064" v="2136"/>
          <ac:spMkLst>
            <pc:docMk/>
            <pc:sldMk cId="1559245117" sldId="266"/>
            <ac:spMk id="4" creationId="{56DC30A9-9AF2-2532-33E9-977C57BC5EBA}"/>
          </ac:spMkLst>
        </pc:spChg>
        <pc:spChg chg="mod ord">
          <ac:chgData name="Savoie, Bruce (ASD-S)" userId="90f4cde2-e460-48f0-a8c3-6a502e89c277" providerId="ADAL" clId="{CD76CC05-8127-438C-A982-F8EB4CB446FF}" dt="2022-05-15T22:31:43.879" v="2145" actId="26606"/>
          <ac:spMkLst>
            <pc:docMk/>
            <pc:sldMk cId="1559245117" sldId="266"/>
            <ac:spMk id="11" creationId="{D08E1AE2-AA0A-49EE-9AC9-E77A4CCA49E6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1559245117" sldId="266"/>
            <ac:spMk id="44" creationId="{02C63E57-6267-4B3F-B340-7BB32196E13B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1559245117" sldId="266"/>
            <ac:spMk id="46" creationId="{9B69918D-3001-4338-8904-380A53B241FB}"/>
          </ac:spMkLst>
        </pc:spChg>
        <pc:spChg chg="add del">
          <ac:chgData name="Savoie, Bruce (ASD-S)" userId="90f4cde2-e460-48f0-a8c3-6a502e89c277" providerId="ADAL" clId="{CD76CC05-8127-438C-A982-F8EB4CB446FF}" dt="2022-05-15T22:31:42.697" v="2142" actId="26606"/>
          <ac:spMkLst>
            <pc:docMk/>
            <pc:sldMk cId="1559245117" sldId="266"/>
            <ac:spMk id="65" creationId="{9C057A66-6E97-4BA5-B4B3-2690ACE3CE80}"/>
          </ac:spMkLst>
        </pc:spChg>
        <pc:spChg chg="add del">
          <ac:chgData name="Savoie, Bruce (ASD-S)" userId="90f4cde2-e460-48f0-a8c3-6a502e89c277" providerId="ADAL" clId="{CD76CC05-8127-438C-A982-F8EB4CB446FF}" dt="2022-05-15T22:31:42.697" v="2142" actId="26606"/>
          <ac:spMkLst>
            <pc:docMk/>
            <pc:sldMk cId="1559245117" sldId="266"/>
            <ac:spMk id="66" creationId="{764884A8-16DD-467F-A648-70B32E20BA99}"/>
          </ac:spMkLst>
        </pc:spChg>
        <pc:spChg chg="add del">
          <ac:chgData name="Savoie, Bruce (ASD-S)" userId="90f4cde2-e460-48f0-a8c3-6a502e89c277" providerId="ADAL" clId="{CD76CC05-8127-438C-A982-F8EB4CB446FF}" dt="2022-05-15T22:31:42.697" v="2142" actId="26606"/>
          <ac:spMkLst>
            <pc:docMk/>
            <pc:sldMk cId="1559245117" sldId="266"/>
            <ac:spMk id="67" creationId="{276681CD-6924-4550-926C-667FC2C6A8B5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1559245117" sldId="266"/>
            <ac:spMk id="75" creationId="{4C790028-99AE-4AE4-8269-9913E2D50625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1559245117" sldId="266"/>
            <ac:spMk id="77" creationId="{06936A2A-FE08-4EE0-A409-3EF3FA2448DE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1559245117" sldId="266"/>
            <ac:spMk id="81" creationId="{8ACA2469-91AA-459B-A5DD-8FFC0F70E05C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1559245117" sldId="266"/>
            <ac:spMk id="83" creationId="{97860FD2-CA19-4064-AA6F-68050C3D2011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1559245117" sldId="266"/>
            <ac:spMk id="85" creationId="{9B0F3308-12C4-4DD7-ABB4-D0DFAA3CF6DE}"/>
          </ac:spMkLst>
        </pc:spChg>
        <pc:spChg chg="add del">
          <ac:chgData name="Savoie, Bruce (ASD-S)" userId="90f4cde2-e460-48f0-a8c3-6a502e89c277" providerId="ADAL" clId="{CD76CC05-8127-438C-A982-F8EB4CB446FF}" dt="2022-04-10T23:20:55.921" v="145" actId="26606"/>
          <ac:spMkLst>
            <pc:docMk/>
            <pc:sldMk cId="1559245117" sldId="266"/>
            <ac:spMk id="87" creationId="{55599FE3-8CCE-4364-9F89-0C11699C4F6A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1559245117" sldId="266"/>
            <ac:spMk id="91" creationId="{73AFD74C-283C-45BD-885B-6E6635E4B3F1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1559245117" sldId="266"/>
            <ac:spMk id="93" creationId="{CE3DE725-FEB0-422F-BDBA-A29C95768A3F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1559245117" sldId="266"/>
            <ac:spMk id="95" creationId="{05058156-257B-4118-BA50-5869C8AF6AD7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1559245117" sldId="266"/>
            <ac:spMk id="97" creationId="{D23B4D99-FEA8-489A-8436-A2F113BE1B6E}"/>
          </ac:spMkLst>
        </pc:spChg>
        <pc:spChg chg="add del">
          <ac:chgData name="Savoie, Bruce (ASD-S)" userId="90f4cde2-e460-48f0-a8c3-6a502e89c277" providerId="ADAL" clId="{CD76CC05-8127-438C-A982-F8EB4CB446FF}" dt="2022-05-15T22:31:43.879" v="2145" actId="26606"/>
          <ac:spMkLst>
            <pc:docMk/>
            <pc:sldMk cId="1559245117" sldId="266"/>
            <ac:spMk id="99" creationId="{48CAE4AE-A9DF-45AF-9A9C-1712BC63418E}"/>
          </ac:spMkLst>
        </pc:spChg>
        <pc:spChg chg="add del">
          <ac:chgData name="Savoie, Bruce (ASD-S)" userId="90f4cde2-e460-48f0-a8c3-6a502e89c277" providerId="ADAL" clId="{CD76CC05-8127-438C-A982-F8EB4CB446FF}" dt="2022-05-15T22:31:43.879" v="2145" actId="26606"/>
          <ac:spMkLst>
            <pc:docMk/>
            <pc:sldMk cId="1559245117" sldId="266"/>
            <ac:spMk id="124" creationId="{E972DE0D-2E53-4159-ABD3-C601524262C2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1559245117" sldId="266"/>
            <ac:spMk id="140" creationId="{4F645BF8-7885-4398-80BC-4C0DF24F5CEE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1559245117" sldId="266"/>
            <ac:spMk id="142" creationId="{3212FB65-CD2B-4005-B910-132DCE19FCC7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1559245117" sldId="266"/>
            <ac:spMk id="144" creationId="{B5DC95B7-2A72-483B-BA19-2BE751205541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1559245117" sldId="266"/>
            <ac:spMk id="146" creationId="{1C822AFE-7E96-4A51-9E55-FCAEACD21357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1559245117" sldId="266"/>
            <ac:spMk id="148" creationId="{9169EA61-C175-4B7E-807B-58199DEA7FB3}"/>
          </ac:spMkLst>
        </pc:spChg>
        <pc:spChg chg="add del">
          <ac:chgData name="Savoie, Bruce (ASD-S)" userId="90f4cde2-e460-48f0-a8c3-6a502e89c277" providerId="ADAL" clId="{CD76CC05-8127-438C-A982-F8EB4CB446FF}" dt="2022-05-15T22:31:37.821" v="2138" actId="26606"/>
          <ac:spMkLst>
            <pc:docMk/>
            <pc:sldMk cId="1559245117" sldId="266"/>
            <ac:spMk id="150" creationId="{EDFF257A-042C-46B5-80D1-3E8CFD33446E}"/>
          </ac:spMkLst>
        </pc:spChg>
        <pc:spChg chg="add del">
          <ac:chgData name="Savoie, Bruce (ASD-S)" userId="90f4cde2-e460-48f0-a8c3-6a502e89c277" providerId="ADAL" clId="{CD76CC05-8127-438C-A982-F8EB4CB446FF}" dt="2022-05-15T22:31:37.821" v="2138" actId="26606"/>
          <ac:spMkLst>
            <pc:docMk/>
            <pc:sldMk cId="1559245117" sldId="266"/>
            <ac:spMk id="175" creationId="{9C057A66-6E97-4BA5-B4B3-2690ACE3CE80}"/>
          </ac:spMkLst>
        </pc:spChg>
        <pc:spChg chg="add del">
          <ac:chgData name="Savoie, Bruce (ASD-S)" userId="90f4cde2-e460-48f0-a8c3-6a502e89c277" providerId="ADAL" clId="{CD76CC05-8127-438C-A982-F8EB4CB446FF}" dt="2022-05-15T22:31:37.821" v="2138" actId="26606"/>
          <ac:spMkLst>
            <pc:docMk/>
            <pc:sldMk cId="1559245117" sldId="266"/>
            <ac:spMk id="177" creationId="{764884A8-16DD-467F-A648-70B32E20BA99}"/>
          </ac:spMkLst>
        </pc:spChg>
        <pc:spChg chg="add del">
          <ac:chgData name="Savoie, Bruce (ASD-S)" userId="90f4cde2-e460-48f0-a8c3-6a502e89c277" providerId="ADAL" clId="{CD76CC05-8127-438C-A982-F8EB4CB446FF}" dt="2022-05-15T22:31:37.821" v="2138" actId="26606"/>
          <ac:spMkLst>
            <pc:docMk/>
            <pc:sldMk cId="1559245117" sldId="266"/>
            <ac:spMk id="179" creationId="{276681CD-6924-4550-926C-667FC2C6A8B5}"/>
          </ac:spMkLst>
        </pc:spChg>
        <pc:spChg chg="add del">
          <ac:chgData name="Savoie, Bruce (ASD-S)" userId="90f4cde2-e460-48f0-a8c3-6a502e89c277" providerId="ADAL" clId="{CD76CC05-8127-438C-A982-F8EB4CB446FF}" dt="2022-05-15T22:31:43.851" v="2144" actId="26606"/>
          <ac:spMkLst>
            <pc:docMk/>
            <pc:sldMk cId="1559245117" sldId="266"/>
            <ac:spMk id="181" creationId="{B2DF6337-9683-4A06-B3D5-CB22C7F4F2BE}"/>
          </ac:spMkLst>
        </pc:spChg>
        <pc:spChg chg="add del">
          <ac:chgData name="Savoie, Bruce (ASD-S)" userId="90f4cde2-e460-48f0-a8c3-6a502e89c277" providerId="ADAL" clId="{CD76CC05-8127-438C-A982-F8EB4CB446FF}" dt="2022-05-15T22:31:39.404" v="2140" actId="26606"/>
          <ac:spMkLst>
            <pc:docMk/>
            <pc:sldMk cId="1559245117" sldId="266"/>
            <ac:spMk id="4126" creationId="{5EED486D-50DC-40B5-B6BB-E18A56619A99}"/>
          </ac:spMkLst>
        </pc:spChg>
        <pc:spChg chg="add del">
          <ac:chgData name="Savoie, Bruce (ASD-S)" userId="90f4cde2-e460-48f0-a8c3-6a502e89c277" providerId="ADAL" clId="{CD76CC05-8127-438C-A982-F8EB4CB446FF}" dt="2022-05-15T22:31:39.404" v="2140" actId="26606"/>
          <ac:spMkLst>
            <pc:docMk/>
            <pc:sldMk cId="1559245117" sldId="266"/>
            <ac:spMk id="4149" creationId="{FD425171-B724-4A7F-81FB-15CC599D5BB7}"/>
          </ac:spMkLst>
        </pc:spChg>
        <pc:spChg chg="add del">
          <ac:chgData name="Savoie, Bruce (ASD-S)" userId="90f4cde2-e460-48f0-a8c3-6a502e89c277" providerId="ADAL" clId="{CD76CC05-8127-438C-A982-F8EB4CB446FF}" dt="2022-05-15T22:31:39.404" v="2140" actId="26606"/>
          <ac:spMkLst>
            <pc:docMk/>
            <pc:sldMk cId="1559245117" sldId="266"/>
            <ac:spMk id="4150" creationId="{DD767DAD-8184-49CD-9312-531CBE37CB21}"/>
          </ac:spMkLst>
        </pc:spChg>
        <pc:spChg chg="add del">
          <ac:chgData name="Savoie, Bruce (ASD-S)" userId="90f4cde2-e460-48f0-a8c3-6a502e89c277" providerId="ADAL" clId="{CD76CC05-8127-438C-A982-F8EB4CB446FF}" dt="2022-05-15T22:31:39.404" v="2140" actId="26606"/>
          <ac:spMkLst>
            <pc:docMk/>
            <pc:sldMk cId="1559245117" sldId="266"/>
            <ac:spMk id="4151" creationId="{48F895A8-954D-4E6F-A5B9-13CA653395DE}"/>
          </ac:spMkLst>
        </pc:spChg>
        <pc:spChg chg="add del">
          <ac:chgData name="Savoie, Bruce (ASD-S)" userId="90f4cde2-e460-48f0-a8c3-6a502e89c277" providerId="ADAL" clId="{CD76CC05-8127-438C-A982-F8EB4CB446FF}" dt="2022-05-15T22:31:42.697" v="2142" actId="26606"/>
          <ac:spMkLst>
            <pc:docMk/>
            <pc:sldMk cId="1559245117" sldId="266"/>
            <ac:spMk id="4159" creationId="{EDFF257A-042C-46B5-80D1-3E8CFD33446E}"/>
          </ac:spMkLst>
        </pc:spChg>
        <pc:spChg chg="add del">
          <ac:chgData name="Savoie, Bruce (ASD-S)" userId="90f4cde2-e460-48f0-a8c3-6a502e89c277" providerId="ADAL" clId="{CD76CC05-8127-438C-A982-F8EB4CB446FF}" dt="2022-05-15T22:31:43.851" v="2144" actId="26606"/>
          <ac:spMkLst>
            <pc:docMk/>
            <pc:sldMk cId="1559245117" sldId="266"/>
            <ac:spMk id="4167" creationId="{398E8958-A0BD-4366-8F61-3A496C51CD60}"/>
          </ac:spMkLst>
        </pc:spChg>
        <pc:spChg chg="add del">
          <ac:chgData name="Savoie, Bruce (ASD-S)" userId="90f4cde2-e460-48f0-a8c3-6a502e89c277" providerId="ADAL" clId="{CD76CC05-8127-438C-A982-F8EB4CB446FF}" dt="2022-05-15T22:31:43.851" v="2144" actId="26606"/>
          <ac:spMkLst>
            <pc:docMk/>
            <pc:sldMk cId="1559245117" sldId="266"/>
            <ac:spMk id="4190" creationId="{1429180E-866D-447C-A170-484000E48972}"/>
          </ac:spMkLst>
        </pc:spChg>
        <pc:spChg chg="add del">
          <ac:chgData name="Savoie, Bruce (ASD-S)" userId="90f4cde2-e460-48f0-a8c3-6a502e89c277" providerId="ADAL" clId="{CD76CC05-8127-438C-A982-F8EB4CB446FF}" dt="2022-05-15T22:31:43.851" v="2144" actId="26606"/>
          <ac:spMkLst>
            <pc:docMk/>
            <pc:sldMk cId="1559245117" sldId="266"/>
            <ac:spMk id="4191" creationId="{FEE51AA4-287D-4CB8-8CD4-D6986106F43C}"/>
          </ac:spMkLst>
        </pc:spChg>
        <pc:spChg chg="add del">
          <ac:chgData name="Savoie, Bruce (ASD-S)" userId="90f4cde2-e460-48f0-a8c3-6a502e89c277" providerId="ADAL" clId="{CD76CC05-8127-438C-A982-F8EB4CB446FF}" dt="2022-05-15T22:31:43.851" v="2144" actId="26606"/>
          <ac:spMkLst>
            <pc:docMk/>
            <pc:sldMk cId="1559245117" sldId="266"/>
            <ac:spMk id="4192" creationId="{0177ACA7-E71A-4888-9EBD-074801D881CC}"/>
          </ac:spMkLst>
        </pc:spChg>
        <pc:spChg chg="add">
          <ac:chgData name="Savoie, Bruce (ASD-S)" userId="90f4cde2-e460-48f0-a8c3-6a502e89c277" providerId="ADAL" clId="{CD76CC05-8127-438C-A982-F8EB4CB446FF}" dt="2022-05-15T22:31:43.879" v="2145" actId="26606"/>
          <ac:spMkLst>
            <pc:docMk/>
            <pc:sldMk cId="1559245117" sldId="266"/>
            <ac:spMk id="4200" creationId="{48CAE4AE-A9DF-45AF-9A9C-1712BC63418E}"/>
          </ac:spMkLst>
        </pc:spChg>
        <pc:spChg chg="add">
          <ac:chgData name="Savoie, Bruce (ASD-S)" userId="90f4cde2-e460-48f0-a8c3-6a502e89c277" providerId="ADAL" clId="{CD76CC05-8127-438C-A982-F8EB4CB446FF}" dt="2022-05-15T22:31:43.879" v="2145" actId="26606"/>
          <ac:spMkLst>
            <pc:docMk/>
            <pc:sldMk cId="1559245117" sldId="266"/>
            <ac:spMk id="4202" creationId="{E972DE0D-2E53-4159-ABD3-C601524262C2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1559245117" sldId="266"/>
            <ac:spMk id="5125" creationId="{E1F0989E-BFBB-43E4-927B-2C51C7AE261D}"/>
          </ac:spMkLst>
        </pc:spChg>
        <pc:grpChg chg="add del">
          <ac:chgData name="Savoie, Bruce (ASD-S)" userId="90f4cde2-e460-48f0-a8c3-6a502e89c277" providerId="ADAL" clId="{CD76CC05-8127-438C-A982-F8EB4CB446FF}" dt="2022-05-09T22:04:42.289" v="1859"/>
          <ac:grpSpMkLst>
            <pc:docMk/>
            <pc:sldMk cId="1559245117" sldId="266"/>
            <ac:grpSpMk id="16" creationId="{6B28271E-9555-42CD-BD73-34342E2C88AA}"/>
          </ac:grpSpMkLst>
        </pc:grpChg>
        <pc:grpChg chg="add del">
          <ac:chgData name="Savoie, Bruce (ASD-S)" userId="90f4cde2-e460-48f0-a8c3-6a502e89c277" providerId="ADAL" clId="{CD76CC05-8127-438C-A982-F8EB4CB446FF}" dt="2022-05-09T22:04:42.289" v="1859"/>
          <ac:grpSpMkLst>
            <pc:docMk/>
            <pc:sldMk cId="1559245117" sldId="266"/>
            <ac:grpSpMk id="30" creationId="{8267D78B-5467-413E-AA16-317DC14DEDF7}"/>
          </ac:grpSpMkLst>
        </pc:grpChg>
        <pc:grpChg chg="add del">
          <ac:chgData name="Savoie, Bruce (ASD-S)" userId="90f4cde2-e460-48f0-a8c3-6a502e89c277" providerId="ADAL" clId="{CD76CC05-8127-438C-A982-F8EB4CB446FF}" dt="2022-05-15T22:31:42.697" v="2142" actId="26606"/>
          <ac:grpSpMkLst>
            <pc:docMk/>
            <pc:sldMk cId="1559245117" sldId="266"/>
            <ac:grpSpMk id="64" creationId="{E2836BD6-A1CD-4253-813F-3EDA642A7ACC}"/>
          </ac:grpSpMkLst>
        </pc:grpChg>
        <pc:grpChg chg="add del">
          <ac:chgData name="Savoie, Bruce (ASD-S)" userId="90f4cde2-e460-48f0-a8c3-6a502e89c277" providerId="ADAL" clId="{CD76CC05-8127-438C-A982-F8EB4CB446FF}" dt="2022-04-10T23:20:55.921" v="145" actId="26606"/>
          <ac:grpSpMkLst>
            <pc:docMk/>
            <pc:sldMk cId="1559245117" sldId="266"/>
            <ac:grpSpMk id="71" creationId="{260ACC13-B825-49F3-93DE-C8B8F2FA37A1}"/>
          </ac:grpSpMkLst>
        </pc:grpChg>
        <pc:grpChg chg="add del">
          <ac:chgData name="Savoie, Bruce (ASD-S)" userId="90f4cde2-e460-48f0-a8c3-6a502e89c277" providerId="ADAL" clId="{CD76CC05-8127-438C-A982-F8EB4CB446FF}" dt="2022-04-10T23:20:55.921" v="145" actId="26606"/>
          <ac:grpSpMkLst>
            <pc:docMk/>
            <pc:sldMk cId="1559245117" sldId="266"/>
            <ac:grpSpMk id="79" creationId="{E4C39A5A-6D63-4FAC-B6C2-D37778B97ACD}"/>
          </ac:grpSpMkLst>
        </pc:grpChg>
        <pc:grpChg chg="add del">
          <ac:chgData name="Savoie, Bruce (ASD-S)" userId="90f4cde2-e460-48f0-a8c3-6a502e89c277" providerId="ADAL" clId="{CD76CC05-8127-438C-A982-F8EB4CB446FF}" dt="2022-05-15T22:31:43.879" v="2145" actId="26606"/>
          <ac:grpSpMkLst>
            <pc:docMk/>
            <pc:sldMk cId="1559245117" sldId="266"/>
            <ac:grpSpMk id="94" creationId="{F35369DB-627C-41BD-9041-6426E8BF6604}"/>
          </ac:grpSpMkLst>
        </pc:grpChg>
        <pc:grpChg chg="add del">
          <ac:chgData name="Savoie, Bruce (ASD-S)" userId="90f4cde2-e460-48f0-a8c3-6a502e89c277" providerId="ADAL" clId="{CD76CC05-8127-438C-A982-F8EB4CB446FF}" dt="2022-05-15T22:31:43.879" v="2145" actId="26606"/>
          <ac:grpSpMkLst>
            <pc:docMk/>
            <pc:sldMk cId="1559245117" sldId="266"/>
            <ac:grpSpMk id="101" creationId="{6C272060-BC98-4C91-A58F-4DFEC566CF7F}"/>
          </ac:grpSpMkLst>
        </pc:grpChg>
        <pc:grpChg chg="add del">
          <ac:chgData name="Savoie, Bruce (ASD-S)" userId="90f4cde2-e460-48f0-a8c3-6a502e89c277" providerId="ADAL" clId="{CD76CC05-8127-438C-A982-F8EB4CB446FF}" dt="2022-05-15T22:31:37.821" v="2138" actId="26606"/>
          <ac:grpSpMkLst>
            <pc:docMk/>
            <pc:sldMk cId="1559245117" sldId="266"/>
            <ac:grpSpMk id="123" creationId="{AE19E2D2-078B-459F-A431-2037B063FDF3}"/>
          </ac:grpSpMkLst>
        </pc:grpChg>
        <pc:grpChg chg="add del">
          <ac:chgData name="Savoie, Bruce (ASD-S)" userId="90f4cde2-e460-48f0-a8c3-6a502e89c277" providerId="ADAL" clId="{CD76CC05-8127-438C-A982-F8EB4CB446FF}" dt="2022-05-15T22:31:37.821" v="2138" actId="26606"/>
          <ac:grpSpMkLst>
            <pc:docMk/>
            <pc:sldMk cId="1559245117" sldId="266"/>
            <ac:grpSpMk id="152" creationId="{E2836BD6-A1CD-4253-813F-3EDA642A7ACC}"/>
          </ac:grpSpMkLst>
        </pc:grpChg>
        <pc:grpChg chg="add 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1559245117" sldId="266"/>
            <ac:grpSpMk id="1028" creationId="{15FF890B-3CE7-403A-AECE-2DE04FC7AF80}"/>
          </ac:grpSpMkLst>
        </pc:grpChg>
        <pc:grpChg chg="add del">
          <ac:chgData name="Savoie, Bruce (ASD-S)" userId="90f4cde2-e460-48f0-a8c3-6a502e89c277" providerId="ADAL" clId="{CD76CC05-8127-438C-A982-F8EB4CB446FF}" dt="2022-05-15T22:31:43.879" v="2145" actId="26606"/>
          <ac:grpSpMkLst>
            <pc:docMk/>
            <pc:sldMk cId="1559245117" sldId="266"/>
            <ac:grpSpMk id="4100" creationId="{E8DD8E1A-9945-4DBA-BC40-7A028BF32D2D}"/>
          </ac:grpSpMkLst>
        </pc:grpChg>
        <pc:grpChg chg="add del">
          <ac:chgData name="Savoie, Bruce (ASD-S)" userId="90f4cde2-e460-48f0-a8c3-6a502e89c277" providerId="ADAL" clId="{CD76CC05-8127-438C-A982-F8EB4CB446FF}" dt="2022-05-15T22:31:37.821" v="2138" actId="26606"/>
          <ac:grpSpMkLst>
            <pc:docMk/>
            <pc:sldMk cId="1559245117" sldId="266"/>
            <ac:grpSpMk id="4117" creationId="{E10C7CFA-FC7F-479C-9026-39109C0B5967}"/>
          </ac:grpSpMkLst>
        </pc:grpChg>
        <pc:grpChg chg="add del">
          <ac:chgData name="Savoie, Bruce (ASD-S)" userId="90f4cde2-e460-48f0-a8c3-6a502e89c277" providerId="ADAL" clId="{CD76CC05-8127-438C-A982-F8EB4CB446FF}" dt="2022-05-15T22:31:39.404" v="2140" actId="26606"/>
          <ac:grpSpMkLst>
            <pc:docMk/>
            <pc:sldMk cId="1559245117" sldId="266"/>
            <ac:grpSpMk id="4120" creationId="{AE19E2D2-078B-459F-A431-2037B063FDF3}"/>
          </ac:grpSpMkLst>
        </pc:grpChg>
        <pc:grpChg chg="add del">
          <ac:chgData name="Savoie, Bruce (ASD-S)" userId="90f4cde2-e460-48f0-a8c3-6a502e89c277" providerId="ADAL" clId="{CD76CC05-8127-438C-A982-F8EB4CB446FF}" dt="2022-05-15T22:31:39.404" v="2140" actId="26606"/>
          <ac:grpSpMkLst>
            <pc:docMk/>
            <pc:sldMk cId="1559245117" sldId="266"/>
            <ac:grpSpMk id="4124" creationId="{E10C7CFA-FC7F-479C-9026-39109C0B5967}"/>
          </ac:grpSpMkLst>
        </pc:grpChg>
        <pc:grpChg chg="add del">
          <ac:chgData name="Savoie, Bruce (ASD-S)" userId="90f4cde2-e460-48f0-a8c3-6a502e89c277" providerId="ADAL" clId="{CD76CC05-8127-438C-A982-F8EB4CB446FF}" dt="2022-05-15T22:31:39.404" v="2140" actId="26606"/>
          <ac:grpSpMkLst>
            <pc:docMk/>
            <pc:sldMk cId="1559245117" sldId="266"/>
            <ac:grpSpMk id="4127" creationId="{44E06636-FD81-4CFB-877B-32085067C3D3}"/>
          </ac:grpSpMkLst>
        </pc:grpChg>
        <pc:grpChg chg="add del">
          <ac:chgData name="Savoie, Bruce (ASD-S)" userId="90f4cde2-e460-48f0-a8c3-6a502e89c277" providerId="ADAL" clId="{CD76CC05-8127-438C-A982-F8EB4CB446FF}" dt="2022-05-15T22:31:42.697" v="2142" actId="26606"/>
          <ac:grpSpMkLst>
            <pc:docMk/>
            <pc:sldMk cId="1559245117" sldId="266"/>
            <ac:grpSpMk id="4153" creationId="{AE19E2D2-078B-459F-A431-2037B063FDF3}"/>
          </ac:grpSpMkLst>
        </pc:grpChg>
        <pc:grpChg chg="add del">
          <ac:chgData name="Savoie, Bruce (ASD-S)" userId="90f4cde2-e460-48f0-a8c3-6a502e89c277" providerId="ADAL" clId="{CD76CC05-8127-438C-A982-F8EB4CB446FF}" dt="2022-05-15T22:31:42.697" v="2142" actId="26606"/>
          <ac:grpSpMkLst>
            <pc:docMk/>
            <pc:sldMk cId="1559245117" sldId="266"/>
            <ac:grpSpMk id="4157" creationId="{E10C7CFA-FC7F-479C-9026-39109C0B5967}"/>
          </ac:grpSpMkLst>
        </pc:grpChg>
        <pc:grpChg chg="add del">
          <ac:chgData name="Savoie, Bruce (ASD-S)" userId="90f4cde2-e460-48f0-a8c3-6a502e89c277" providerId="ADAL" clId="{CD76CC05-8127-438C-A982-F8EB4CB446FF}" dt="2022-05-15T22:31:43.851" v="2144" actId="26606"/>
          <ac:grpSpMkLst>
            <pc:docMk/>
            <pc:sldMk cId="1559245117" sldId="266"/>
            <ac:grpSpMk id="4161" creationId="{E8DD8E1A-9945-4DBA-BC40-7A028BF32D2D}"/>
          </ac:grpSpMkLst>
        </pc:grpChg>
        <pc:grpChg chg="add del">
          <ac:chgData name="Savoie, Bruce (ASD-S)" userId="90f4cde2-e460-48f0-a8c3-6a502e89c277" providerId="ADAL" clId="{CD76CC05-8127-438C-A982-F8EB4CB446FF}" dt="2022-05-15T22:31:43.851" v="2144" actId="26606"/>
          <ac:grpSpMkLst>
            <pc:docMk/>
            <pc:sldMk cId="1559245117" sldId="266"/>
            <ac:grpSpMk id="4165" creationId="{F35369DB-627C-41BD-9041-6426E8BF6604}"/>
          </ac:grpSpMkLst>
        </pc:grpChg>
        <pc:grpChg chg="add del">
          <ac:chgData name="Savoie, Bruce (ASD-S)" userId="90f4cde2-e460-48f0-a8c3-6a502e89c277" providerId="ADAL" clId="{CD76CC05-8127-438C-A982-F8EB4CB446FF}" dt="2022-05-15T22:31:43.851" v="2144" actId="26606"/>
          <ac:grpSpMkLst>
            <pc:docMk/>
            <pc:sldMk cId="1559245117" sldId="266"/>
            <ac:grpSpMk id="4168" creationId="{D445862C-E73D-4EFB-9DD5-8A5E3473E113}"/>
          </ac:grpSpMkLst>
        </pc:grpChg>
        <pc:grpChg chg="add">
          <ac:chgData name="Savoie, Bruce (ASD-S)" userId="90f4cde2-e460-48f0-a8c3-6a502e89c277" providerId="ADAL" clId="{CD76CC05-8127-438C-A982-F8EB4CB446FF}" dt="2022-05-15T22:31:43.879" v="2145" actId="26606"/>
          <ac:grpSpMkLst>
            <pc:docMk/>
            <pc:sldMk cId="1559245117" sldId="266"/>
            <ac:grpSpMk id="4194" creationId="{E8DD8E1A-9945-4DBA-BC40-7A028BF32D2D}"/>
          </ac:grpSpMkLst>
        </pc:grpChg>
        <pc:grpChg chg="add">
          <ac:chgData name="Savoie, Bruce (ASD-S)" userId="90f4cde2-e460-48f0-a8c3-6a502e89c277" providerId="ADAL" clId="{CD76CC05-8127-438C-A982-F8EB4CB446FF}" dt="2022-05-15T22:31:43.879" v="2145" actId="26606"/>
          <ac:grpSpMkLst>
            <pc:docMk/>
            <pc:sldMk cId="1559245117" sldId="266"/>
            <ac:grpSpMk id="4198" creationId="{F35369DB-627C-41BD-9041-6426E8BF6604}"/>
          </ac:grpSpMkLst>
        </pc:grpChg>
        <pc:grpChg chg="add">
          <ac:chgData name="Savoie, Bruce (ASD-S)" userId="90f4cde2-e460-48f0-a8c3-6a502e89c277" providerId="ADAL" clId="{CD76CC05-8127-438C-A982-F8EB4CB446FF}" dt="2022-05-15T22:31:43.879" v="2145" actId="26606"/>
          <ac:grpSpMkLst>
            <pc:docMk/>
            <pc:sldMk cId="1559245117" sldId="266"/>
            <ac:grpSpMk id="4201" creationId="{6C272060-BC98-4C91-A58F-4DFEC566CF7F}"/>
          </ac:grpSpMkLst>
        </pc:grpChg>
        <pc:picChg chg="add del mod">
          <ac:chgData name="Savoie, Bruce (ASD-S)" userId="90f4cde2-e460-48f0-a8c3-6a502e89c277" providerId="ADAL" clId="{CD76CC05-8127-438C-A982-F8EB4CB446FF}" dt="2022-05-09T22:00:51.241" v="1843" actId="478"/>
          <ac:picMkLst>
            <pc:docMk/>
            <pc:sldMk cId="1559245117" sldId="266"/>
            <ac:picMk id="4" creationId="{F874B889-1F92-484E-A5DD-A454175233AF}"/>
          </ac:picMkLst>
        </pc:picChg>
        <pc:picChg chg="add mod">
          <ac:chgData name="Savoie, Bruce (ASD-S)" userId="90f4cde2-e460-48f0-a8c3-6a502e89c277" providerId="ADAL" clId="{CD76CC05-8127-438C-A982-F8EB4CB446FF}" dt="2022-05-15T22:31:43.879" v="2145" actId="26606"/>
          <ac:picMkLst>
            <pc:docMk/>
            <pc:sldMk cId="1559245117" sldId="266"/>
            <ac:picMk id="5" creationId="{60295855-3453-FAEA-BC15-6981B4F4B16A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1559245117" sldId="266"/>
            <ac:picMk id="73" creationId="{933BBBE6-F4CF-483E-BA74-B51421B4D93F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1559245117" sldId="266"/>
            <ac:picMk id="89" creationId="{211A0A85-392D-49DA-B9EC-82262B3B9614}"/>
          </ac:picMkLst>
        </pc:picChg>
        <pc:picChg chg="add del mod">
          <ac:chgData name="Savoie, Bruce (ASD-S)" userId="90f4cde2-e460-48f0-a8c3-6a502e89c277" providerId="ADAL" clId="{CD76CC05-8127-438C-A982-F8EB4CB446FF}" dt="2022-05-15T22:28:03.606" v="2104" actId="478"/>
          <ac:picMkLst>
            <pc:docMk/>
            <pc:sldMk cId="1559245117" sldId="266"/>
            <ac:picMk id="1026" creationId="{260E6DFC-181A-2D30-B43C-EA874BC7543F}"/>
          </ac:picMkLst>
        </pc:picChg>
        <pc:picChg chg="add del mod">
          <ac:chgData name="Savoie, Bruce (ASD-S)" userId="90f4cde2-e460-48f0-a8c3-6a502e89c277" providerId="ADAL" clId="{CD76CC05-8127-438C-A982-F8EB4CB446FF}" dt="2022-04-24T14:55:54.121" v="1062" actId="478"/>
          <ac:picMkLst>
            <pc:docMk/>
            <pc:sldMk cId="1559245117" sldId="266"/>
            <ac:picMk id="1026" creationId="{2C551A27-2AE4-448B-A404-7E72C3E17BDA}"/>
          </ac:picMkLst>
        </pc:picChg>
        <pc:picChg chg="add del">
          <ac:chgData name="Savoie, Bruce (ASD-S)" userId="90f4cde2-e460-48f0-a8c3-6a502e89c277" providerId="ADAL" clId="{CD76CC05-8127-438C-A982-F8EB4CB446FF}" dt="2022-05-15T22:23:41.866" v="2078"/>
          <ac:picMkLst>
            <pc:docMk/>
            <pc:sldMk cId="1559245117" sldId="266"/>
            <ac:picMk id="1029" creationId="{BDFADFB3-3D44-49A8-AE3B-A87C61607F7E}"/>
          </ac:picMkLst>
        </pc:picChg>
        <pc:picChg chg="del">
          <ac:chgData name="Savoie, Bruce (ASD-S)" userId="90f4cde2-e460-48f0-a8c3-6a502e89c277" providerId="ADAL" clId="{CD76CC05-8127-438C-A982-F8EB4CB446FF}" dt="2022-04-10T23:18:10.544" v="126" actId="478"/>
          <ac:picMkLst>
            <pc:docMk/>
            <pc:sldMk cId="1559245117" sldId="266"/>
            <ac:picMk id="3074" creationId="{24A03545-3738-49C1-8DE2-4E660C6A0D08}"/>
          </ac:picMkLst>
        </pc:picChg>
        <pc:picChg chg="add del mod">
          <ac:chgData name="Savoie, Bruce (ASD-S)" userId="90f4cde2-e460-48f0-a8c3-6a502e89c277" providerId="ADAL" clId="{CD76CC05-8127-438C-A982-F8EB4CB446FF}" dt="2022-05-15T22:31:29.338" v="2135" actId="478"/>
          <ac:picMkLst>
            <pc:docMk/>
            <pc:sldMk cId="1559245117" sldId="266"/>
            <ac:picMk id="4098" creationId="{571BF989-7D71-D4FD-3C31-CEB07216A4C7}"/>
          </ac:picMkLst>
        </pc:picChg>
        <pc:picChg chg="add del mod">
          <ac:chgData name="Savoie, Bruce (ASD-S)" userId="90f4cde2-e460-48f0-a8c3-6a502e89c277" providerId="ADAL" clId="{CD76CC05-8127-438C-A982-F8EB4CB446FF}" dt="2022-05-01T22:16:27.819" v="1217" actId="478"/>
          <ac:picMkLst>
            <pc:docMk/>
            <pc:sldMk cId="1559245117" sldId="266"/>
            <ac:picMk id="5122" creationId="{CA19E0E4-3A23-4332-8B9E-4806890DE6AC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1559245117" sldId="266"/>
            <ac:picMk id="5124" creationId="{01AF5FBB-9FDC-4D75-9DD6-DAF01ED197A0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1559245117" sldId="266"/>
            <ac:picMk id="5126" creationId="{6A24046D-AAB6-4470-AC22-6448D576E5B5}"/>
          </ac:picMkLst>
        </pc:picChg>
      </pc:sldChg>
      <pc:sldChg chg="addSp delSp modSp del mod ord setBg delDesignElem">
        <pc:chgData name="Savoie, Bruce (ASD-S)" userId="90f4cde2-e460-48f0-a8c3-6a502e89c277" providerId="ADAL" clId="{CD76CC05-8127-438C-A982-F8EB4CB446FF}" dt="2022-04-24T14:35:49.614" v="429" actId="2696"/>
        <pc:sldMkLst>
          <pc:docMk/>
          <pc:sldMk cId="3612282322" sldId="267"/>
        </pc:sldMkLst>
        <pc:spChg chg="mod">
          <ac:chgData name="Savoie, Bruce (ASD-S)" userId="90f4cde2-e460-48f0-a8c3-6a502e89c277" providerId="ADAL" clId="{CD76CC05-8127-438C-A982-F8EB4CB446FF}" dt="2022-04-10T23:25:42.501" v="214" actId="1076"/>
          <ac:spMkLst>
            <pc:docMk/>
            <pc:sldMk cId="3612282322" sldId="267"/>
            <ac:spMk id="2" creationId="{D115CCF8-2769-4FD0-8B96-80EE0ED03C4A}"/>
          </ac:spMkLst>
        </pc:spChg>
        <pc:spChg chg="mod">
          <ac:chgData name="Savoie, Bruce (ASD-S)" userId="90f4cde2-e460-48f0-a8c3-6a502e89c277" providerId="ADAL" clId="{CD76CC05-8127-438C-A982-F8EB4CB446FF}" dt="2022-04-10T23:25:22.464" v="211" actId="20577"/>
          <ac:spMkLst>
            <pc:docMk/>
            <pc:sldMk cId="3612282322" sldId="267"/>
            <ac:spMk id="3" creationId="{1E3F876D-F79B-4A78-BBAE-473F18283455}"/>
          </ac:spMkLst>
        </pc:spChg>
        <pc:spChg chg="add del mod">
          <ac:chgData name="Savoie, Bruce (ASD-S)" userId="90f4cde2-e460-48f0-a8c3-6a502e89c277" providerId="ADAL" clId="{CD76CC05-8127-438C-A982-F8EB4CB446FF}" dt="2022-04-10T23:25:15.870" v="209"/>
          <ac:spMkLst>
            <pc:docMk/>
            <pc:sldMk cId="3612282322" sldId="267"/>
            <ac:spMk id="4" creationId="{0A73349A-8B03-4A5F-B8D0-8D4B7A6CAD43}"/>
          </ac:spMkLst>
        </pc:spChg>
        <pc:spChg chg="add">
          <ac:chgData name="Savoie, Bruce (ASD-S)" userId="90f4cde2-e460-48f0-a8c3-6a502e89c277" providerId="ADAL" clId="{CD76CC05-8127-438C-A982-F8EB4CB446FF}" dt="2022-04-10T23:25:18.755" v="210" actId="26606"/>
          <ac:spMkLst>
            <pc:docMk/>
            <pc:sldMk cId="3612282322" sldId="267"/>
            <ac:spMk id="18" creationId="{A6073935-E043-4801-AF06-06093A9145F7}"/>
          </ac:spMkLst>
        </pc:spChg>
        <pc:spChg chg="add">
          <ac:chgData name="Savoie, Bruce (ASD-S)" userId="90f4cde2-e460-48f0-a8c3-6a502e89c277" providerId="ADAL" clId="{CD76CC05-8127-438C-A982-F8EB4CB446FF}" dt="2022-04-10T23:25:18.755" v="210" actId="26606"/>
          <ac:spMkLst>
            <pc:docMk/>
            <pc:sldMk cId="3612282322" sldId="267"/>
            <ac:spMk id="28" creationId="{8D6B9972-4A81-4223-9901-0E559A1D5E59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3612282322" sldId="267"/>
            <ac:spMk id="71" creationId="{4F645BF8-7885-4398-80BC-4C0DF24F5CEE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3612282322" sldId="267"/>
            <ac:spMk id="73" creationId="{3212FB65-CD2B-4005-B910-132DCE19FCC7}"/>
          </ac:spMkLst>
        </pc:spChg>
        <pc:grpChg chg="add">
          <ac:chgData name="Savoie, Bruce (ASD-S)" userId="90f4cde2-e460-48f0-a8c3-6a502e89c277" providerId="ADAL" clId="{CD76CC05-8127-438C-A982-F8EB4CB446FF}" dt="2022-04-10T23:25:18.755" v="210" actId="26606"/>
          <ac:grpSpMkLst>
            <pc:docMk/>
            <pc:sldMk cId="3612282322" sldId="267"/>
            <ac:grpSpMk id="10" creationId="{C616B3DC-C165-433D-9187-62DCC0E317D3}"/>
          </ac:grpSpMkLst>
        </pc:grpChg>
        <pc:grpChg chg="add">
          <ac:chgData name="Savoie, Bruce (ASD-S)" userId="90f4cde2-e460-48f0-a8c3-6a502e89c277" providerId="ADAL" clId="{CD76CC05-8127-438C-A982-F8EB4CB446FF}" dt="2022-04-10T23:25:18.755" v="210" actId="26606"/>
          <ac:grpSpMkLst>
            <pc:docMk/>
            <pc:sldMk cId="3612282322" sldId="267"/>
            <ac:grpSpMk id="20" creationId="{8AC26FF4-D6F9-4A94-A837-D051A101EDD3}"/>
          </ac:grpSpMkLst>
        </pc:grpChg>
        <pc:picChg chg="add mod">
          <ac:chgData name="Savoie, Bruce (ASD-S)" userId="90f4cde2-e460-48f0-a8c3-6a502e89c277" providerId="ADAL" clId="{CD76CC05-8127-438C-A982-F8EB4CB446FF}" dt="2022-04-10T23:25:18.755" v="210" actId="26606"/>
          <ac:picMkLst>
            <pc:docMk/>
            <pc:sldMk cId="3612282322" sldId="267"/>
            <ac:picMk id="5" creationId="{0AEEC48C-D76D-4971-B738-7A57233C0044}"/>
          </ac:picMkLst>
        </pc:picChg>
        <pc:picChg chg="del mod">
          <ac:chgData name="Savoie, Bruce (ASD-S)" userId="90f4cde2-e460-48f0-a8c3-6a502e89c277" providerId="ADAL" clId="{CD76CC05-8127-438C-A982-F8EB4CB446FF}" dt="2022-04-10T23:24:16.703" v="154" actId="478"/>
          <ac:picMkLst>
            <pc:docMk/>
            <pc:sldMk cId="3612282322" sldId="267"/>
            <ac:picMk id="5122" creationId="{44370145-1600-4B7E-875E-4977D9219379}"/>
          </ac:picMkLst>
        </pc:picChg>
      </pc:sldChg>
      <pc:sldChg chg="addSp delSp modSp add del mod setBg addAnim setClrOvrMap delDesignElem">
        <pc:chgData name="Savoie, Bruce (ASD-S)" userId="90f4cde2-e460-48f0-a8c3-6a502e89c277" providerId="ADAL" clId="{CD76CC05-8127-438C-A982-F8EB4CB446FF}" dt="2022-05-09T22:01:03.869" v="1845" actId="2696"/>
        <pc:sldMkLst>
          <pc:docMk/>
          <pc:sldMk cId="1530262583" sldId="268"/>
        </pc:sldMkLst>
        <pc:spChg chg="mod ord">
          <ac:chgData name="Savoie, Bruce (ASD-S)" userId="90f4cde2-e460-48f0-a8c3-6a502e89c277" providerId="ADAL" clId="{CD76CC05-8127-438C-A982-F8EB4CB446FF}" dt="2022-05-01T22:19:17.031" v="1248" actId="26606"/>
          <ac:spMkLst>
            <pc:docMk/>
            <pc:sldMk cId="1530262583" sldId="268"/>
            <ac:spMk id="2" creationId="{6A00CCF3-8131-48A6-8720-23054D5F0D56}"/>
          </ac:spMkLst>
        </pc:spChg>
        <pc:spChg chg="add del mod">
          <ac:chgData name="Savoie, Bruce (ASD-S)" userId="90f4cde2-e460-48f0-a8c3-6a502e89c277" providerId="ADAL" clId="{CD76CC05-8127-438C-A982-F8EB4CB446FF}" dt="2022-04-24T14:42:35.963" v="699" actId="478"/>
          <ac:spMkLst>
            <pc:docMk/>
            <pc:sldMk cId="1530262583" sldId="268"/>
            <ac:spMk id="3" creationId="{00CE69BD-2F96-4D3B-9EE8-157474DCB4B4}"/>
          </ac:spMkLst>
        </pc:spChg>
        <pc:spChg chg="add del mod">
          <ac:chgData name="Savoie, Bruce (ASD-S)" userId="90f4cde2-e460-48f0-a8c3-6a502e89c277" providerId="ADAL" clId="{CD76CC05-8127-438C-A982-F8EB4CB446FF}" dt="2022-04-10T23:29:46.075" v="223"/>
          <ac:spMkLst>
            <pc:docMk/>
            <pc:sldMk cId="1530262583" sldId="268"/>
            <ac:spMk id="3" creationId="{46262C55-C0F0-4BAE-9330-872C1A253588}"/>
          </ac:spMkLst>
        </pc:spChg>
        <pc:spChg chg="mod">
          <ac:chgData name="Savoie, Bruce (ASD-S)" userId="90f4cde2-e460-48f0-a8c3-6a502e89c277" providerId="ADAL" clId="{CD76CC05-8127-438C-A982-F8EB4CB446FF}" dt="2022-05-01T22:19:17.031" v="1248" actId="26606"/>
          <ac:spMkLst>
            <pc:docMk/>
            <pc:sldMk cId="1530262583" sldId="268"/>
            <ac:spMk id="4" creationId="{54D2BC26-CB9E-4B1E-A189-7DB32A953C38}"/>
          </ac:spMkLst>
        </pc:spChg>
        <pc:spChg chg="add del mod">
          <ac:chgData name="Savoie, Bruce (ASD-S)" userId="90f4cde2-e460-48f0-a8c3-6a502e89c277" providerId="ADAL" clId="{CD76CC05-8127-438C-A982-F8EB4CB446FF}" dt="2022-05-01T22:12:09.154" v="1210"/>
          <ac:spMkLst>
            <pc:docMk/>
            <pc:sldMk cId="1530262583" sldId="268"/>
            <ac:spMk id="5" creationId="{DD2CEBE0-0548-4FFB-8715-BB29B2208C3C}"/>
          </ac:spMkLst>
        </pc:spChg>
        <pc:spChg chg="add del mod">
          <ac:chgData name="Savoie, Bruce (ASD-S)" userId="90f4cde2-e460-48f0-a8c3-6a502e89c277" providerId="ADAL" clId="{CD76CC05-8127-438C-A982-F8EB4CB446FF}" dt="2022-04-24T14:44:52.658" v="775"/>
          <ac:spMkLst>
            <pc:docMk/>
            <pc:sldMk cId="1530262583" sldId="268"/>
            <ac:spMk id="7" creationId="{D33ED4D1-48C0-48E4-9FB2-4053D35A5388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1530262583" sldId="268"/>
            <ac:spMk id="18" creationId="{8DA14841-53A4-4935-BE65-C8373B8A6D06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1530262583" sldId="268"/>
            <ac:spMk id="20" creationId="{9877C2CF-B2DD-41C8-8B5E-152673376B41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1530262583" sldId="268"/>
            <ac:spMk id="22" creationId="{D377EE36-E59D-4778-8F99-4B470DA4A306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1530262583" sldId="268"/>
            <ac:spMk id="24" creationId="{2586C6C5-47AF-450A-932D-880EF823E596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1530262583" sldId="268"/>
            <ac:spMk id="26" creationId="{A587901A-AA64-4940-9803-F67677851150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1530262583" sldId="268"/>
            <ac:spMk id="28" creationId="{CC393EB0-C44D-41D2-BEF6-291E434068C0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1530262583" sldId="268"/>
            <ac:spMk id="34" creationId="{C5A7D586-7678-4F41-A289-1F83BB95FD13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1530262583" sldId="268"/>
            <ac:spMk id="36" creationId="{F88A7F60-B102-433E-BE45-95BBC5828175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1530262583" sldId="268"/>
            <ac:spMk id="38" creationId="{3153C0C7-BA84-429D-A533-F021A955BDB5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1530262583" sldId="268"/>
            <ac:spMk id="40" creationId="{F20D64EC-C0BF-4228-85C3-76D9D15185BC}"/>
          </ac:spMkLst>
        </pc:spChg>
        <pc:spChg chg="del">
          <ac:chgData name="Savoie, Bruce (ASD-S)" userId="90f4cde2-e460-48f0-a8c3-6a502e89c277" providerId="ADAL" clId="{CD76CC05-8127-438C-A982-F8EB4CB446FF}" dt="2022-04-10T23:29:52.855" v="224" actId="26606"/>
          <ac:spMkLst>
            <pc:docMk/>
            <pc:sldMk cId="1530262583" sldId="268"/>
            <ac:spMk id="87" creationId="{55599FE3-8CCE-4364-9F89-0C11699C4F6A}"/>
          </ac:spMkLst>
        </pc:spChg>
        <pc:spChg chg="add">
          <ac:chgData name="Savoie, Bruce (ASD-S)" userId="90f4cde2-e460-48f0-a8c3-6a502e89c277" providerId="ADAL" clId="{CD76CC05-8127-438C-A982-F8EB4CB446FF}" dt="2022-05-01T22:19:17.031" v="1248" actId="26606"/>
          <ac:spMkLst>
            <pc:docMk/>
            <pc:sldMk cId="1530262583" sldId="268"/>
            <ac:spMk id="99" creationId="{4CD9E3B6-76D9-4C3C-8904-66301FE630D3}"/>
          </ac:spMkLst>
        </pc:spChg>
        <pc:spChg chg="add">
          <ac:chgData name="Savoie, Bruce (ASD-S)" userId="90f4cde2-e460-48f0-a8c3-6a502e89c277" providerId="ADAL" clId="{CD76CC05-8127-438C-A982-F8EB4CB446FF}" dt="2022-05-01T22:19:17.031" v="1248" actId="26606"/>
          <ac:spMkLst>
            <pc:docMk/>
            <pc:sldMk cId="1530262583" sldId="268"/>
            <ac:spMk id="101" creationId="{F6E9CBB2-EB9C-464A-91BC-C5124ACC8DE5}"/>
          </ac:spMkLst>
        </pc:spChg>
        <pc:spChg chg="add">
          <ac:chgData name="Savoie, Bruce (ASD-S)" userId="90f4cde2-e460-48f0-a8c3-6a502e89c277" providerId="ADAL" clId="{CD76CC05-8127-438C-A982-F8EB4CB446FF}" dt="2022-05-01T22:19:17.031" v="1248" actId="26606"/>
          <ac:spMkLst>
            <pc:docMk/>
            <pc:sldMk cId="1530262583" sldId="268"/>
            <ac:spMk id="103" creationId="{847D3502-15D7-40E3-8799-AADA72E46BCA}"/>
          </ac:spMkLst>
        </pc:spChg>
        <pc:spChg chg="add">
          <ac:chgData name="Savoie, Bruce (ASD-S)" userId="90f4cde2-e460-48f0-a8c3-6a502e89c277" providerId="ADAL" clId="{CD76CC05-8127-438C-A982-F8EB4CB446FF}" dt="2022-05-01T22:19:17.031" v="1248" actId="26606"/>
          <ac:spMkLst>
            <pc:docMk/>
            <pc:sldMk cId="1530262583" sldId="268"/>
            <ac:spMk id="105" creationId="{A84DC666-97B4-4AC4-9916-A1936C2F6479}"/>
          </ac:spMkLst>
        </pc:spChg>
        <pc:spChg chg="add">
          <ac:chgData name="Savoie, Bruce (ASD-S)" userId="90f4cde2-e460-48f0-a8c3-6a502e89c277" providerId="ADAL" clId="{CD76CC05-8127-438C-A982-F8EB4CB446FF}" dt="2022-05-01T22:19:17.031" v="1248" actId="26606"/>
          <ac:spMkLst>
            <pc:docMk/>
            <pc:sldMk cId="1530262583" sldId="268"/>
            <ac:spMk id="107" creationId="{4EEFCCD7-9BFF-47EA-9C91-94E380FD80D3}"/>
          </ac:spMkLst>
        </pc:spChg>
        <pc:spChg chg="add del">
          <ac:chgData name="Savoie, Bruce (ASD-S)" userId="90f4cde2-e460-48f0-a8c3-6a502e89c277" providerId="ADAL" clId="{CD76CC05-8127-438C-A982-F8EB4CB446FF}" dt="2022-04-10T23:30:43.420" v="236" actId="26606"/>
          <ac:spMkLst>
            <pc:docMk/>
            <pc:sldMk cId="1530262583" sldId="268"/>
            <ac:spMk id="143" creationId="{2FCD9B94-D70B-4446-85E5-ACD3904289CB}"/>
          </ac:spMkLst>
        </pc:spChg>
        <pc:spChg chg="add del">
          <ac:chgData name="Savoie, Bruce (ASD-S)" userId="90f4cde2-e460-48f0-a8c3-6a502e89c277" providerId="ADAL" clId="{CD76CC05-8127-438C-A982-F8EB4CB446FF}" dt="2022-04-24T14:42:32.684" v="696" actId="26606"/>
          <ac:spMkLst>
            <pc:docMk/>
            <pc:sldMk cId="1530262583" sldId="268"/>
            <ac:spMk id="148" creationId="{6AD30037-67ED-4367-9BE0-45787510BF13}"/>
          </ac:spMkLst>
        </pc:spChg>
        <pc:spChg chg="add del">
          <ac:chgData name="Savoie, Bruce (ASD-S)" userId="90f4cde2-e460-48f0-a8c3-6a502e89c277" providerId="ADAL" clId="{CD76CC05-8127-438C-A982-F8EB4CB446FF}" dt="2022-04-24T14:44:56.972" v="778" actId="26606"/>
          <ac:spMkLst>
            <pc:docMk/>
            <pc:sldMk cId="1530262583" sldId="268"/>
            <ac:spMk id="6151" creationId="{2FCD9B94-D70B-4446-85E5-ACD3904289CB}"/>
          </ac:spMkLst>
        </pc:spChg>
        <pc:grpChg chg="del">
          <ac:chgData name="Savoie, Bruce (ASD-S)" userId="90f4cde2-e460-48f0-a8c3-6a502e89c277" providerId="ADAL" clId="{CD76CC05-8127-438C-A982-F8EB4CB446FF}" dt="2022-04-10T23:29:52.855" v="224" actId="26606"/>
          <ac:grpSpMkLst>
            <pc:docMk/>
            <pc:sldMk cId="1530262583" sldId="268"/>
            <ac:grpSpMk id="71" creationId="{260ACC13-B825-49F3-93DE-C8B8F2FA37A1}"/>
          </ac:grpSpMkLst>
        </pc:grpChg>
        <pc:grpChg chg="del">
          <ac:chgData name="Savoie, Bruce (ASD-S)" userId="90f4cde2-e460-48f0-a8c3-6a502e89c277" providerId="ADAL" clId="{CD76CC05-8127-438C-A982-F8EB4CB446FF}" dt="2022-04-10T23:29:52.855" v="224" actId="26606"/>
          <ac:grpSpMkLst>
            <pc:docMk/>
            <pc:sldMk cId="1530262583" sldId="268"/>
            <ac:grpSpMk id="79" creationId="{E4C39A5A-6D63-4FAC-B6C2-D37778B97ACD}"/>
          </ac:grpSpMkLst>
        </pc:grpChg>
        <pc:grpChg chg="add">
          <ac:chgData name="Savoie, Bruce (ASD-S)" userId="90f4cde2-e460-48f0-a8c3-6a502e89c277" providerId="ADAL" clId="{CD76CC05-8127-438C-A982-F8EB4CB446FF}" dt="2022-05-01T22:19:17.031" v="1248" actId="26606"/>
          <ac:grpSpMkLst>
            <pc:docMk/>
            <pc:sldMk cId="1530262583" sldId="268"/>
            <ac:grpSpMk id="85" creationId="{CCA928F7-3AF8-43CC-94D9-7975B422AA1B}"/>
          </ac:grpSpMkLst>
        </pc:grpChg>
        <pc:grpChg chg="add del">
          <ac:chgData name="Savoie, Bruce (ASD-S)" userId="90f4cde2-e460-48f0-a8c3-6a502e89c277" providerId="ADAL" clId="{CD76CC05-8127-438C-A982-F8EB4CB446FF}" dt="2022-04-10T23:30:43.420" v="236" actId="26606"/>
          <ac:grpSpMkLst>
            <pc:docMk/>
            <pc:sldMk cId="1530262583" sldId="268"/>
            <ac:grpSpMk id="135" creationId="{260ACC13-B825-49F3-93DE-C8B8F2FA37A1}"/>
          </ac:grpSpMkLst>
        </pc:grpChg>
        <pc:grpChg chg="add del">
          <ac:chgData name="Savoie, Bruce (ASD-S)" userId="90f4cde2-e460-48f0-a8c3-6a502e89c277" providerId="ADAL" clId="{CD76CC05-8127-438C-A982-F8EB4CB446FF}" dt="2022-04-24T14:42:32.684" v="696" actId="26606"/>
          <ac:grpSpMkLst>
            <pc:docMk/>
            <pc:sldMk cId="1530262583" sldId="268"/>
            <ac:grpSpMk id="140" creationId="{260ACC13-B825-49F3-93DE-C8B8F2FA37A1}"/>
          </ac:grpSpMkLst>
        </pc:grpChg>
        <pc:grpChg chg="add del">
          <ac:chgData name="Savoie, Bruce (ASD-S)" userId="90f4cde2-e460-48f0-a8c3-6a502e89c277" providerId="ADAL" clId="{CD76CC05-8127-438C-A982-F8EB4CB446FF}" dt="2022-04-24T14:42:32.684" v="696" actId="26606"/>
          <ac:grpSpMkLst>
            <pc:docMk/>
            <pc:sldMk cId="1530262583" sldId="268"/>
            <ac:grpSpMk id="150" creationId="{50841A4E-5BC1-44B4-83CF-D524E8AEAD64}"/>
          </ac:grpSpMkLst>
        </pc:grpChg>
        <pc:grpChg chg="add del">
          <ac:chgData name="Savoie, Bruce (ASD-S)" userId="90f4cde2-e460-48f0-a8c3-6a502e89c277" providerId="ADAL" clId="{CD76CC05-8127-438C-A982-F8EB4CB446FF}" dt="2022-04-10T23:30:37.606" v="233" actId="26606"/>
          <ac:grpSpMkLst>
            <pc:docMk/>
            <pc:sldMk cId="1530262583" sldId="268"/>
            <ac:grpSpMk id="192" creationId="{15FF890B-3CE7-403A-AECE-2DE04FC7AF80}"/>
          </ac:grpSpMkLst>
        </pc:grpChg>
        <pc:grpChg chg="add del">
          <ac:chgData name="Savoie, Bruce (ASD-S)" userId="90f4cde2-e460-48f0-a8c3-6a502e89c277" providerId="ADAL" clId="{CD76CC05-8127-438C-A982-F8EB4CB446FF}" dt="2022-04-10T23:30:43.391" v="235" actId="26606"/>
          <ac:grpSpMkLst>
            <pc:docMk/>
            <pc:sldMk cId="1530262583" sldId="268"/>
            <ac:grpSpMk id="199" creationId="{CE44BAAA-0355-4DE7-A0FE-B7F21F18A48F}"/>
          </ac:grpSpMkLst>
        </pc:grpChg>
        <pc:grpChg chg="add">
          <ac:chgData name="Savoie, Bruce (ASD-S)" userId="90f4cde2-e460-48f0-a8c3-6a502e89c277" providerId="ADAL" clId="{CD76CC05-8127-438C-A982-F8EB4CB446FF}" dt="2022-05-01T22:19:17.031" v="1248" actId="26606"/>
          <ac:grpSpMkLst>
            <pc:docMk/>
            <pc:sldMk cId="1530262583" sldId="268"/>
            <ac:grpSpMk id="1028" creationId="{95B45654-1E41-4D0C-AA8C-A46B1AC3860D}"/>
          </ac:grpSpMkLst>
        </pc:grpChg>
        <pc:grpChg chg="add del">
          <ac:chgData name="Savoie, Bruce (ASD-S)" userId="90f4cde2-e460-48f0-a8c3-6a502e89c277" providerId="ADAL" clId="{CD76CC05-8127-438C-A982-F8EB4CB446FF}" dt="2022-04-10T23:30:43.391" v="235" actId="26606"/>
          <ac:grpSpMkLst>
            <pc:docMk/>
            <pc:sldMk cId="1530262583" sldId="268"/>
            <ac:grpSpMk id="6148" creationId="{260ACC13-B825-49F3-93DE-C8B8F2FA37A1}"/>
          </ac:grpSpMkLst>
        </pc:grpChg>
        <pc:grpChg chg="add del">
          <ac:chgData name="Savoie, Bruce (ASD-S)" userId="90f4cde2-e460-48f0-a8c3-6a502e89c277" providerId="ADAL" clId="{CD76CC05-8127-438C-A982-F8EB4CB446FF}" dt="2022-04-24T14:44:56.972" v="778" actId="26606"/>
          <ac:grpSpMkLst>
            <pc:docMk/>
            <pc:sldMk cId="1530262583" sldId="268"/>
            <ac:grpSpMk id="6150" creationId="{260ACC13-B825-49F3-93DE-C8B8F2FA37A1}"/>
          </ac:grpSpMkLst>
        </pc:grpChg>
        <pc:grpChg chg="add 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1530262583" sldId="268"/>
            <ac:grpSpMk id="6153" creationId="{08F94D66-27EC-4CB8-8226-D7F41C161863}"/>
          </ac:grpSpMkLst>
        </pc:grpChg>
        <pc:picChg chg="add del mod ord">
          <ac:chgData name="Savoie, Bruce (ASD-S)" userId="90f4cde2-e460-48f0-a8c3-6a502e89c277" providerId="ADAL" clId="{CD76CC05-8127-438C-A982-F8EB4CB446FF}" dt="2022-04-24T14:42:35.199" v="698"/>
          <ac:picMkLst>
            <pc:docMk/>
            <pc:sldMk cId="1530262583" sldId="268"/>
            <ac:picMk id="6" creationId="{4269C214-C77F-4986-B1AE-13B6F27800D1}"/>
          </ac:picMkLst>
        </pc:picChg>
        <pc:picChg chg="add del mod">
          <ac:chgData name="Savoie, Bruce (ASD-S)" userId="90f4cde2-e460-48f0-a8c3-6a502e89c277" providerId="ADAL" clId="{CD76CC05-8127-438C-A982-F8EB4CB446FF}" dt="2022-05-01T21:47:05.938" v="1148" actId="478"/>
          <ac:picMkLst>
            <pc:docMk/>
            <pc:sldMk cId="1530262583" sldId="268"/>
            <ac:picMk id="9" creationId="{B89E7A6A-EDBB-48A7-BF1F-F8C23477864C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1530262583" sldId="268"/>
            <ac:picMk id="14" creationId="{2FA3880A-8D8F-466C-A4A1-F07BCDD3719C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1530262583" sldId="268"/>
            <ac:picMk id="16" creationId="{3C0A64CB-20A1-4508-B568-284EB04F78EE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1530262583" sldId="268"/>
            <ac:picMk id="30" creationId="{27F47B0A-40EE-41EA-815D-384670FF1AB0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1530262583" sldId="268"/>
            <ac:picMk id="32" creationId="{43AC9E88-695B-421A-B3FF-5BC41EF58205}"/>
          </ac:picMkLst>
        </pc:picChg>
        <pc:picChg chg="add mod ord">
          <ac:chgData name="Savoie, Bruce (ASD-S)" userId="90f4cde2-e460-48f0-a8c3-6a502e89c277" providerId="ADAL" clId="{CD76CC05-8127-438C-A982-F8EB4CB446FF}" dt="2022-05-01T22:19:17.031" v="1248" actId="26606"/>
          <ac:picMkLst>
            <pc:docMk/>
            <pc:sldMk cId="1530262583" sldId="268"/>
            <ac:picMk id="1026" creationId="{AAF61E4E-7E9D-43E5-B45A-D79C74E8FC7D}"/>
          </ac:picMkLst>
        </pc:picChg>
        <pc:picChg chg="del">
          <ac:chgData name="Savoie, Bruce (ASD-S)" userId="90f4cde2-e460-48f0-a8c3-6a502e89c277" providerId="ADAL" clId="{CD76CC05-8127-438C-A982-F8EB4CB446FF}" dt="2022-04-10T23:27:43.997" v="222" actId="478"/>
          <ac:picMkLst>
            <pc:docMk/>
            <pc:sldMk cId="1530262583" sldId="268"/>
            <ac:picMk id="3074" creationId="{938CB88C-32DA-4901-9AD8-0EE228D77978}"/>
          </ac:picMkLst>
        </pc:picChg>
        <pc:picChg chg="add del mod ord">
          <ac:chgData name="Savoie, Bruce (ASD-S)" userId="90f4cde2-e460-48f0-a8c3-6a502e89c277" providerId="ADAL" clId="{CD76CC05-8127-438C-A982-F8EB4CB446FF}" dt="2022-04-24T14:44:39.239" v="774" actId="478"/>
          <ac:picMkLst>
            <pc:docMk/>
            <pc:sldMk cId="1530262583" sldId="268"/>
            <ac:picMk id="6146" creationId="{ED1121D2-C50C-41E3-8712-9244099D8591}"/>
          </ac:picMkLst>
        </pc:picChg>
        <pc:cxnChg chg="add del">
          <ac:chgData name="Savoie, Bruce (ASD-S)" userId="90f4cde2-e460-48f0-a8c3-6a502e89c277" providerId="ADAL" clId="{CD76CC05-8127-438C-A982-F8EB4CB446FF}" dt="2022-04-10T23:30:43.420" v="236" actId="26606"/>
          <ac:cxnSpMkLst>
            <pc:docMk/>
            <pc:sldMk cId="1530262583" sldId="268"/>
            <ac:cxnSpMk id="145" creationId="{3378FF8B-3743-48E1-88E3-F4CADB3DECE5}"/>
          </ac:cxnSpMkLst>
        </pc:cxnChg>
      </pc:sldChg>
      <pc:sldChg chg="addSp delSp modSp add del mod setBg delDesignElem">
        <pc:chgData name="Savoie, Bruce (ASD-S)" userId="90f4cde2-e460-48f0-a8c3-6a502e89c277" providerId="ADAL" clId="{CD76CC05-8127-438C-A982-F8EB4CB446FF}" dt="2022-05-01T21:45:42.061" v="1143" actId="47"/>
        <pc:sldMkLst>
          <pc:docMk/>
          <pc:sldMk cId="2337690749" sldId="269"/>
        </pc:sldMkLst>
        <pc:spChg chg="mod ord">
          <ac:chgData name="Savoie, Bruce (ASD-S)" userId="90f4cde2-e460-48f0-a8c3-6a502e89c277" providerId="ADAL" clId="{CD76CC05-8127-438C-A982-F8EB4CB446FF}" dt="2022-04-24T14:51:54.778" v="1027" actId="26606"/>
          <ac:spMkLst>
            <pc:docMk/>
            <pc:sldMk cId="2337690749" sldId="269"/>
            <ac:spMk id="2" creationId="{6A00CCF3-8131-48A6-8720-23054D5F0D56}"/>
          </ac:spMkLst>
        </pc:spChg>
        <pc:spChg chg="add del mod">
          <ac:chgData name="Savoie, Bruce (ASD-S)" userId="90f4cde2-e460-48f0-a8c3-6a502e89c277" providerId="ADAL" clId="{CD76CC05-8127-438C-A982-F8EB4CB446FF}" dt="2022-04-11T00:02:26.117" v="320"/>
          <ac:spMkLst>
            <pc:docMk/>
            <pc:sldMk cId="2337690749" sldId="269"/>
            <ac:spMk id="3" creationId="{4D435D26-6867-4753-B82C-30399B297C14}"/>
          </ac:spMkLst>
        </pc:spChg>
        <pc:spChg chg="add del mod">
          <ac:chgData name="Savoie, Bruce (ASD-S)" userId="90f4cde2-e460-48f0-a8c3-6a502e89c277" providerId="ADAL" clId="{CD76CC05-8127-438C-A982-F8EB4CB446FF}" dt="2022-04-24T14:48:34.604" v="798"/>
          <ac:spMkLst>
            <pc:docMk/>
            <pc:sldMk cId="2337690749" sldId="269"/>
            <ac:spMk id="3" creationId="{9B78A627-6271-4260-9509-F0E5FE11B970}"/>
          </ac:spMkLst>
        </pc:spChg>
        <pc:spChg chg="mod">
          <ac:chgData name="Savoie, Bruce (ASD-S)" userId="90f4cde2-e460-48f0-a8c3-6a502e89c277" providerId="ADAL" clId="{CD76CC05-8127-438C-A982-F8EB4CB446FF}" dt="2022-04-24T14:51:54.778" v="1027" actId="26606"/>
          <ac:spMkLst>
            <pc:docMk/>
            <pc:sldMk cId="2337690749" sldId="269"/>
            <ac:spMk id="4" creationId="{54D2BC26-CB9E-4B1E-A189-7DB32A953C38}"/>
          </ac:spMkLst>
        </pc:spChg>
        <pc:spChg chg="add">
          <ac:chgData name="Savoie, Bruce (ASD-S)" userId="90f4cde2-e460-48f0-a8c3-6a502e89c277" providerId="ADAL" clId="{CD76CC05-8127-438C-A982-F8EB4CB446FF}" dt="2022-04-24T14:51:54.778" v="1027" actId="26606"/>
          <ac:spMkLst>
            <pc:docMk/>
            <pc:sldMk cId="2337690749" sldId="269"/>
            <ac:spMk id="75" creationId="{8DA14841-53A4-4935-BE65-C8373B8A6D06}"/>
          </ac:spMkLst>
        </pc:spChg>
        <pc:spChg chg="add">
          <ac:chgData name="Savoie, Bruce (ASD-S)" userId="90f4cde2-e460-48f0-a8c3-6a502e89c277" providerId="ADAL" clId="{CD76CC05-8127-438C-A982-F8EB4CB446FF}" dt="2022-04-24T14:51:54.778" v="1027" actId="26606"/>
          <ac:spMkLst>
            <pc:docMk/>
            <pc:sldMk cId="2337690749" sldId="269"/>
            <ac:spMk id="77" creationId="{9877C2CF-B2DD-41C8-8B5E-152673376B41}"/>
          </ac:spMkLst>
        </pc:spChg>
        <pc:spChg chg="add">
          <ac:chgData name="Savoie, Bruce (ASD-S)" userId="90f4cde2-e460-48f0-a8c3-6a502e89c277" providerId="ADAL" clId="{CD76CC05-8127-438C-A982-F8EB4CB446FF}" dt="2022-04-24T14:51:54.778" v="1027" actId="26606"/>
          <ac:spMkLst>
            <pc:docMk/>
            <pc:sldMk cId="2337690749" sldId="269"/>
            <ac:spMk id="81" creationId="{A00CCC86-7A88-4DFF-A0D0-6604606A2AEA}"/>
          </ac:spMkLst>
        </pc:spChg>
        <pc:spChg chg="add">
          <ac:chgData name="Savoie, Bruce (ASD-S)" userId="90f4cde2-e460-48f0-a8c3-6a502e89c277" providerId="ADAL" clId="{CD76CC05-8127-438C-A982-F8EB4CB446FF}" dt="2022-04-24T14:51:54.778" v="1027" actId="26606"/>
          <ac:spMkLst>
            <pc:docMk/>
            <pc:sldMk cId="2337690749" sldId="269"/>
            <ac:spMk id="83" creationId="{E1F8ABFD-155B-4386-AE33-6E13057CFCF3}"/>
          </ac:spMkLst>
        </pc:spChg>
        <pc:spChg chg="add">
          <ac:chgData name="Savoie, Bruce (ASD-S)" userId="90f4cde2-e460-48f0-a8c3-6a502e89c277" providerId="ADAL" clId="{CD76CC05-8127-438C-A982-F8EB4CB446FF}" dt="2022-04-24T14:51:54.778" v="1027" actId="26606"/>
          <ac:spMkLst>
            <pc:docMk/>
            <pc:sldMk cId="2337690749" sldId="269"/>
            <ac:spMk id="85" creationId="{3FAD17B9-9E6C-4DD1-9728-97B5E5FCCAB2}"/>
          </ac:spMkLst>
        </pc:spChg>
        <pc:spChg chg="del">
          <ac:chgData name="Savoie, Bruce (ASD-S)" userId="90f4cde2-e460-48f0-a8c3-6a502e89c277" providerId="ADAL" clId="{CD76CC05-8127-438C-A982-F8EB4CB446FF}" dt="2022-04-11T00:02:29.458" v="321" actId="26606"/>
          <ac:spMkLst>
            <pc:docMk/>
            <pc:sldMk cId="2337690749" sldId="269"/>
            <ac:spMk id="87" creationId="{55599FE3-8CCE-4364-9F89-0C11699C4F6A}"/>
          </ac:spMkLst>
        </pc:spChg>
        <pc:spChg chg="add">
          <ac:chgData name="Savoie, Bruce (ASD-S)" userId="90f4cde2-e460-48f0-a8c3-6a502e89c277" providerId="ADAL" clId="{CD76CC05-8127-438C-A982-F8EB4CB446FF}" dt="2022-04-24T14:51:54.778" v="1027" actId="26606"/>
          <ac:spMkLst>
            <pc:docMk/>
            <pc:sldMk cId="2337690749" sldId="269"/>
            <ac:spMk id="91" creationId="{E1AADF25-43E9-4DE0-AD82-4F6052319136}"/>
          </ac:spMkLst>
        </pc:spChg>
        <pc:spChg chg="add">
          <ac:chgData name="Savoie, Bruce (ASD-S)" userId="90f4cde2-e460-48f0-a8c3-6a502e89c277" providerId="ADAL" clId="{CD76CC05-8127-438C-A982-F8EB4CB446FF}" dt="2022-04-24T14:51:54.778" v="1027" actId="26606"/>
          <ac:spMkLst>
            <pc:docMk/>
            <pc:sldMk cId="2337690749" sldId="269"/>
            <ac:spMk id="93" creationId="{CBC2D515-EF3C-4E4E-8BC1-192B21E92713}"/>
          </ac:spMkLst>
        </pc:spChg>
        <pc:spChg chg="add del">
          <ac:chgData name="Savoie, Bruce (ASD-S)" userId="90f4cde2-e460-48f0-a8c3-6a502e89c277" providerId="ADAL" clId="{CD76CC05-8127-438C-A982-F8EB4CB446FF}" dt="2022-04-24T14:49:44.486" v="907"/>
          <ac:spMkLst>
            <pc:docMk/>
            <pc:sldMk cId="2337690749" sldId="269"/>
            <ac:spMk id="143" creationId="{A6073935-E043-4801-AF06-06093A9145F7}"/>
          </ac:spMkLst>
        </pc:spChg>
        <pc:spChg chg="add del">
          <ac:chgData name="Savoie, Bruce (ASD-S)" userId="90f4cde2-e460-48f0-a8c3-6a502e89c277" providerId="ADAL" clId="{CD76CC05-8127-438C-A982-F8EB4CB446FF}" dt="2022-04-24T14:49:44.486" v="907"/>
          <ac:spMkLst>
            <pc:docMk/>
            <pc:sldMk cId="2337690749" sldId="269"/>
            <ac:spMk id="153" creationId="{8D6B9972-4A81-4223-9901-0E559A1D5E59}"/>
          </ac:spMkLst>
        </pc:spChg>
        <pc:spChg chg="add">
          <ac:chgData name="Savoie, Bruce (ASD-S)" userId="90f4cde2-e460-48f0-a8c3-6a502e89c277" providerId="ADAL" clId="{CD76CC05-8127-438C-A982-F8EB4CB446FF}" dt="2022-04-24T14:51:54.778" v="1027" actId="26606"/>
          <ac:spMkLst>
            <pc:docMk/>
            <pc:sldMk cId="2337690749" sldId="269"/>
            <ac:spMk id="3077" creationId="{24923D72-7E69-464B-94C5-B2530008D094}"/>
          </ac:spMkLst>
        </pc:spChg>
        <pc:spChg chg="add">
          <ac:chgData name="Savoie, Bruce (ASD-S)" userId="90f4cde2-e460-48f0-a8c3-6a502e89c277" providerId="ADAL" clId="{CD76CC05-8127-438C-A982-F8EB4CB446FF}" dt="2022-04-24T14:51:54.778" v="1027" actId="26606"/>
          <ac:spMkLst>
            <pc:docMk/>
            <pc:sldMk cId="2337690749" sldId="269"/>
            <ac:spMk id="3078" creationId="{D7AC3F90-A588-42FF-B41D-062A8D91B9E5}"/>
          </ac:spMkLst>
        </pc:spChg>
        <pc:grpChg chg="del">
          <ac:chgData name="Savoie, Bruce (ASD-S)" userId="90f4cde2-e460-48f0-a8c3-6a502e89c277" providerId="ADAL" clId="{CD76CC05-8127-438C-A982-F8EB4CB446FF}" dt="2022-04-11T00:02:29.458" v="321" actId="26606"/>
          <ac:grpSpMkLst>
            <pc:docMk/>
            <pc:sldMk cId="2337690749" sldId="269"/>
            <ac:grpSpMk id="71" creationId="{260ACC13-B825-49F3-93DE-C8B8F2FA37A1}"/>
          </ac:grpSpMkLst>
        </pc:grpChg>
        <pc:grpChg chg="del">
          <ac:chgData name="Savoie, Bruce (ASD-S)" userId="90f4cde2-e460-48f0-a8c3-6a502e89c277" providerId="ADAL" clId="{CD76CC05-8127-438C-A982-F8EB4CB446FF}" dt="2022-04-11T00:02:29.458" v="321" actId="26606"/>
          <ac:grpSpMkLst>
            <pc:docMk/>
            <pc:sldMk cId="2337690749" sldId="269"/>
            <ac:grpSpMk id="79" creationId="{E4C39A5A-6D63-4FAC-B6C2-D37778B97ACD}"/>
          </ac:grpSpMkLst>
        </pc:grpChg>
        <pc:grpChg chg="add 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2337690749" sldId="269"/>
            <ac:grpSpMk id="135" creationId="{C616B3DC-C165-433D-9187-62DCC0E317D3}"/>
          </ac:grpSpMkLst>
        </pc:grpChg>
        <pc:grpChg chg="add 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2337690749" sldId="269"/>
            <ac:grpSpMk id="145" creationId="{8AC26FF4-D6F9-4A94-A837-D051A101EDD3}"/>
          </ac:grpSpMkLst>
        </pc:grpChg>
        <pc:picChg chg="add">
          <ac:chgData name="Savoie, Bruce (ASD-S)" userId="90f4cde2-e460-48f0-a8c3-6a502e89c277" providerId="ADAL" clId="{CD76CC05-8127-438C-A982-F8EB4CB446FF}" dt="2022-04-24T14:51:54.778" v="1027" actId="26606"/>
          <ac:picMkLst>
            <pc:docMk/>
            <pc:sldMk cId="2337690749" sldId="269"/>
            <ac:picMk id="73" creationId="{3C0A64CB-20A1-4508-B568-284EB04F78EE}"/>
          </ac:picMkLst>
        </pc:picChg>
        <pc:picChg chg="add">
          <ac:chgData name="Savoie, Bruce (ASD-S)" userId="90f4cde2-e460-48f0-a8c3-6a502e89c277" providerId="ADAL" clId="{CD76CC05-8127-438C-A982-F8EB4CB446FF}" dt="2022-04-24T14:51:54.778" v="1027" actId="26606"/>
          <ac:picMkLst>
            <pc:docMk/>
            <pc:sldMk cId="2337690749" sldId="269"/>
            <ac:picMk id="89" creationId="{015AB904-4FB7-4A0D-B43E-03ACF05E1445}"/>
          </ac:picMkLst>
        </pc:picChg>
        <pc:picChg chg="add del mod">
          <ac:chgData name="Savoie, Bruce (ASD-S)" userId="90f4cde2-e460-48f0-a8c3-6a502e89c277" providerId="ADAL" clId="{CD76CC05-8127-438C-A982-F8EB4CB446FF}" dt="2022-04-24T14:47:46.365" v="797" actId="478"/>
          <ac:picMkLst>
            <pc:docMk/>
            <pc:sldMk cId="2337690749" sldId="269"/>
            <ac:picMk id="1026" creationId="{5F76DCB3-71B3-4D11-B2EC-E39BE0B149FE}"/>
          </ac:picMkLst>
        </pc:picChg>
        <pc:picChg chg="del">
          <ac:chgData name="Savoie, Bruce (ASD-S)" userId="90f4cde2-e460-48f0-a8c3-6a502e89c277" providerId="ADAL" clId="{CD76CC05-8127-438C-A982-F8EB4CB446FF}" dt="2022-04-11T00:01:36.696" v="319" actId="478"/>
          <ac:picMkLst>
            <pc:docMk/>
            <pc:sldMk cId="2337690749" sldId="269"/>
            <ac:picMk id="3074" creationId="{938CB88C-32DA-4901-9AD8-0EE228D77978}"/>
          </ac:picMkLst>
        </pc:picChg>
        <pc:picChg chg="add mod">
          <ac:chgData name="Savoie, Bruce (ASD-S)" userId="90f4cde2-e460-48f0-a8c3-6a502e89c277" providerId="ADAL" clId="{CD76CC05-8127-438C-A982-F8EB4CB446FF}" dt="2022-04-24T14:51:54.778" v="1027" actId="26606"/>
          <ac:picMkLst>
            <pc:docMk/>
            <pc:sldMk cId="2337690749" sldId="269"/>
            <ac:picMk id="3074" creationId="{E52C85B3-557B-412E-B9F1-42304EBD4DDD}"/>
          </ac:picMkLst>
        </pc:picChg>
        <pc:picChg chg="add">
          <ac:chgData name="Savoie, Bruce (ASD-S)" userId="90f4cde2-e460-48f0-a8c3-6a502e89c277" providerId="ADAL" clId="{CD76CC05-8127-438C-A982-F8EB4CB446FF}" dt="2022-04-24T14:51:54.778" v="1027" actId="26606"/>
          <ac:picMkLst>
            <pc:docMk/>
            <pc:sldMk cId="2337690749" sldId="269"/>
            <ac:picMk id="3076" creationId="{2FA3880A-8D8F-466C-A4A1-F07BCDD3719C}"/>
          </ac:picMkLst>
        </pc:picChg>
      </pc:sldChg>
      <pc:sldChg chg="addSp delSp modSp add del mod setBg setClrOvrMap delDesignElem">
        <pc:chgData name="Savoie, Bruce (ASD-S)" userId="90f4cde2-e460-48f0-a8c3-6a502e89c277" providerId="ADAL" clId="{CD76CC05-8127-438C-A982-F8EB4CB446FF}" dt="2022-06-05T15:27:18.275" v="3822" actId="47"/>
        <pc:sldMkLst>
          <pc:docMk/>
          <pc:sldMk cId="2217820591" sldId="270"/>
        </pc:sldMkLst>
        <pc:spChg chg="mod ord">
          <ac:chgData name="Savoie, Bruce (ASD-S)" userId="90f4cde2-e460-48f0-a8c3-6a502e89c277" providerId="ADAL" clId="{CD76CC05-8127-438C-A982-F8EB4CB446FF}" dt="2022-06-05T15:27:06.119" v="3818" actId="21"/>
          <ac:spMkLst>
            <pc:docMk/>
            <pc:sldMk cId="2217820591" sldId="270"/>
            <ac:spMk id="2" creationId="{D115CCF8-2769-4FD0-8B96-80EE0ED03C4A}"/>
          </ac:spMkLst>
        </pc:spChg>
        <pc:spChg chg="del mod">
          <ac:chgData name="Savoie, Bruce (ASD-S)" userId="90f4cde2-e460-48f0-a8c3-6a502e89c277" providerId="ADAL" clId="{CD76CC05-8127-438C-A982-F8EB4CB446FF}" dt="2022-05-16T00:05:21.262" v="2313" actId="478"/>
          <ac:spMkLst>
            <pc:docMk/>
            <pc:sldMk cId="2217820591" sldId="270"/>
            <ac:spMk id="3" creationId="{1E3F876D-F79B-4A78-BBAE-473F18283455}"/>
          </ac:spMkLst>
        </pc:spChg>
        <pc:spChg chg="add del mod">
          <ac:chgData name="Savoie, Bruce (ASD-S)" userId="90f4cde2-e460-48f0-a8c3-6a502e89c277" providerId="ADAL" clId="{CD76CC05-8127-438C-A982-F8EB4CB446FF}" dt="2022-05-29T20:35:21.012" v="2791"/>
          <ac:spMkLst>
            <pc:docMk/>
            <pc:sldMk cId="2217820591" sldId="270"/>
            <ac:spMk id="3" creationId="{403D3298-E3B4-B49A-D85A-56EF915D87D6}"/>
          </ac:spMkLst>
        </pc:spChg>
        <pc:spChg chg="add del mod">
          <ac:chgData name="Savoie, Bruce (ASD-S)" userId="90f4cde2-e460-48f0-a8c3-6a502e89c277" providerId="ADAL" clId="{CD76CC05-8127-438C-A982-F8EB4CB446FF}" dt="2022-05-23T22:32:49.491" v="2695"/>
          <ac:spMkLst>
            <pc:docMk/>
            <pc:sldMk cId="2217820591" sldId="270"/>
            <ac:spMk id="3" creationId="{4A4F48D0-96CB-8F9D-72CB-936E706D9434}"/>
          </ac:spMkLst>
        </pc:spChg>
        <pc:spChg chg="add del mod">
          <ac:chgData name="Savoie, Bruce (ASD-S)" userId="90f4cde2-e460-48f0-a8c3-6a502e89c277" providerId="ADAL" clId="{CD76CC05-8127-438C-A982-F8EB4CB446FF}" dt="2022-06-05T15:22:36.715" v="3793"/>
          <ac:spMkLst>
            <pc:docMk/>
            <pc:sldMk cId="2217820591" sldId="270"/>
            <ac:spMk id="3" creationId="{67258A7A-5C1F-7E86-7FE3-48A76334D5F6}"/>
          </ac:spMkLst>
        </pc:spChg>
        <pc:spChg chg="add mod ord">
          <ac:chgData name="Savoie, Bruce (ASD-S)" userId="90f4cde2-e460-48f0-a8c3-6a502e89c277" providerId="ADAL" clId="{CD76CC05-8127-438C-A982-F8EB4CB446FF}" dt="2022-06-05T15:26:49.028" v="3814" actId="21"/>
          <ac:spMkLst>
            <pc:docMk/>
            <pc:sldMk cId="2217820591" sldId="270"/>
            <ac:spMk id="4" creationId="{13B4F538-9F27-02E3-B22E-9063CB80D59B}"/>
          </ac:spMkLst>
        </pc:spChg>
        <pc:spChg chg="add del mod">
          <ac:chgData name="Savoie, Bruce (ASD-S)" userId="90f4cde2-e460-48f0-a8c3-6a502e89c277" providerId="ADAL" clId="{CD76CC05-8127-438C-A982-F8EB4CB446FF}" dt="2022-05-01T22:12:56.578" v="1212"/>
          <ac:spMkLst>
            <pc:docMk/>
            <pc:sldMk cId="2217820591" sldId="270"/>
            <ac:spMk id="4" creationId="{2F40908D-ED73-4199-BE22-FD0173A12BF0}"/>
          </ac:spMkLst>
        </pc:spChg>
        <pc:spChg chg="add del mod">
          <ac:chgData name="Savoie, Bruce (ASD-S)" userId="90f4cde2-e460-48f0-a8c3-6a502e89c277" providerId="ADAL" clId="{CD76CC05-8127-438C-A982-F8EB4CB446FF}" dt="2022-05-09T22:04:27.614" v="1851"/>
          <ac:spMkLst>
            <pc:docMk/>
            <pc:sldMk cId="2217820591" sldId="270"/>
            <ac:spMk id="4" creationId="{CB0B47F6-997E-CAA0-5AE0-426199C49029}"/>
          </ac:spMkLst>
        </pc:spChg>
        <pc:spChg chg="add del mod">
          <ac:chgData name="Savoie, Bruce (ASD-S)" userId="90f4cde2-e460-48f0-a8c3-6a502e89c277" providerId="ADAL" clId="{CD76CC05-8127-438C-A982-F8EB4CB446FF}" dt="2022-04-24T14:50:28.704" v="917"/>
          <ac:spMkLst>
            <pc:docMk/>
            <pc:sldMk cId="2217820591" sldId="270"/>
            <ac:spMk id="4" creationId="{CB59D89B-13A1-48C4-B141-BC90BC7DF7FC}"/>
          </ac:spMkLst>
        </pc:spChg>
        <pc:spChg chg="add del mod">
          <ac:chgData name="Savoie, Bruce (ASD-S)" userId="90f4cde2-e460-48f0-a8c3-6a502e89c277" providerId="ADAL" clId="{CD76CC05-8127-438C-A982-F8EB4CB446FF}" dt="2022-04-11T00:03:49.270" v="426"/>
          <ac:spMkLst>
            <pc:docMk/>
            <pc:sldMk cId="2217820591" sldId="270"/>
            <ac:spMk id="4" creationId="{D8200A87-0A09-469A-ABA5-391551C233CF}"/>
          </ac:spMkLst>
        </pc:spChg>
        <pc:spChg chg="add del mod">
          <ac:chgData name="Savoie, Bruce (ASD-S)" userId="90f4cde2-e460-48f0-a8c3-6a502e89c277" providerId="ADAL" clId="{CD76CC05-8127-438C-A982-F8EB4CB446FF}" dt="2022-05-16T00:08:24.239" v="2366"/>
          <ac:spMkLst>
            <pc:docMk/>
            <pc:sldMk cId="2217820591" sldId="270"/>
            <ac:spMk id="5" creationId="{861084FB-013D-D419-EF11-4A2BACFCC83B}"/>
          </ac:spMkLst>
        </pc:spChg>
        <pc:spChg chg="add del mod">
          <ac:chgData name="Savoie, Bruce (ASD-S)" userId="90f4cde2-e460-48f0-a8c3-6a502e89c277" providerId="ADAL" clId="{CD76CC05-8127-438C-A982-F8EB4CB446FF}" dt="2022-06-05T15:22:57.859" v="3795"/>
          <ac:spMkLst>
            <pc:docMk/>
            <pc:sldMk cId="2217820591" sldId="270"/>
            <ac:spMk id="6" creationId="{6548D3A8-45CD-99E4-7E5B-FCE492A07D1A}"/>
          </ac:spMkLst>
        </pc:spChg>
        <pc:spChg chg="add del mod">
          <ac:chgData name="Savoie, Bruce (ASD-S)" userId="90f4cde2-e460-48f0-a8c3-6a502e89c277" providerId="ADAL" clId="{CD76CC05-8127-438C-A982-F8EB4CB446FF}" dt="2022-06-05T15:25:17.572" v="3807"/>
          <ac:spMkLst>
            <pc:docMk/>
            <pc:sldMk cId="2217820591" sldId="270"/>
            <ac:spMk id="7" creationId="{97737522-E23C-A0C7-F82E-80508316C06E}"/>
          </ac:spMkLst>
        </pc:spChg>
        <pc:spChg chg="del">
          <ac:chgData name="Savoie, Bruce (ASD-S)" userId="90f4cde2-e460-48f0-a8c3-6a502e89c277" providerId="ADAL" clId="{CD76CC05-8127-438C-A982-F8EB4CB446FF}" dt="2022-04-11T00:03:51.827" v="427" actId="26606"/>
          <ac:spMkLst>
            <pc:docMk/>
            <pc:sldMk cId="2217820591" sldId="270"/>
            <ac:spMk id="18" creationId="{A6073935-E043-4801-AF06-06093A9145F7}"/>
          </ac:spMkLst>
        </pc:spChg>
        <pc:spChg chg="del">
          <ac:chgData name="Savoie, Bruce (ASD-S)" userId="90f4cde2-e460-48f0-a8c3-6a502e89c277" providerId="ADAL" clId="{CD76CC05-8127-438C-A982-F8EB4CB446FF}" dt="2022-04-11T00:03:51.827" v="427" actId="26606"/>
          <ac:spMkLst>
            <pc:docMk/>
            <pc:sldMk cId="2217820591" sldId="270"/>
            <ac:spMk id="28" creationId="{8D6B9972-4A81-4223-9901-0E559A1D5E59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32" creationId="{4C790028-99AE-4AE4-8269-9913E2D50625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34" creationId="{06936A2A-FE08-4EE0-A409-3EF3FA2448DE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36" creationId="{E1F0989E-BFBB-43E4-927B-2C51C7AE261D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38" creationId="{8ACA2469-91AA-459B-A5DD-8FFC0F70E05C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40" creationId="{97860FD2-CA19-4064-AA6F-68050C3D2011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42" creationId="{8BEDFD2F-1480-498D-9A62-BA55B14A3B90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48" creationId="{C306EEC9-6E83-4555-A9D3-7910ED27BAD1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50" creationId="{186F7B80-3B04-4C72-BA77-E34EF7FAC9CC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52" creationId="{4D1AC6C6-FE68-4B13-BFCF-D0E8B3D81777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54" creationId="{7E2C0214-1438-4F5F-8BB7-847D7B2B3A6D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56" creationId="{41CFFB3C-DBCC-498B-B635-CD1FA730DB40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58" creationId="{7BB289EA-43E0-4FC3-A38C-8168D8F18AB5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62" creationId="{4C790028-99AE-4AE4-8269-9913E2D50625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63" creationId="{06936A2A-FE08-4EE0-A409-3EF3FA2448DE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64" creationId="{E1F0989E-BFBB-43E4-927B-2C51C7AE261D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65" creationId="{8ACA2469-91AA-459B-A5DD-8FFC0F70E05C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66" creationId="{97860FD2-CA19-4064-AA6F-68050C3D2011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67" creationId="{D74577E3-FA18-4D8A-9E42-FF3D35D3FCBA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70" creationId="{31FFB1DF-0D2D-4029-A8C7-317DDCF92762}"/>
          </ac:spMkLst>
        </pc:spChg>
        <pc:spChg chg="add del">
          <ac:chgData name="Savoie, Bruce (ASD-S)" userId="90f4cde2-e460-48f0-a8c3-6a502e89c277" providerId="ADAL" clId="{CD76CC05-8127-438C-A982-F8EB4CB446FF}" dt="2022-05-29T20:55:12.349" v="3613"/>
          <ac:spMkLst>
            <pc:docMk/>
            <pc:sldMk cId="2217820591" sldId="270"/>
            <ac:spMk id="75" creationId="{9416C2F8-A84C-4357-A755-81D3F466DD07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78" creationId="{3770C84D-AB0A-4DD9-9CD3-B0DDCBCA336A}"/>
          </ac:spMkLst>
        </pc:spChg>
        <pc:spChg chg="add del">
          <ac:chgData name="Savoie, Bruce (ASD-S)" userId="90f4cde2-e460-48f0-a8c3-6a502e89c277" providerId="ADAL" clId="{CD76CC05-8127-438C-A982-F8EB4CB446FF}" dt="2022-04-24T14:49:44.486" v="907"/>
          <ac:spMkLst>
            <pc:docMk/>
            <pc:sldMk cId="2217820591" sldId="270"/>
            <ac:spMk id="79" creationId="{1D4477A3-7936-4C6B-B46C-52E99531272A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80" creationId="{7EBBF7C2-27D7-480A-BEFA-B1399AC04508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88" creationId="{78FBE352-03FD-4333-A348-0C7FCF5FE03B}"/>
          </ac:spMkLst>
        </pc:spChg>
        <pc:spChg chg="add del">
          <ac:chgData name="Savoie, Bruce (ASD-S)" userId="90f4cde2-e460-48f0-a8c3-6a502e89c277" providerId="ADAL" clId="{CD76CC05-8127-438C-A982-F8EB4CB446FF}" dt="2022-04-24T14:49:44.486" v="907"/>
          <ac:spMkLst>
            <pc:docMk/>
            <pc:sldMk cId="2217820591" sldId="270"/>
            <ac:spMk id="89" creationId="{C29A1D40-470D-401E-8548-6FF3CF37797D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90" creationId="{9C6A91D1-6664-4898-92B7-49F9982CEF01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91" creationId="{D44EDEA4-22DE-4070-A5F1-4AEE20A4D527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217820591" sldId="270"/>
            <ac:spMk id="95" creationId="{4C790028-99AE-4AE4-8269-9913E2D50625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217820591" sldId="270"/>
            <ac:spMk id="96" creationId="{06936A2A-FE08-4EE0-A409-3EF3FA2448DE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217820591" sldId="270"/>
            <ac:spMk id="97" creationId="{E1F0989E-BFBB-43E4-927B-2C51C7AE261D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217820591" sldId="270"/>
            <ac:spMk id="98" creationId="{8ACA2469-91AA-459B-A5DD-8FFC0F70E05C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217820591" sldId="270"/>
            <ac:spMk id="99" creationId="{97860FD2-CA19-4064-AA6F-68050C3D2011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217820591" sldId="270"/>
            <ac:spMk id="100" creationId="{2F1C851F-67D1-4A39-A0D0-31EF2203CC5E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217820591" sldId="270"/>
            <ac:spMk id="103" creationId="{8D22FE9C-C853-4C04-B07A-6EB898B2A774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217820591" sldId="270"/>
            <ac:spMk id="104" creationId="{278E33C4-6991-4D20-AB8E-F6CF7FD833AA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217820591" sldId="270"/>
            <ac:spMk id="105" creationId="{6CBC4DCF-863D-44DE-B209-712EBB6B1040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217820591" sldId="270"/>
            <ac:spMk id="106" creationId="{12F69FEA-89FD-43D0-942C-882717455388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2217820591" sldId="270"/>
            <ac:spMk id="107" creationId="{8593629A-2C00-4824-90EF-8547026D6A23}"/>
          </ac:spMkLst>
        </pc:spChg>
        <pc:spChg chg="add del">
          <ac:chgData name="Savoie, Bruce (ASD-S)" userId="90f4cde2-e460-48f0-a8c3-6a502e89c277" providerId="ADAL" clId="{CD76CC05-8127-438C-A982-F8EB4CB446FF}" dt="2022-05-16T00:11:03.334" v="2417" actId="26606"/>
          <ac:spMkLst>
            <pc:docMk/>
            <pc:sldMk cId="2217820591" sldId="270"/>
            <ac:spMk id="124" creationId="{1429180E-866D-447C-A170-484000E48972}"/>
          </ac:spMkLst>
        </pc:spChg>
        <pc:spChg chg="add del">
          <ac:chgData name="Savoie, Bruce (ASD-S)" userId="90f4cde2-e460-48f0-a8c3-6a502e89c277" providerId="ADAL" clId="{CD76CC05-8127-438C-A982-F8EB4CB446FF}" dt="2022-05-16T00:11:03.334" v="2417" actId="26606"/>
          <ac:spMkLst>
            <pc:docMk/>
            <pc:sldMk cId="2217820591" sldId="270"/>
            <ac:spMk id="126" creationId="{FEE51AA4-287D-4CB8-8CD4-D6986106F43C}"/>
          </ac:spMkLst>
        </pc:spChg>
        <pc:spChg chg="add del">
          <ac:chgData name="Savoie, Bruce (ASD-S)" userId="90f4cde2-e460-48f0-a8c3-6a502e89c277" providerId="ADAL" clId="{CD76CC05-8127-438C-A982-F8EB4CB446FF}" dt="2022-05-16T00:11:03.334" v="2417" actId="26606"/>
          <ac:spMkLst>
            <pc:docMk/>
            <pc:sldMk cId="2217820591" sldId="270"/>
            <ac:spMk id="128" creationId="{0177ACA7-E71A-4888-9EBD-074801D881CC}"/>
          </ac:spMkLst>
        </pc:spChg>
        <pc:spChg chg="add del">
          <ac:chgData name="Savoie, Bruce (ASD-S)" userId="90f4cde2-e460-48f0-a8c3-6a502e89c277" providerId="ADAL" clId="{CD76CC05-8127-438C-A982-F8EB4CB446FF}" dt="2022-05-16T00:11:03.334" v="2417" actId="26606"/>
          <ac:spMkLst>
            <pc:docMk/>
            <pc:sldMk cId="2217820591" sldId="270"/>
            <ac:spMk id="130" creationId="{B2DF6337-9683-4A06-B3D5-CB22C7F4F2BE}"/>
          </ac:spMkLst>
        </pc:spChg>
        <pc:spChg chg="add del">
          <ac:chgData name="Savoie, Bruce (ASD-S)" userId="90f4cde2-e460-48f0-a8c3-6a502e89c277" providerId="ADAL" clId="{CD76CC05-8127-438C-A982-F8EB4CB446FF}" dt="2022-05-16T00:11:03.296" v="2416" actId="26606"/>
          <ac:spMkLst>
            <pc:docMk/>
            <pc:sldMk cId="2217820591" sldId="270"/>
            <ac:spMk id="155" creationId="{A3BAF07C-C39E-42EB-BB22-8D46691D9735}"/>
          </ac:spMkLst>
        </pc:spChg>
        <pc:spChg chg="add del">
          <ac:chgData name="Savoie, Bruce (ASD-S)" userId="90f4cde2-e460-48f0-a8c3-6a502e89c277" providerId="ADAL" clId="{CD76CC05-8127-438C-A982-F8EB4CB446FF}" dt="2022-05-16T00:11:03.296" v="2416" actId="26606"/>
          <ac:spMkLst>
            <pc:docMk/>
            <pc:sldMk cId="2217820591" sldId="270"/>
            <ac:spMk id="178" creationId="{44C110BA-81E8-4247-853A-5F2B93E92E46}"/>
          </ac:spMkLst>
        </pc:spChg>
        <pc:spChg chg="add del">
          <ac:chgData name="Savoie, Bruce (ASD-S)" userId="90f4cde2-e460-48f0-a8c3-6a502e89c277" providerId="ADAL" clId="{CD76CC05-8127-438C-A982-F8EB4CB446FF}" dt="2022-05-29T20:57:14.911" v="3645" actId="26606"/>
          <ac:spMkLst>
            <pc:docMk/>
            <pc:sldMk cId="2217820591" sldId="270"/>
            <ac:spMk id="1030" creationId="{B1AFC812-B894-4DF2-B0E7-A7754B0358EE}"/>
          </ac:spMkLst>
        </pc:spChg>
        <pc:spChg chg="add del">
          <ac:chgData name="Savoie, Bruce (ASD-S)" userId="90f4cde2-e460-48f0-a8c3-6a502e89c277" providerId="ADAL" clId="{CD76CC05-8127-438C-A982-F8EB4CB446FF}" dt="2022-05-29T20:57:14.904" v="3644" actId="26606"/>
          <ac:spMkLst>
            <pc:docMk/>
            <pc:sldMk cId="2217820591" sldId="270"/>
            <ac:spMk id="1033" creationId="{16BA3B9B-A5EE-4E60-B809-93226826189D}"/>
          </ac:spMkLst>
        </pc:spChg>
        <pc:spChg chg="add">
          <ac:chgData name="Savoie, Bruce (ASD-S)" userId="90f4cde2-e460-48f0-a8c3-6a502e89c277" providerId="ADAL" clId="{CD76CC05-8127-438C-A982-F8EB4CB446FF}" dt="2022-05-29T20:57:14.911" v="3645" actId="26606"/>
          <ac:spMkLst>
            <pc:docMk/>
            <pc:sldMk cId="2217820591" sldId="270"/>
            <ac:spMk id="1037" creationId="{B1AFC812-B894-4DF2-B0E7-A7754B0358EE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2217820591" sldId="270"/>
            <ac:spMk id="2066" creationId="{4CD9E3B6-76D9-4C3C-8904-66301FE630D3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2217820591" sldId="270"/>
            <ac:spMk id="2067" creationId="{F6E9CBB2-EB9C-464A-91BC-C5124ACC8DE5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2217820591" sldId="270"/>
            <ac:spMk id="2068" creationId="{F3704D8A-9BFC-439A-A95B-B063277711FE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2217820591" sldId="270"/>
            <ac:spMk id="2069" creationId="{A61FE79C-AE92-465F-B254-E0D3FFE12723}"/>
          </ac:spMkLst>
        </pc:spChg>
        <pc:spChg chg="add del">
          <ac:chgData name="Savoie, Bruce (ASD-S)" userId="90f4cde2-e460-48f0-a8c3-6a502e89c277" providerId="ADAL" clId="{CD76CC05-8127-438C-A982-F8EB4CB446FF}" dt="2022-05-16T00:11:03.334" v="2417" actId="26606"/>
          <ac:spMkLst>
            <pc:docMk/>
            <pc:sldMk cId="2217820591" sldId="270"/>
            <ac:spMk id="4115" creationId="{398E8958-A0BD-4366-8F61-3A496C51CD60}"/>
          </ac:spMkLst>
        </pc:spChg>
        <pc:spChg chg="add del">
          <ac:chgData name="Savoie, Bruce (ASD-S)" userId="90f4cde2-e460-48f0-a8c3-6a502e89c277" providerId="ADAL" clId="{CD76CC05-8127-438C-A982-F8EB4CB446FF}" dt="2022-05-23T22:36:58.918" v="2735"/>
          <ac:spMkLst>
            <pc:docMk/>
            <pc:sldMk cId="2217820591" sldId="270"/>
            <ac:spMk id="4126" creationId="{420F26D3-3E8E-4DBE-990B-7E0FA20C438C}"/>
          </ac:spMkLst>
        </pc:spChg>
        <pc:grpChg chg="del">
          <ac:chgData name="Savoie, Bruce (ASD-S)" userId="90f4cde2-e460-48f0-a8c3-6a502e89c277" providerId="ADAL" clId="{CD76CC05-8127-438C-A982-F8EB4CB446FF}" dt="2022-04-11T00:03:51.827" v="427" actId="26606"/>
          <ac:grpSpMkLst>
            <pc:docMk/>
            <pc:sldMk cId="2217820591" sldId="270"/>
            <ac:grpSpMk id="10" creationId="{C616B3DC-C165-433D-9187-62DCC0E317D3}"/>
          </ac:grpSpMkLst>
        </pc:grpChg>
        <pc:grpChg chg="del">
          <ac:chgData name="Savoie, Bruce (ASD-S)" userId="90f4cde2-e460-48f0-a8c3-6a502e89c277" providerId="ADAL" clId="{CD76CC05-8127-438C-A982-F8EB4CB446FF}" dt="2022-04-11T00:03:51.827" v="427" actId="26606"/>
          <ac:grpSpMkLst>
            <pc:docMk/>
            <pc:sldMk cId="2217820591" sldId="270"/>
            <ac:grpSpMk id="20" creationId="{8AC26FF4-D6F9-4A94-A837-D051A101EDD3}"/>
          </ac:grpSpMkLst>
        </pc:grpChg>
        <pc:grpChg chg="add 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2217820591" sldId="270"/>
            <ac:grpSpMk id="71" creationId="{C616B3DC-C165-433D-9187-62DCC0E317D3}"/>
          </ac:grpSpMkLst>
        </pc:grpChg>
        <pc:grpChg chg="add 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2217820591" sldId="270"/>
            <ac:grpSpMk id="81" creationId="{F44DEACC-B2E6-413E-B2B5-320225952713}"/>
          </ac:grpSpMkLst>
        </pc:grpChg>
        <pc:grpChg chg="add del">
          <ac:chgData name="Savoie, Bruce (ASD-S)" userId="90f4cde2-e460-48f0-a8c3-6a502e89c277" providerId="ADAL" clId="{CD76CC05-8127-438C-A982-F8EB4CB446FF}" dt="2022-05-09T22:04:42.289" v="1859"/>
          <ac:grpSpMkLst>
            <pc:docMk/>
            <pc:sldMk cId="2217820591" sldId="270"/>
            <ac:grpSpMk id="85" creationId="{CCA928F7-3AF8-43CC-94D9-7975B422AA1B}"/>
          </ac:grpSpMkLst>
        </pc:grpChg>
        <pc:grpChg chg="add del">
          <ac:chgData name="Savoie, Bruce (ASD-S)" userId="90f4cde2-e460-48f0-a8c3-6a502e89c277" providerId="ADAL" clId="{CD76CC05-8127-438C-A982-F8EB4CB446FF}" dt="2022-05-16T00:11:03.296" v="2416" actId="26606"/>
          <ac:grpSpMkLst>
            <pc:docMk/>
            <pc:sldMk cId="2217820591" sldId="270"/>
            <ac:grpSpMk id="127" creationId="{E8DD8E1A-9945-4DBA-BC40-7A028BF32D2D}"/>
          </ac:grpSpMkLst>
        </pc:grpChg>
        <pc:grpChg chg="add del">
          <ac:chgData name="Savoie, Bruce (ASD-S)" userId="90f4cde2-e460-48f0-a8c3-6a502e89c277" providerId="ADAL" clId="{CD76CC05-8127-438C-A982-F8EB4CB446FF}" dt="2022-05-16T00:11:03.296" v="2416" actId="26606"/>
          <ac:grpSpMkLst>
            <pc:docMk/>
            <pc:sldMk cId="2217820591" sldId="270"/>
            <ac:grpSpMk id="151" creationId="{F35369DB-627C-41BD-9041-6426E8BF6604}"/>
          </ac:grpSpMkLst>
        </pc:grpChg>
        <pc:grpChg chg="add del">
          <ac:chgData name="Savoie, Bruce (ASD-S)" userId="90f4cde2-e460-48f0-a8c3-6a502e89c277" providerId="ADAL" clId="{CD76CC05-8127-438C-A982-F8EB4CB446FF}" dt="2022-05-16T00:11:03.296" v="2416" actId="26606"/>
          <ac:grpSpMkLst>
            <pc:docMk/>
            <pc:sldMk cId="2217820591" sldId="270"/>
            <ac:grpSpMk id="157" creationId="{D8E9CF54-0466-4261-9E62-0249E60E1886}"/>
          </ac:grpSpMkLst>
        </pc:grpChg>
        <pc:grpChg chg="add 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2217820591" sldId="270"/>
            <ac:grpSpMk id="180" creationId="{D239098C-7E72-4888-8711-496779E31023}"/>
          </ac:grpSpMkLst>
        </pc:grpChg>
        <pc:grpChg chg="add del">
          <ac:chgData name="Savoie, Bruce (ASD-S)" userId="90f4cde2-e460-48f0-a8c3-6a502e89c277" providerId="ADAL" clId="{CD76CC05-8127-438C-A982-F8EB4CB446FF}" dt="2022-05-09T22:04:42.289" v="1859"/>
          <ac:grpSpMkLst>
            <pc:docMk/>
            <pc:sldMk cId="2217820591" sldId="270"/>
            <ac:grpSpMk id="2052" creationId="{95B45654-1E41-4D0C-AA8C-A46B1AC3860D}"/>
          </ac:grpSpMkLst>
        </pc:grpChg>
        <pc:grpChg chg="add del">
          <ac:chgData name="Savoie, Bruce (ASD-S)" userId="90f4cde2-e460-48f0-a8c3-6a502e89c277" providerId="ADAL" clId="{CD76CC05-8127-438C-A982-F8EB4CB446FF}" dt="2022-05-16T00:11:03.334" v="2417" actId="26606"/>
          <ac:grpSpMkLst>
            <pc:docMk/>
            <pc:sldMk cId="2217820591" sldId="270"/>
            <ac:grpSpMk id="4101" creationId="{E8DD8E1A-9945-4DBA-BC40-7A028BF32D2D}"/>
          </ac:grpSpMkLst>
        </pc:grpChg>
        <pc:grpChg chg="add del">
          <ac:chgData name="Savoie, Bruce (ASD-S)" userId="90f4cde2-e460-48f0-a8c3-6a502e89c277" providerId="ADAL" clId="{CD76CC05-8127-438C-A982-F8EB4CB446FF}" dt="2022-05-16T00:11:03.334" v="2417" actId="26606"/>
          <ac:grpSpMkLst>
            <pc:docMk/>
            <pc:sldMk cId="2217820591" sldId="270"/>
            <ac:grpSpMk id="4111" creationId="{F35369DB-627C-41BD-9041-6426E8BF6604}"/>
          </ac:grpSpMkLst>
        </pc:grpChg>
        <pc:grpChg chg="add del">
          <ac:chgData name="Savoie, Bruce (ASD-S)" userId="90f4cde2-e460-48f0-a8c3-6a502e89c277" providerId="ADAL" clId="{CD76CC05-8127-438C-A982-F8EB4CB446FF}" dt="2022-05-16T00:11:03.334" v="2417" actId="26606"/>
          <ac:grpSpMkLst>
            <pc:docMk/>
            <pc:sldMk cId="2217820591" sldId="270"/>
            <ac:grpSpMk id="4116" creationId="{D445862C-E73D-4EFB-9DD5-8A5E3473E113}"/>
          </ac:grpSpMkLst>
        </pc:grpChg>
        <pc:grpChg chg="add 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2217820591" sldId="270"/>
            <ac:grpSpMk id="4124" creationId="{AE19E2D2-078B-459F-A431-2037B063FDF3}"/>
          </ac:grpSpMkLst>
        </pc:grpChg>
        <pc:grpChg chg="add 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2217820591" sldId="270"/>
            <ac:grpSpMk id="4125" creationId="{E10C7CFA-FC7F-479C-9026-39109C0B5967}"/>
          </ac:grpSpMkLst>
        </pc:grpChg>
        <pc:grpChg chg="add 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2217820591" sldId="270"/>
            <ac:grpSpMk id="4127" creationId="{722ABC6A-2294-4E4E-AE51-D0B892F70C12}"/>
          </ac:grpSpMkLst>
        </pc:grpChg>
        <pc:picChg chg="add del mod">
          <ac:chgData name="Savoie, Bruce (ASD-S)" userId="90f4cde2-e460-48f0-a8c3-6a502e89c277" providerId="ADAL" clId="{CD76CC05-8127-438C-A982-F8EB4CB446FF}" dt="2022-06-05T15:22:41.055" v="3794" actId="478"/>
          <ac:picMkLst>
            <pc:docMk/>
            <pc:sldMk cId="2217820591" sldId="270"/>
            <ac:picMk id="5" creationId="{04559CBF-C7D3-3347-65F1-09BA9381DCAA}"/>
          </ac:picMkLst>
        </pc:picChg>
        <pc:picChg chg="del">
          <ac:chgData name="Savoie, Bruce (ASD-S)" userId="90f4cde2-e460-48f0-a8c3-6a502e89c277" providerId="ADAL" clId="{CD76CC05-8127-438C-A982-F8EB4CB446FF}" dt="2022-04-11T00:03:21.410" v="425" actId="478"/>
          <ac:picMkLst>
            <pc:docMk/>
            <pc:sldMk cId="2217820591" sldId="270"/>
            <ac:picMk id="5" creationId="{0AEEC48C-D76D-4971-B738-7A57233C0044}"/>
          </ac:picMkLst>
        </pc:picChg>
        <pc:picChg chg="add mod">
          <ac:chgData name="Savoie, Bruce (ASD-S)" userId="90f4cde2-e460-48f0-a8c3-6a502e89c277" providerId="ADAL" clId="{CD76CC05-8127-438C-A982-F8EB4CB446FF}" dt="2022-06-05T15:25:17.572" v="3807"/>
          <ac:picMkLst>
            <pc:docMk/>
            <pc:sldMk cId="2217820591" sldId="270"/>
            <ac:picMk id="13" creationId="{32A18DDC-7568-2340-1E9E-769E996D4A9B}"/>
          </ac:picMkLst>
        </pc:picChg>
        <pc:picChg chg="add del mod">
          <ac:chgData name="Savoie, Bruce (ASD-S)" userId="90f4cde2-e460-48f0-a8c3-6a502e89c277" providerId="ADAL" clId="{CD76CC05-8127-438C-A982-F8EB4CB446FF}" dt="2022-05-01T22:12:54.120" v="1211" actId="478"/>
          <ac:picMkLst>
            <pc:docMk/>
            <pc:sldMk cId="2217820591" sldId="270"/>
            <ac:picMk id="23" creationId="{6FAB5159-8E91-430F-A386-2DC331EE24A2}"/>
          </ac:picMkLst>
        </pc:picChg>
        <pc:picChg chg="add del">
          <ac:chgData name="Savoie, Bruce (ASD-S)" userId="90f4cde2-e460-48f0-a8c3-6a502e89c277" providerId="ADAL" clId="{CD76CC05-8127-438C-A982-F8EB4CB446FF}" dt="2022-04-24T14:50:40.292" v="919" actId="26606"/>
          <ac:picMkLst>
            <pc:docMk/>
            <pc:sldMk cId="2217820591" sldId="270"/>
            <ac:picMk id="25" creationId="{01AF5FBB-9FDC-4D75-9DD6-DAF01ED197A0}"/>
          </ac:picMkLst>
        </pc:picChg>
        <pc:picChg chg="add del">
          <ac:chgData name="Savoie, Bruce (ASD-S)" userId="90f4cde2-e460-48f0-a8c3-6a502e89c277" providerId="ADAL" clId="{CD76CC05-8127-438C-A982-F8EB4CB446FF}" dt="2022-04-24T14:50:40.292" v="919" actId="26606"/>
          <ac:picMkLst>
            <pc:docMk/>
            <pc:sldMk cId="2217820591" sldId="270"/>
            <ac:picMk id="30" creationId="{933BBBE6-F4CF-483E-BA74-B51421B4D93F}"/>
          </ac:picMkLst>
        </pc:picChg>
        <pc:picChg chg="add del">
          <ac:chgData name="Savoie, Bruce (ASD-S)" userId="90f4cde2-e460-48f0-a8c3-6a502e89c277" providerId="ADAL" clId="{CD76CC05-8127-438C-A982-F8EB4CB446FF}" dt="2022-04-24T14:50:40.292" v="919" actId="26606"/>
          <ac:picMkLst>
            <pc:docMk/>
            <pc:sldMk cId="2217820591" sldId="270"/>
            <ac:picMk id="44" creationId="{52D381FB-9400-4C85-9074-8D2C4A88D879}"/>
          </ac:picMkLst>
        </pc:picChg>
        <pc:picChg chg="add del">
          <ac:chgData name="Savoie, Bruce (ASD-S)" userId="90f4cde2-e460-48f0-a8c3-6a502e89c277" providerId="ADAL" clId="{CD76CC05-8127-438C-A982-F8EB4CB446FF}" dt="2022-04-24T14:50:40.292" v="919" actId="26606"/>
          <ac:picMkLst>
            <pc:docMk/>
            <pc:sldMk cId="2217820591" sldId="270"/>
            <ac:picMk id="46" creationId="{048C39C2-D375-4197-8882-9EBD58C853C5}"/>
          </ac:picMkLst>
        </pc:picChg>
        <pc:picChg chg="add del">
          <ac:chgData name="Savoie, Bruce (ASD-S)" userId="90f4cde2-e460-48f0-a8c3-6a502e89c277" providerId="ADAL" clId="{CD76CC05-8127-438C-A982-F8EB4CB446FF}" dt="2022-04-24T14:50:44.584" v="921" actId="26606"/>
          <ac:picMkLst>
            <pc:docMk/>
            <pc:sldMk cId="2217820591" sldId="270"/>
            <ac:picMk id="60" creationId="{01AF5FBB-9FDC-4D75-9DD6-DAF01ED197A0}"/>
          </ac:picMkLst>
        </pc:picChg>
        <pc:picChg chg="add del">
          <ac:chgData name="Savoie, Bruce (ASD-S)" userId="90f4cde2-e460-48f0-a8c3-6a502e89c277" providerId="ADAL" clId="{CD76CC05-8127-438C-A982-F8EB4CB446FF}" dt="2022-04-24T14:50:44.584" v="921" actId="26606"/>
          <ac:picMkLst>
            <pc:docMk/>
            <pc:sldMk cId="2217820591" sldId="270"/>
            <ac:picMk id="61" creationId="{933BBBE6-F4CF-483E-BA74-B51421B4D93F}"/>
          </ac:picMkLst>
        </pc:picChg>
        <pc:picChg chg="add del">
          <ac:chgData name="Savoie, Bruce (ASD-S)" userId="90f4cde2-e460-48f0-a8c3-6a502e89c277" providerId="ADAL" clId="{CD76CC05-8127-438C-A982-F8EB4CB446FF}" dt="2022-04-24T14:50:44.584" v="921" actId="26606"/>
          <ac:picMkLst>
            <pc:docMk/>
            <pc:sldMk cId="2217820591" sldId="270"/>
            <ac:picMk id="68" creationId="{9A934298-58E5-4E9F-B25C-57B1746AB6F4}"/>
          </ac:picMkLst>
        </pc:picChg>
        <pc:picChg chg="add del">
          <ac:chgData name="Savoie, Bruce (ASD-S)" userId="90f4cde2-e460-48f0-a8c3-6a502e89c277" providerId="ADAL" clId="{CD76CC05-8127-438C-A982-F8EB4CB446FF}" dt="2022-04-24T14:50:44.584" v="921" actId="26606"/>
          <ac:picMkLst>
            <pc:docMk/>
            <pc:sldMk cId="2217820591" sldId="270"/>
            <ac:picMk id="69" creationId="{C3A87EC4-5D77-4221-830F-985B0756CE94}"/>
          </ac:picMkLst>
        </pc:picChg>
        <pc:picChg chg="add 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2217820591" sldId="270"/>
            <ac:picMk id="73" creationId="{9FB9CC80-2FAF-48FC-8450-4A57460F94B2}"/>
          </ac:picMkLst>
        </pc:picChg>
        <pc:picChg chg="add 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2217820591" sldId="270"/>
            <ac:picMk id="77" creationId="{031306E5-EFE3-459A-89EF-0EF2185CDEF7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2217820591" sldId="270"/>
            <ac:picMk id="93" creationId="{01AF5FBB-9FDC-4D75-9DD6-DAF01ED197A0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2217820591" sldId="270"/>
            <ac:picMk id="94" creationId="{933BBBE6-F4CF-483E-BA74-B51421B4D93F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2217820591" sldId="270"/>
            <ac:picMk id="101" creationId="{67532E30-DB31-48CF-BFD8-882FB9AB388F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2217820591" sldId="270"/>
            <ac:picMk id="102" creationId="{F3BBA72F-836A-4824-AB9F-ED46122CADBD}"/>
          </ac:picMkLst>
        </pc:picChg>
        <pc:picChg chg="add del">
          <ac:chgData name="Savoie, Bruce (ASD-S)" userId="90f4cde2-e460-48f0-a8c3-6a502e89c277" providerId="ADAL" clId="{CD76CC05-8127-438C-A982-F8EB4CB446FF}" dt="2022-05-16T00:05:21.262" v="2313" actId="478"/>
          <ac:picMkLst>
            <pc:docMk/>
            <pc:sldMk cId="2217820591" sldId="270"/>
            <ac:picMk id="1026" creationId="{42BEF51D-A8B9-5687-72A6-B7262B9C45FC}"/>
          </ac:picMkLst>
        </pc:picChg>
        <pc:picChg chg="add del mod">
          <ac:chgData name="Savoie, Bruce (ASD-S)" userId="90f4cde2-e460-48f0-a8c3-6a502e89c277" providerId="ADAL" clId="{CD76CC05-8127-438C-A982-F8EB4CB446FF}" dt="2022-06-05T15:22:32.355" v="3792" actId="478"/>
          <ac:picMkLst>
            <pc:docMk/>
            <pc:sldMk cId="2217820591" sldId="270"/>
            <ac:picMk id="1026" creationId="{4AB19798-E834-9683-0330-238C40ADC999}"/>
          </ac:picMkLst>
        </pc:picChg>
        <pc:picChg chg="add del mod">
          <ac:chgData name="Savoie, Bruce (ASD-S)" userId="90f4cde2-e460-48f0-a8c3-6a502e89c277" providerId="ADAL" clId="{CD76CC05-8127-438C-A982-F8EB4CB446FF}" dt="2022-04-24T14:50:26.385" v="916" actId="21"/>
          <ac:picMkLst>
            <pc:docMk/>
            <pc:sldMk cId="2217820591" sldId="270"/>
            <ac:picMk id="1026" creationId="{66374587-551A-4B92-9694-334A16DF51D6}"/>
          </ac:picMkLst>
        </pc:picChg>
        <pc:picChg chg="add del mod">
          <ac:chgData name="Savoie, Bruce (ASD-S)" userId="90f4cde2-e460-48f0-a8c3-6a502e89c277" providerId="ADAL" clId="{CD76CC05-8127-438C-A982-F8EB4CB446FF}" dt="2022-05-23T22:30:31.810" v="2515" actId="478"/>
          <ac:picMkLst>
            <pc:docMk/>
            <pc:sldMk cId="2217820591" sldId="270"/>
            <ac:picMk id="1028" creationId="{A5C61D18-B0E2-9387-573D-1CDFB95EAED6}"/>
          </ac:picMkLst>
        </pc:picChg>
        <pc:picChg chg="add del mod">
          <ac:chgData name="Savoie, Bruce (ASD-S)" userId="90f4cde2-e460-48f0-a8c3-6a502e89c277" providerId="ADAL" clId="{CD76CC05-8127-438C-A982-F8EB4CB446FF}" dt="2022-06-05T15:25:16.528" v="3806" actId="21"/>
          <ac:picMkLst>
            <pc:docMk/>
            <pc:sldMk cId="2217820591" sldId="270"/>
            <ac:picMk id="1028" creationId="{B07ACCEF-DAB0-3936-D3F8-85E19EBCB5B8}"/>
          </ac:picMkLst>
        </pc:picChg>
        <pc:picChg chg="add del mod">
          <ac:chgData name="Savoie, Bruce (ASD-S)" userId="90f4cde2-e460-48f0-a8c3-6a502e89c277" providerId="ADAL" clId="{CD76CC05-8127-438C-A982-F8EB4CB446FF}" dt="2022-05-29T20:35:19.554" v="2790" actId="478"/>
          <ac:picMkLst>
            <pc:docMk/>
            <pc:sldMk cId="2217820591" sldId="270"/>
            <ac:picMk id="2050" creationId="{18D05FA4-15BB-FD6E-F4D2-EA90EAC283C1}"/>
          </ac:picMkLst>
        </pc:picChg>
        <pc:picChg chg="add del mod">
          <ac:chgData name="Savoie, Bruce (ASD-S)" userId="90f4cde2-e460-48f0-a8c3-6a502e89c277" providerId="ADAL" clId="{CD76CC05-8127-438C-A982-F8EB4CB446FF}" dt="2022-04-24T14:46:26.626" v="792" actId="478"/>
          <ac:picMkLst>
            <pc:docMk/>
            <pc:sldMk cId="2217820591" sldId="270"/>
            <ac:picMk id="2050" creationId="{6733F37F-0639-4858-BA8C-D503A5E36AC4}"/>
          </ac:picMkLst>
        </pc:picChg>
        <pc:picChg chg="add del mod">
          <ac:chgData name="Savoie, Bruce (ASD-S)" userId="90f4cde2-e460-48f0-a8c3-6a502e89c277" providerId="ADAL" clId="{CD76CC05-8127-438C-A982-F8EB4CB446FF}" dt="2022-05-09T22:04:08.978" v="1850" actId="478"/>
          <ac:picMkLst>
            <pc:docMk/>
            <pc:sldMk cId="2217820591" sldId="270"/>
            <ac:picMk id="2050" creationId="{6CED4A1C-D716-4683-AD1D-BE017A0D20C2}"/>
          </ac:picMkLst>
        </pc:picChg>
        <pc:picChg chg="add 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2217820591" sldId="270"/>
            <ac:picMk id="2053" creationId="{E77D5960-B3B3-4AE1-8BBD-3C55D906A615}"/>
          </ac:picMkLst>
        </pc:picChg>
        <pc:picChg chg="add 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2217820591" sldId="270"/>
            <ac:picMk id="2054" creationId="{4A23C976-ECF8-49F1-914B-B5BD60613BBE}"/>
          </ac:picMkLst>
        </pc:picChg>
        <pc:picChg chg="add del mod">
          <ac:chgData name="Savoie, Bruce (ASD-S)" userId="90f4cde2-e460-48f0-a8c3-6a502e89c277" providerId="ADAL" clId="{CD76CC05-8127-438C-A982-F8EB4CB446FF}" dt="2022-05-16T00:08:20.619" v="2365" actId="478"/>
          <ac:picMkLst>
            <pc:docMk/>
            <pc:sldMk cId="2217820591" sldId="270"/>
            <ac:picMk id="4098" creationId="{57C103FE-65A7-C84A-C5DE-6E814751C32B}"/>
          </ac:picMkLst>
        </pc:picChg>
        <pc:picChg chg="add del">
          <ac:chgData name="Savoie, Bruce (ASD-S)" userId="90f4cde2-e460-48f0-a8c3-6a502e89c277" providerId="ADAL" clId="{CD76CC05-8127-438C-A982-F8EB4CB446FF}" dt="2022-05-15T22:23:41.866" v="2078"/>
          <ac:picMkLst>
            <pc:docMk/>
            <pc:sldMk cId="2217820591" sldId="270"/>
            <ac:picMk id="4100" creationId="{BDFADFB3-3D44-49A8-AE3B-A87C61607F7E}"/>
          </ac:picMkLst>
        </pc:picChg>
        <pc:cxnChg chg="add del">
          <ac:chgData name="Savoie, Bruce (ASD-S)" userId="90f4cde2-e460-48f0-a8c3-6a502e89c277" providerId="ADAL" clId="{CD76CC05-8127-438C-A982-F8EB4CB446FF}" dt="2022-05-29T20:57:14.904" v="3644" actId="26606"/>
          <ac:cxnSpMkLst>
            <pc:docMk/>
            <pc:sldMk cId="2217820591" sldId="270"/>
            <ac:cxnSpMk id="76" creationId="{A834348D-C609-4DDD-BC0E-8CCD47C1B283}"/>
          </ac:cxnSpMkLst>
        </pc:cxnChg>
        <pc:cxnChg chg="add del">
          <ac:chgData name="Savoie, Bruce (ASD-S)" userId="90f4cde2-e460-48f0-a8c3-6a502e89c277" providerId="ADAL" clId="{CD76CC05-8127-438C-A982-F8EB4CB446FF}" dt="2022-05-29T20:57:14.911" v="3645" actId="26606"/>
          <ac:cxnSpMkLst>
            <pc:docMk/>
            <pc:sldMk cId="2217820591" sldId="270"/>
            <ac:cxnSpMk id="1029" creationId="{A834348D-C609-4DDD-BC0E-8CCD47C1B283}"/>
          </ac:cxnSpMkLst>
        </pc:cxnChg>
        <pc:cxnChg chg="add del">
          <ac:chgData name="Savoie, Bruce (ASD-S)" userId="90f4cde2-e460-48f0-a8c3-6a502e89c277" providerId="ADAL" clId="{CD76CC05-8127-438C-A982-F8EB4CB446FF}" dt="2022-05-29T20:57:14.911" v="3645" actId="26606"/>
          <ac:cxnSpMkLst>
            <pc:docMk/>
            <pc:sldMk cId="2217820591" sldId="270"/>
            <ac:cxnSpMk id="1031" creationId="{34BEAC76-53DA-4BEF-9A55-092764198C5F}"/>
          </ac:cxnSpMkLst>
        </pc:cxnChg>
        <pc:cxnChg chg="add del">
          <ac:chgData name="Savoie, Bruce (ASD-S)" userId="90f4cde2-e460-48f0-a8c3-6a502e89c277" providerId="ADAL" clId="{CD76CC05-8127-438C-A982-F8EB4CB446FF}" dt="2022-05-29T20:57:14.904" v="3644" actId="26606"/>
          <ac:cxnSpMkLst>
            <pc:docMk/>
            <pc:sldMk cId="2217820591" sldId="270"/>
            <ac:cxnSpMk id="1034" creationId="{2F119B9D-EB57-4E21-A62E-D4EB28B107D7}"/>
          </ac:cxnSpMkLst>
        </pc:cxnChg>
        <pc:cxnChg chg="add">
          <ac:chgData name="Savoie, Bruce (ASD-S)" userId="90f4cde2-e460-48f0-a8c3-6a502e89c277" providerId="ADAL" clId="{CD76CC05-8127-438C-A982-F8EB4CB446FF}" dt="2022-05-29T20:57:14.911" v="3645" actId="26606"/>
          <ac:cxnSpMkLst>
            <pc:docMk/>
            <pc:sldMk cId="2217820591" sldId="270"/>
            <ac:cxnSpMk id="1036" creationId="{A834348D-C609-4DDD-BC0E-8CCD47C1B283}"/>
          </ac:cxnSpMkLst>
        </pc:cxnChg>
        <pc:cxnChg chg="add">
          <ac:chgData name="Savoie, Bruce (ASD-S)" userId="90f4cde2-e460-48f0-a8c3-6a502e89c277" providerId="ADAL" clId="{CD76CC05-8127-438C-A982-F8EB4CB446FF}" dt="2022-05-29T20:57:14.911" v="3645" actId="26606"/>
          <ac:cxnSpMkLst>
            <pc:docMk/>
            <pc:sldMk cId="2217820591" sldId="270"/>
            <ac:cxnSpMk id="1038" creationId="{34BEAC76-53DA-4BEF-9A55-092764198C5F}"/>
          </ac:cxnSpMkLst>
        </pc:cxnChg>
      </pc:sldChg>
      <pc:sldChg chg="addSp delSp modSp add mod ord setBg delDesignElem">
        <pc:chgData name="Savoie, Bruce (ASD-S)" userId="90f4cde2-e460-48f0-a8c3-6a502e89c277" providerId="ADAL" clId="{CD76CC05-8127-438C-A982-F8EB4CB446FF}" dt="2022-06-05T15:30:02.640" v="3841" actId="26606"/>
        <pc:sldMkLst>
          <pc:docMk/>
          <pc:sldMk cId="2567019779" sldId="271"/>
        </pc:sldMkLst>
        <pc:spChg chg="mod ord">
          <ac:chgData name="Savoie, Bruce (ASD-S)" userId="90f4cde2-e460-48f0-a8c3-6a502e89c277" providerId="ADAL" clId="{CD76CC05-8127-438C-A982-F8EB4CB446FF}" dt="2022-06-05T15:29:25.126" v="3833" actId="26606"/>
          <ac:spMkLst>
            <pc:docMk/>
            <pc:sldMk cId="2567019779" sldId="271"/>
            <ac:spMk id="2" creationId="{41687EE9-9B1F-480E-852F-0088ED57B1C3}"/>
          </ac:spMkLst>
        </pc:spChg>
        <pc:spChg chg="add del mod">
          <ac:chgData name="Savoie, Bruce (ASD-S)" userId="90f4cde2-e460-48f0-a8c3-6a502e89c277" providerId="ADAL" clId="{CD76CC05-8127-438C-A982-F8EB4CB446FF}" dt="2022-05-15T22:28:44.372" v="2108"/>
          <ac:spMkLst>
            <pc:docMk/>
            <pc:sldMk cId="2567019779" sldId="271"/>
            <ac:spMk id="3" creationId="{5FA9B455-004E-7700-CF6C-029E2223A6BB}"/>
          </ac:spMkLst>
        </pc:spChg>
        <pc:spChg chg="add del mod">
          <ac:chgData name="Savoie, Bruce (ASD-S)" userId="90f4cde2-e460-48f0-a8c3-6a502e89c277" providerId="ADAL" clId="{CD76CC05-8127-438C-A982-F8EB4CB446FF}" dt="2022-06-05T15:29:58.599" v="3840"/>
          <ac:spMkLst>
            <pc:docMk/>
            <pc:sldMk cId="2567019779" sldId="271"/>
            <ac:spMk id="3" creationId="{925FD488-9A61-BB71-A9A7-AD65D1B22810}"/>
          </ac:spMkLst>
        </pc:spChg>
        <pc:spChg chg="add del mod">
          <ac:chgData name="Savoie, Bruce (ASD-S)" userId="90f4cde2-e460-48f0-a8c3-6a502e89c277" providerId="ADAL" clId="{CD76CC05-8127-438C-A982-F8EB4CB446FF}" dt="2022-04-24T14:49:06.515" v="800"/>
          <ac:spMkLst>
            <pc:docMk/>
            <pc:sldMk cId="2567019779" sldId="271"/>
            <ac:spMk id="3" creationId="{FF16BE0A-4821-4ACD-8791-3479E27E4A88}"/>
          </ac:spMkLst>
        </pc:spChg>
        <pc:spChg chg="add del mod">
          <ac:chgData name="Savoie, Bruce (ASD-S)" userId="90f4cde2-e460-48f0-a8c3-6a502e89c277" providerId="ADAL" clId="{CD76CC05-8127-438C-A982-F8EB4CB446FF}" dt="2022-04-24T14:54:39.784" v="1054"/>
          <ac:spMkLst>
            <pc:docMk/>
            <pc:sldMk cId="2567019779" sldId="271"/>
            <ac:spMk id="4" creationId="{F183CB79-A741-4178-BB5F-334D625678E1}"/>
          </ac:spMkLst>
        </pc:spChg>
        <pc:spChg chg="add del mod">
          <ac:chgData name="Savoie, Bruce (ASD-S)" userId="90f4cde2-e460-48f0-a8c3-6a502e89c277" providerId="ADAL" clId="{CD76CC05-8127-438C-A982-F8EB4CB446FF}" dt="2022-04-24T14:54:39.784" v="1054"/>
          <ac:spMkLst>
            <pc:docMk/>
            <pc:sldMk cId="2567019779" sldId="271"/>
            <ac:spMk id="5" creationId="{AE65C2BB-7B36-4C0B-84D3-145266CB270D}"/>
          </ac:spMkLst>
        </pc:spChg>
        <pc:spChg chg="add del mod">
          <ac:chgData name="Savoie, Bruce (ASD-S)" userId="90f4cde2-e460-48f0-a8c3-6a502e89c277" providerId="ADAL" clId="{CD76CC05-8127-438C-A982-F8EB4CB446FF}" dt="2022-04-24T14:54:39.784" v="1054"/>
          <ac:spMkLst>
            <pc:docMk/>
            <pc:sldMk cId="2567019779" sldId="271"/>
            <ac:spMk id="6" creationId="{81759A60-3B24-40E0-B702-3C34960AE974}"/>
          </ac:spMkLst>
        </pc:spChg>
        <pc:spChg chg="mod ord">
          <ac:chgData name="Savoie, Bruce (ASD-S)" userId="90f4cde2-e460-48f0-a8c3-6a502e89c277" providerId="ADAL" clId="{CD76CC05-8127-438C-A982-F8EB4CB446FF}" dt="2022-06-05T15:30:02.640" v="3841" actId="26606"/>
          <ac:spMkLst>
            <pc:docMk/>
            <pc:sldMk cId="2567019779" sldId="271"/>
            <ac:spMk id="11" creationId="{D08E1AE2-AA0A-49EE-9AC9-E77A4CCA49E6}"/>
          </ac:spMkLst>
        </pc:spChg>
        <pc:spChg chg="add del">
          <ac:chgData name="Savoie, Bruce (ASD-S)" userId="90f4cde2-e460-48f0-a8c3-6a502e89c277" providerId="ADAL" clId="{CD76CC05-8127-438C-A982-F8EB4CB446FF}" dt="2022-04-24T14:52:47.843" v="1032" actId="26606"/>
          <ac:spMkLst>
            <pc:docMk/>
            <pc:sldMk cId="2567019779" sldId="271"/>
            <ac:spMk id="75" creationId="{8DA14841-53A4-4935-BE65-C8373B8A6D06}"/>
          </ac:spMkLst>
        </pc:spChg>
        <pc:spChg chg="add del">
          <ac:chgData name="Savoie, Bruce (ASD-S)" userId="90f4cde2-e460-48f0-a8c3-6a502e89c277" providerId="ADAL" clId="{CD76CC05-8127-438C-A982-F8EB4CB446FF}" dt="2022-04-24T14:52:47.843" v="1032" actId="26606"/>
          <ac:spMkLst>
            <pc:docMk/>
            <pc:sldMk cId="2567019779" sldId="271"/>
            <ac:spMk id="77" creationId="{9877C2CF-B2DD-41C8-8B5E-152673376B41}"/>
          </ac:spMkLst>
        </pc:spChg>
        <pc:spChg chg="add del">
          <ac:chgData name="Savoie, Bruce (ASD-S)" userId="90f4cde2-e460-48f0-a8c3-6a502e89c277" providerId="ADAL" clId="{CD76CC05-8127-438C-A982-F8EB4CB446FF}" dt="2022-04-24T14:52:47.843" v="1032" actId="26606"/>
          <ac:spMkLst>
            <pc:docMk/>
            <pc:sldMk cId="2567019779" sldId="271"/>
            <ac:spMk id="79" creationId="{24923D72-7E69-464B-94C5-B2530008D094}"/>
          </ac:spMkLst>
        </pc:spChg>
        <pc:spChg chg="add del">
          <ac:chgData name="Savoie, Bruce (ASD-S)" userId="90f4cde2-e460-48f0-a8c3-6a502e89c277" providerId="ADAL" clId="{CD76CC05-8127-438C-A982-F8EB4CB446FF}" dt="2022-04-24T14:52:47.843" v="1032" actId="26606"/>
          <ac:spMkLst>
            <pc:docMk/>
            <pc:sldMk cId="2567019779" sldId="271"/>
            <ac:spMk id="81" creationId="{A00CCC86-7A88-4DFF-A0D0-6604606A2AEA}"/>
          </ac:spMkLst>
        </pc:spChg>
        <pc:spChg chg="add del">
          <ac:chgData name="Savoie, Bruce (ASD-S)" userId="90f4cde2-e460-48f0-a8c3-6a502e89c277" providerId="ADAL" clId="{CD76CC05-8127-438C-A982-F8EB4CB446FF}" dt="2022-04-24T14:52:47.843" v="1032" actId="26606"/>
          <ac:spMkLst>
            <pc:docMk/>
            <pc:sldMk cId="2567019779" sldId="271"/>
            <ac:spMk id="83" creationId="{E1F8ABFD-155B-4386-AE33-6E13057CFCF3}"/>
          </ac:spMkLst>
        </pc:spChg>
        <pc:spChg chg="add del">
          <ac:chgData name="Savoie, Bruce (ASD-S)" userId="90f4cde2-e460-48f0-a8c3-6a502e89c277" providerId="ADAL" clId="{CD76CC05-8127-438C-A982-F8EB4CB446FF}" dt="2022-04-24T14:52:47.843" v="1032" actId="26606"/>
          <ac:spMkLst>
            <pc:docMk/>
            <pc:sldMk cId="2567019779" sldId="271"/>
            <ac:spMk id="85" creationId="{AFAADFB1-A9D8-4319-BAC8-6B3FD36BF271}"/>
          </ac:spMkLst>
        </pc:spChg>
        <pc:spChg chg="add del">
          <ac:chgData name="Savoie, Bruce (ASD-S)" userId="90f4cde2-e460-48f0-a8c3-6a502e89c277" providerId="ADAL" clId="{CD76CC05-8127-438C-A982-F8EB4CB446FF}" dt="2022-04-24T14:52:47.843" v="1032" actId="26606"/>
          <ac:spMkLst>
            <pc:docMk/>
            <pc:sldMk cId="2567019779" sldId="271"/>
            <ac:spMk id="91" creationId="{3E12F873-5B9B-482F-9FB3-6355C4F3B718}"/>
          </ac:spMkLst>
        </pc:spChg>
        <pc:spChg chg="add del">
          <ac:chgData name="Savoie, Bruce (ASD-S)" userId="90f4cde2-e460-48f0-a8c3-6a502e89c277" providerId="ADAL" clId="{CD76CC05-8127-438C-A982-F8EB4CB446FF}" dt="2022-04-24T14:52:47.843" v="1032" actId="26606"/>
          <ac:spMkLst>
            <pc:docMk/>
            <pc:sldMk cId="2567019779" sldId="271"/>
            <ac:spMk id="93" creationId="{0F245259-4364-4D53-AC48-3E893885AD38}"/>
          </ac:spMkLst>
        </pc:spChg>
        <pc:spChg chg="add del">
          <ac:chgData name="Savoie, Bruce (ASD-S)" userId="90f4cde2-e460-48f0-a8c3-6a502e89c277" providerId="ADAL" clId="{CD76CC05-8127-438C-A982-F8EB4CB446FF}" dt="2022-04-24T14:52:47.843" v="1032" actId="26606"/>
          <ac:spMkLst>
            <pc:docMk/>
            <pc:sldMk cId="2567019779" sldId="271"/>
            <ac:spMk id="95" creationId="{3B9C7619-9AF0-4D6F-B2E3-21032A5C3AFE}"/>
          </ac:spMkLst>
        </pc:spChg>
        <pc:spChg chg="add del">
          <ac:chgData name="Savoie, Bruce (ASD-S)" userId="90f4cde2-e460-48f0-a8c3-6a502e89c277" providerId="ADAL" clId="{CD76CC05-8127-438C-A982-F8EB4CB446FF}" dt="2022-04-24T14:52:47.843" v="1032" actId="26606"/>
          <ac:spMkLst>
            <pc:docMk/>
            <pc:sldMk cId="2567019779" sldId="271"/>
            <ac:spMk id="97" creationId="{BAFBE0AC-23B1-4352-95D2-C71EB6D15029}"/>
          </ac:spMkLst>
        </pc:spChg>
        <pc:spChg chg="add del">
          <ac:chgData name="Savoie, Bruce (ASD-S)" userId="90f4cde2-e460-48f0-a8c3-6a502e89c277" providerId="ADAL" clId="{CD76CC05-8127-438C-A982-F8EB4CB446FF}" dt="2022-04-24T14:53:23.738" v="1038" actId="26606"/>
          <ac:spMkLst>
            <pc:docMk/>
            <pc:sldMk cId="2567019779" sldId="271"/>
            <ac:spMk id="99" creationId="{E1F8ABFD-155B-4386-AE33-6E13057CFCF3}"/>
          </ac:spMkLst>
        </pc:spChg>
        <pc:spChg chg="add del">
          <ac:chgData name="Savoie, Bruce (ASD-S)" userId="90f4cde2-e460-48f0-a8c3-6a502e89c277" providerId="ADAL" clId="{CD76CC05-8127-438C-A982-F8EB4CB446FF}" dt="2022-04-24T14:53:23.738" v="1038" actId="26606"/>
          <ac:spMkLst>
            <pc:docMk/>
            <pc:sldMk cId="2567019779" sldId="271"/>
            <ac:spMk id="101" creationId="{93D02AEE-30DC-4942-A9CA-7A14F8B8E297}"/>
          </ac:spMkLst>
        </pc:spChg>
        <pc:spChg chg="add del">
          <ac:chgData name="Savoie, Bruce (ASD-S)" userId="90f4cde2-e460-48f0-a8c3-6a502e89c277" providerId="ADAL" clId="{CD76CC05-8127-438C-A982-F8EB4CB446FF}" dt="2022-04-24T14:53:23.738" v="1038" actId="26606"/>
          <ac:spMkLst>
            <pc:docMk/>
            <pc:sldMk cId="2567019779" sldId="271"/>
            <ac:spMk id="107" creationId="{F2699857-2714-4E6A-8E11-6BEB9DF7FC5E}"/>
          </ac:spMkLst>
        </pc:spChg>
        <pc:spChg chg="add del">
          <ac:chgData name="Savoie, Bruce (ASD-S)" userId="90f4cde2-e460-48f0-a8c3-6a502e89c277" providerId="ADAL" clId="{CD76CC05-8127-438C-A982-F8EB4CB446FF}" dt="2022-04-24T14:53:23.738" v="1038" actId="26606"/>
          <ac:spMkLst>
            <pc:docMk/>
            <pc:sldMk cId="2567019779" sldId="271"/>
            <ac:spMk id="109" creationId="{346078E7-FDC0-448B-97DE-4EDA7702EEE5}"/>
          </ac:spMkLst>
        </pc:spChg>
        <pc:spChg chg="add del">
          <ac:chgData name="Savoie, Bruce (ASD-S)" userId="90f4cde2-e460-48f0-a8c3-6a502e89c277" providerId="ADAL" clId="{CD76CC05-8127-438C-A982-F8EB4CB446FF}" dt="2022-04-24T14:53:23.738" v="1038" actId="26606"/>
          <ac:spMkLst>
            <pc:docMk/>
            <pc:sldMk cId="2567019779" sldId="271"/>
            <ac:spMk id="111" creationId="{7266E038-37B1-43CF-AFE0-B21E9F572C51}"/>
          </ac:spMkLst>
        </pc:spChg>
        <pc:spChg chg="add del">
          <ac:chgData name="Savoie, Bruce (ASD-S)" userId="90f4cde2-e460-48f0-a8c3-6a502e89c277" providerId="ADAL" clId="{CD76CC05-8127-438C-A982-F8EB4CB446FF}" dt="2022-04-24T14:53:23.738" v="1038" actId="26606"/>
          <ac:spMkLst>
            <pc:docMk/>
            <pc:sldMk cId="2567019779" sldId="271"/>
            <ac:spMk id="113" creationId="{31E37FC9-ED36-42CE-9877-9EAB50FA84BD}"/>
          </ac:spMkLst>
        </pc:spChg>
        <pc:spChg chg="add del">
          <ac:chgData name="Savoie, Bruce (ASD-S)" userId="90f4cde2-e460-48f0-a8c3-6a502e89c277" providerId="ADAL" clId="{CD76CC05-8127-438C-A982-F8EB4CB446FF}" dt="2022-05-15T22:28:48.862" v="2110" actId="26606"/>
          <ac:spMkLst>
            <pc:docMk/>
            <pc:sldMk cId="2567019779" sldId="271"/>
            <ac:spMk id="124" creationId="{E972DE0D-2E53-4159-ABD3-C601524262C2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39" creationId="{4C790028-99AE-4AE4-8269-9913E2D50625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41" creationId="{06936A2A-FE08-4EE0-A409-3EF3FA2448DE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43" creationId="{E1F0989E-BFBB-43E4-927B-2C51C7AE261D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45" creationId="{8ACA2469-91AA-459B-A5DD-8FFC0F70E05C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47" creationId="{97860FD2-CA19-4064-AA6F-68050C3D2011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49" creationId="{5B5704DF-AA51-4ECB-8649-3D84B66015F0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55" creationId="{AE086C11-5973-4279-A78E-9EE1FA3739B6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57" creationId="{0DD01656-031B-4B96-B470-9606C8B04C51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59" creationId="{EF01A19A-D719-400B-AD1E-7D79B2F233DA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61" creationId="{6E9ABF94-DF91-40E7-BB84-15A732A57B34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63" creationId="{8294C852-65CA-41F0-86E9-3FE5CD1C7209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65" creationId="{D0F8EB82-F811-45B7-84E5-94BE5060C8FC}"/>
          </ac:spMkLst>
        </pc:spChg>
        <pc:spChg chg="add del">
          <ac:chgData name="Savoie, Bruce (ASD-S)" userId="90f4cde2-e460-48f0-a8c3-6a502e89c277" providerId="ADAL" clId="{CD76CC05-8127-438C-A982-F8EB4CB446FF}" dt="2022-05-15T22:29:05.762" v="2116" actId="26606"/>
          <ac:spMkLst>
            <pc:docMk/>
            <pc:sldMk cId="2567019779" sldId="271"/>
            <ac:spMk id="250" creationId="{828D1E49-2A21-4A83-A0E0-FB1597B4B2ED}"/>
          </ac:spMkLst>
        </pc:spChg>
        <pc:spChg chg="add del">
          <ac:chgData name="Savoie, Bruce (ASD-S)" userId="90f4cde2-e460-48f0-a8c3-6a502e89c277" providerId="ADAL" clId="{CD76CC05-8127-438C-A982-F8EB4CB446FF}" dt="2022-05-15T22:29:05.762" v="2116" actId="26606"/>
          <ac:spMkLst>
            <pc:docMk/>
            <pc:sldMk cId="2567019779" sldId="271"/>
            <ac:spMk id="275" creationId="{E972DE0D-2E53-4159-ABD3-C601524262C2}"/>
          </ac:spMkLst>
        </pc:spChg>
        <pc:spChg chg="add del">
          <ac:chgData name="Savoie, Bruce (ASD-S)" userId="90f4cde2-e460-48f0-a8c3-6a502e89c277" providerId="ADAL" clId="{CD76CC05-8127-438C-A982-F8EB4CB446FF}" dt="2022-05-15T22:29:17.877" v="2121" actId="26606"/>
          <ac:spMkLst>
            <pc:docMk/>
            <pc:sldMk cId="2567019779" sldId="271"/>
            <ac:spMk id="280" creationId="{800324C0-3F86-4ACD-945B-4AD842C9CD64}"/>
          </ac:spMkLst>
        </pc:spChg>
        <pc:spChg chg="add del">
          <ac:chgData name="Savoie, Bruce (ASD-S)" userId="90f4cde2-e460-48f0-a8c3-6a502e89c277" providerId="ADAL" clId="{CD76CC05-8127-438C-A982-F8EB4CB446FF}" dt="2022-05-15T22:29:17.853" v="2120" actId="26606"/>
          <ac:spMkLst>
            <pc:docMk/>
            <pc:sldMk cId="2567019779" sldId="271"/>
            <ac:spMk id="286" creationId="{828D1E49-2A21-4A83-A0E0-FB1597B4B2ED}"/>
          </ac:spMkLst>
        </pc:spChg>
        <pc:spChg chg="add del">
          <ac:chgData name="Savoie, Bruce (ASD-S)" userId="90f4cde2-e460-48f0-a8c3-6a502e89c277" providerId="ADAL" clId="{CD76CC05-8127-438C-A982-F8EB4CB446FF}" dt="2022-05-15T22:29:17.853" v="2120" actId="26606"/>
          <ac:spMkLst>
            <pc:docMk/>
            <pc:sldMk cId="2567019779" sldId="271"/>
            <ac:spMk id="309" creationId="{E972DE0D-2E53-4159-ABD3-C601524262C2}"/>
          </ac:spMkLst>
        </pc:spChg>
        <pc:spChg chg="add del">
          <ac:chgData name="Savoie, Bruce (ASD-S)" userId="90f4cde2-e460-48f0-a8c3-6a502e89c277" providerId="ADAL" clId="{CD76CC05-8127-438C-A982-F8EB4CB446FF}" dt="2022-04-24T14:53:23.738" v="1038" actId="26606"/>
          <ac:spMkLst>
            <pc:docMk/>
            <pc:sldMk cId="2567019779" sldId="271"/>
            <ac:spMk id="4102" creationId="{8DA14841-53A4-4935-BE65-C8373B8A6D06}"/>
          </ac:spMkLst>
        </pc:spChg>
        <pc:spChg chg="add del">
          <ac:chgData name="Savoie, Bruce (ASD-S)" userId="90f4cde2-e460-48f0-a8c3-6a502e89c277" providerId="ADAL" clId="{CD76CC05-8127-438C-A982-F8EB4CB446FF}" dt="2022-04-24T14:53:23.738" v="1038" actId="26606"/>
          <ac:spMkLst>
            <pc:docMk/>
            <pc:sldMk cId="2567019779" sldId="271"/>
            <ac:spMk id="4103" creationId="{9877C2CF-B2DD-41C8-8B5E-152673376B41}"/>
          </ac:spMkLst>
        </pc:spChg>
        <pc:spChg chg="add del">
          <ac:chgData name="Savoie, Bruce (ASD-S)" userId="90f4cde2-e460-48f0-a8c3-6a502e89c277" providerId="ADAL" clId="{CD76CC05-8127-438C-A982-F8EB4CB446FF}" dt="2022-04-24T14:53:23.738" v="1038" actId="26606"/>
          <ac:spMkLst>
            <pc:docMk/>
            <pc:sldMk cId="2567019779" sldId="271"/>
            <ac:spMk id="4104" creationId="{24923D72-7E69-464B-94C5-B2530008D094}"/>
          </ac:spMkLst>
        </pc:spChg>
        <pc:spChg chg="add del">
          <ac:chgData name="Savoie, Bruce (ASD-S)" userId="90f4cde2-e460-48f0-a8c3-6a502e89c277" providerId="ADAL" clId="{CD76CC05-8127-438C-A982-F8EB4CB446FF}" dt="2022-04-24T14:53:23.738" v="1038" actId="26606"/>
          <ac:spMkLst>
            <pc:docMk/>
            <pc:sldMk cId="2567019779" sldId="271"/>
            <ac:spMk id="4105" creationId="{A00CCC86-7A88-4DFF-A0D0-6604606A2AEA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567019779" sldId="271"/>
            <ac:spMk id="4108" creationId="{8DA14841-53A4-4935-BE65-C8373B8A6D06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567019779" sldId="271"/>
            <ac:spMk id="4109" creationId="{9877C2CF-B2DD-41C8-8B5E-152673376B41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567019779" sldId="271"/>
            <ac:spMk id="4110" creationId="{24923D72-7E69-464B-94C5-B2530008D094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567019779" sldId="271"/>
            <ac:spMk id="4111" creationId="{A00CCC86-7A88-4DFF-A0D0-6604606A2AEA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567019779" sldId="271"/>
            <ac:spMk id="4112" creationId="{E1F8ABFD-155B-4386-AE33-6E13057CFCF3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567019779" sldId="271"/>
            <ac:spMk id="4113" creationId="{1FAD0390-34BF-40AC-9261-46DC940FC980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567019779" sldId="271"/>
            <ac:spMk id="4116" creationId="{B9F61B35-8B17-4284-8EC1-80628EE6314E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567019779" sldId="271"/>
            <ac:spMk id="4117" creationId="{63D6F20C-3324-4FEE-A14F-84CEC82D1E9B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567019779" sldId="271"/>
            <ac:spMk id="4118" creationId="{25148D7B-86F6-4516-8EEA-A549827E4BB9}"/>
          </ac:spMkLst>
        </pc:spChg>
        <pc:spChg chg="add del">
          <ac:chgData name="Savoie, Bruce (ASD-S)" userId="90f4cde2-e460-48f0-a8c3-6a502e89c277" providerId="ADAL" clId="{CD76CC05-8127-438C-A982-F8EB4CB446FF}" dt="2022-05-01T22:18:21.216" v="1227"/>
          <ac:spMkLst>
            <pc:docMk/>
            <pc:sldMk cId="2567019779" sldId="271"/>
            <ac:spMk id="4119" creationId="{E3F52668-573E-409A-9976-4842BB9EAAA4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2567019779" sldId="271"/>
            <ac:spMk id="4134" creationId="{02C63E57-6267-4B3F-B340-7BB32196E13B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2567019779" sldId="271"/>
            <ac:spMk id="4135" creationId="{9B69918D-3001-4338-8904-380A53B241FB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2567019779" sldId="271"/>
            <ac:spMk id="4136" creationId="{AFC5700F-7321-4B30-B1DC-BC4F2165BB51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2567019779" sldId="271"/>
            <ac:spMk id="4137" creationId="{8F50300C-C744-4948-BE34-534215C7469B}"/>
          </ac:spMkLst>
        </pc:spChg>
        <pc:spChg chg="add del">
          <ac:chgData name="Savoie, Bruce (ASD-S)" userId="90f4cde2-e460-48f0-a8c3-6a502e89c277" providerId="ADAL" clId="{CD76CC05-8127-438C-A982-F8EB4CB446FF}" dt="2022-05-09T22:04:42.289" v="1859"/>
          <ac:spMkLst>
            <pc:docMk/>
            <pc:sldMk cId="2567019779" sldId="271"/>
            <ac:spMk id="4142" creationId="{6CA72FCB-DBCC-435A-838B-682978F4791B}"/>
          </ac:spMkLst>
        </pc:spChg>
        <pc:spChg chg="add del">
          <ac:chgData name="Savoie, Bruce (ASD-S)" userId="90f4cde2-e460-48f0-a8c3-6a502e89c277" providerId="ADAL" clId="{CD76CC05-8127-438C-A982-F8EB4CB446FF}" dt="2022-05-23T22:39:01.917" v="2762" actId="26606"/>
          <ac:spMkLst>
            <pc:docMk/>
            <pc:sldMk cId="2567019779" sldId="271"/>
            <ac:spMk id="5127" creationId="{9416C2F8-A84C-4357-A755-81D3F466DD07}"/>
          </ac:spMkLst>
        </pc:spChg>
        <pc:spChg chg="add del">
          <ac:chgData name="Savoie, Bruce (ASD-S)" userId="90f4cde2-e460-48f0-a8c3-6a502e89c277" providerId="ADAL" clId="{CD76CC05-8127-438C-A982-F8EB4CB446FF}" dt="2022-05-23T22:39:05.376" v="2764" actId="26606"/>
          <ac:spMkLst>
            <pc:docMk/>
            <pc:sldMk cId="2567019779" sldId="271"/>
            <ac:spMk id="5133" creationId="{86BCC4D5-E795-4C27-A59A-C83C97FC8C97}"/>
          </ac:spMkLst>
        </pc:spChg>
        <pc:spChg chg="add del">
          <ac:chgData name="Savoie, Bruce (ASD-S)" userId="90f4cde2-e460-48f0-a8c3-6a502e89c277" providerId="ADAL" clId="{CD76CC05-8127-438C-A982-F8EB4CB446FF}" dt="2022-05-29T20:57:43.047" v="3650" actId="26606"/>
          <ac:spMkLst>
            <pc:docMk/>
            <pc:sldMk cId="2567019779" sldId="271"/>
            <ac:spMk id="5136" creationId="{16BA3B9B-A5EE-4E60-B809-93226826189D}"/>
          </ac:spMkLst>
        </pc:spChg>
        <pc:spChg chg="add del">
          <ac:chgData name="Savoie, Bruce (ASD-S)" userId="90f4cde2-e460-48f0-a8c3-6a502e89c277" providerId="ADAL" clId="{CD76CC05-8127-438C-A982-F8EB4CB446FF}" dt="2022-05-15T22:28:48.862" v="2110" actId="26606"/>
          <ac:spMkLst>
            <pc:docMk/>
            <pc:sldMk cId="2567019779" sldId="271"/>
            <ac:spMk id="5137" creationId="{48CAE4AE-A9DF-45AF-9A9C-1712BC63418E}"/>
          </ac:spMkLst>
        </pc:spChg>
        <pc:spChg chg="add del">
          <ac:chgData name="Savoie, Bruce (ASD-S)" userId="90f4cde2-e460-48f0-a8c3-6a502e89c277" providerId="ADAL" clId="{CD76CC05-8127-438C-A982-F8EB4CB446FF}" dt="2022-05-29T20:55:12.349" v="3613"/>
          <ac:spMkLst>
            <pc:docMk/>
            <pc:sldMk cId="2567019779" sldId="271"/>
            <ac:spMk id="5141" creationId="{564276B8-1A41-49DE-90A7-F070B4B6A4EC}"/>
          </ac:spMkLst>
        </pc:spChg>
        <pc:spChg chg="add del">
          <ac:chgData name="Savoie, Bruce (ASD-S)" userId="90f4cde2-e460-48f0-a8c3-6a502e89c277" providerId="ADAL" clId="{CD76CC05-8127-438C-A982-F8EB4CB446FF}" dt="2022-06-05T15:30:02.640" v="3841" actId="26606"/>
          <ac:spMkLst>
            <pc:docMk/>
            <pc:sldMk cId="2567019779" sldId="271"/>
            <ac:spMk id="5153" creationId="{4038CB10-1F5C-4D54-9DF7-12586DE5B007}"/>
          </ac:spMkLst>
        </pc:spChg>
        <pc:spChg chg="add del">
          <ac:chgData name="Savoie, Bruce (ASD-S)" userId="90f4cde2-e460-48f0-a8c3-6a502e89c277" providerId="ADAL" clId="{CD76CC05-8127-438C-A982-F8EB4CB446FF}" dt="2022-06-05T15:30:02.640" v="3841" actId="26606"/>
          <ac:spMkLst>
            <pc:docMk/>
            <pc:sldMk cId="2567019779" sldId="271"/>
            <ac:spMk id="5155" creationId="{73ED6512-6858-4552-B699-9A97FE9A4EA2}"/>
          </ac:spMkLst>
        </pc:spChg>
        <pc:spChg chg="add del">
          <ac:chgData name="Savoie, Bruce (ASD-S)" userId="90f4cde2-e460-48f0-a8c3-6a502e89c277" providerId="ADAL" clId="{CD76CC05-8127-438C-A982-F8EB4CB446FF}" dt="2022-05-15T22:28:51.334" v="2112" actId="26606"/>
          <ac:spMkLst>
            <pc:docMk/>
            <pc:sldMk cId="2567019779" sldId="271"/>
            <ac:spMk id="5161" creationId="{828D1E49-2A21-4A83-A0E0-FB1597B4B2ED}"/>
          </ac:spMkLst>
        </pc:spChg>
        <pc:spChg chg="add del">
          <ac:chgData name="Savoie, Bruce (ASD-S)" userId="90f4cde2-e460-48f0-a8c3-6a502e89c277" providerId="ADAL" clId="{CD76CC05-8127-438C-A982-F8EB4CB446FF}" dt="2022-05-15T22:28:51.334" v="2112" actId="26606"/>
          <ac:spMkLst>
            <pc:docMk/>
            <pc:sldMk cId="2567019779" sldId="271"/>
            <ac:spMk id="5184" creationId="{E972DE0D-2E53-4159-ABD3-C601524262C2}"/>
          </ac:spMkLst>
        </pc:spChg>
        <pc:spChg chg="add del">
          <ac:chgData name="Savoie, Bruce (ASD-S)" userId="90f4cde2-e460-48f0-a8c3-6a502e89c277" providerId="ADAL" clId="{CD76CC05-8127-438C-A982-F8EB4CB446FF}" dt="2022-05-15T22:29:05.794" v="2117" actId="26606"/>
          <ac:spMkLst>
            <pc:docMk/>
            <pc:sldMk cId="2567019779" sldId="271"/>
            <ac:spMk id="5200" creationId="{7CC9829A-26F6-4595-8608-1A9F57DA7504}"/>
          </ac:spMkLst>
        </pc:spChg>
        <pc:spChg chg="add del">
          <ac:chgData name="Savoie, Bruce (ASD-S)" userId="90f4cde2-e460-48f0-a8c3-6a502e89c277" providerId="ADAL" clId="{CD76CC05-8127-438C-A982-F8EB4CB446FF}" dt="2022-05-15T22:29:17.877" v="2121" actId="26606"/>
          <ac:spMkLst>
            <pc:docMk/>
            <pc:sldMk cId="2567019779" sldId="271"/>
            <ac:spMk id="5213" creationId="{6337C157-FA7C-44F7-8F26-8D60F1E4D994}"/>
          </ac:spMkLst>
        </pc:spChg>
        <pc:spChg chg="add del">
          <ac:chgData name="Savoie, Bruce (ASD-S)" userId="90f4cde2-e460-48f0-a8c3-6a502e89c277" providerId="ADAL" clId="{CD76CC05-8127-438C-A982-F8EB4CB446FF}" dt="2022-05-23T22:36:58.918" v="2735"/>
          <ac:spMkLst>
            <pc:docMk/>
            <pc:sldMk cId="2567019779" sldId="271"/>
            <ac:spMk id="5243" creationId="{48CAE4AE-A9DF-45AF-9A9C-1712BC63418E}"/>
          </ac:spMkLst>
        </pc:spChg>
        <pc:spChg chg="add del">
          <ac:chgData name="Savoie, Bruce (ASD-S)" userId="90f4cde2-e460-48f0-a8c3-6a502e89c277" providerId="ADAL" clId="{CD76CC05-8127-438C-A982-F8EB4CB446FF}" dt="2022-05-23T22:36:58.918" v="2735"/>
          <ac:spMkLst>
            <pc:docMk/>
            <pc:sldMk cId="2567019779" sldId="271"/>
            <ac:spMk id="5256" creationId="{E972DE0D-2E53-4159-ABD3-C601524262C2}"/>
          </ac:spMkLst>
        </pc:spChg>
        <pc:spChg chg="add">
          <ac:chgData name="Savoie, Bruce (ASD-S)" userId="90f4cde2-e460-48f0-a8c3-6a502e89c277" providerId="ADAL" clId="{CD76CC05-8127-438C-A982-F8EB4CB446FF}" dt="2022-06-05T15:30:02.640" v="3841" actId="26606"/>
          <ac:spMkLst>
            <pc:docMk/>
            <pc:sldMk cId="2567019779" sldId="271"/>
            <ac:spMk id="6155" creationId="{4038CB10-1F5C-4D54-9DF7-12586DE5B007}"/>
          </ac:spMkLst>
        </pc:spChg>
        <pc:spChg chg="add">
          <ac:chgData name="Savoie, Bruce (ASD-S)" userId="90f4cde2-e460-48f0-a8c3-6a502e89c277" providerId="ADAL" clId="{CD76CC05-8127-438C-A982-F8EB4CB446FF}" dt="2022-06-05T15:30:02.640" v="3841" actId="26606"/>
          <ac:spMkLst>
            <pc:docMk/>
            <pc:sldMk cId="2567019779" sldId="271"/>
            <ac:spMk id="6157" creationId="{73ED6512-6858-4552-B699-9A97FE9A4EA2}"/>
          </ac:spMkLst>
        </pc:spChg>
        <pc:grpChg chg="add del">
          <ac:chgData name="Savoie, Bruce (ASD-S)" userId="90f4cde2-e460-48f0-a8c3-6a502e89c277" providerId="ADAL" clId="{CD76CC05-8127-438C-A982-F8EB4CB446FF}" dt="2022-05-15T22:28:48.862" v="2110" actId="26606"/>
          <ac:grpSpMkLst>
            <pc:docMk/>
            <pc:sldMk cId="2567019779" sldId="271"/>
            <ac:grpSpMk id="94" creationId="{F35369DB-627C-41BD-9041-6426E8BF6604}"/>
          </ac:grpSpMkLst>
        </pc:grpChg>
        <pc:grpChg chg="add del">
          <ac:chgData name="Savoie, Bruce (ASD-S)" userId="90f4cde2-e460-48f0-a8c3-6a502e89c277" providerId="ADAL" clId="{CD76CC05-8127-438C-A982-F8EB4CB446FF}" dt="2022-05-09T22:04:42.289" v="1859"/>
          <ac:grpSpMkLst>
            <pc:docMk/>
            <pc:sldMk cId="2567019779" sldId="271"/>
            <ac:grpSpMk id="121" creationId="{672F9DC4-C2C4-43CF-9C2C-2EE1826F77A2}"/>
          </ac:grpSpMkLst>
        </pc:grpChg>
        <pc:grpChg chg="add del">
          <ac:chgData name="Savoie, Bruce (ASD-S)" userId="90f4cde2-e460-48f0-a8c3-6a502e89c277" providerId="ADAL" clId="{CD76CC05-8127-438C-A982-F8EB4CB446FF}" dt="2022-05-15T22:29:05.762" v="2116" actId="26606"/>
          <ac:grpSpMkLst>
            <pc:docMk/>
            <pc:sldMk cId="2567019779" sldId="271"/>
            <ac:grpSpMk id="222" creationId="{AE19E2D2-078B-459F-A431-2037B063FDF3}"/>
          </ac:grpSpMkLst>
        </pc:grpChg>
        <pc:grpChg chg="add del">
          <ac:chgData name="Savoie, Bruce (ASD-S)" userId="90f4cde2-e460-48f0-a8c3-6a502e89c277" providerId="ADAL" clId="{CD76CC05-8127-438C-A982-F8EB4CB446FF}" dt="2022-05-15T22:29:05.762" v="2116" actId="26606"/>
          <ac:grpSpMkLst>
            <pc:docMk/>
            <pc:sldMk cId="2567019779" sldId="271"/>
            <ac:grpSpMk id="245" creationId="{E10C7CFA-FC7F-479C-9026-39109C0B5967}"/>
          </ac:grpSpMkLst>
        </pc:grpChg>
        <pc:grpChg chg="add del">
          <ac:chgData name="Savoie, Bruce (ASD-S)" userId="90f4cde2-e460-48f0-a8c3-6a502e89c277" providerId="ADAL" clId="{CD76CC05-8127-438C-A982-F8EB4CB446FF}" dt="2022-05-15T22:29:05.762" v="2116" actId="26606"/>
          <ac:grpSpMkLst>
            <pc:docMk/>
            <pc:sldMk cId="2567019779" sldId="271"/>
            <ac:grpSpMk id="252" creationId="{088B852E-5494-418B-A833-75CF016A9E20}"/>
          </ac:grpSpMkLst>
        </pc:grpChg>
        <pc:grpChg chg="add del">
          <ac:chgData name="Savoie, Bruce (ASD-S)" userId="90f4cde2-e460-48f0-a8c3-6a502e89c277" providerId="ADAL" clId="{CD76CC05-8127-438C-A982-F8EB4CB446FF}" dt="2022-05-15T22:29:17.853" v="2120" actId="26606"/>
          <ac:grpSpMkLst>
            <pc:docMk/>
            <pc:sldMk cId="2567019779" sldId="271"/>
            <ac:grpSpMk id="256" creationId="{AE19E2D2-078B-459F-A431-2037B063FDF3}"/>
          </ac:grpSpMkLst>
        </pc:grpChg>
        <pc:grpChg chg="add del">
          <ac:chgData name="Savoie, Bruce (ASD-S)" userId="90f4cde2-e460-48f0-a8c3-6a502e89c277" providerId="ADAL" clId="{CD76CC05-8127-438C-A982-F8EB4CB446FF}" dt="2022-05-15T22:29:17.853" v="2120" actId="26606"/>
          <ac:grpSpMkLst>
            <pc:docMk/>
            <pc:sldMk cId="2567019779" sldId="271"/>
            <ac:grpSpMk id="282" creationId="{E10C7CFA-FC7F-479C-9026-39109C0B5967}"/>
          </ac:grpSpMkLst>
        </pc:grpChg>
        <pc:grpChg chg="add del">
          <ac:chgData name="Savoie, Bruce (ASD-S)" userId="90f4cde2-e460-48f0-a8c3-6a502e89c277" providerId="ADAL" clId="{CD76CC05-8127-438C-A982-F8EB4CB446FF}" dt="2022-05-15T22:29:17.853" v="2120" actId="26606"/>
          <ac:grpSpMkLst>
            <pc:docMk/>
            <pc:sldMk cId="2567019779" sldId="271"/>
            <ac:grpSpMk id="287" creationId="{088B852E-5494-418B-A833-75CF016A9E20}"/>
          </ac:grpSpMkLst>
        </pc:grpChg>
        <pc:grpChg chg="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2567019779" sldId="271"/>
            <ac:grpSpMk id="1028" creationId="{15FF890B-3CE7-403A-AECE-2DE04FC7AF80}"/>
          </ac:grpSpMkLst>
        </pc:grpChg>
        <pc:grpChg chg="add del">
          <ac:chgData name="Savoie, Bruce (ASD-S)" userId="90f4cde2-e460-48f0-a8c3-6a502e89c277" providerId="ADAL" clId="{CD76CC05-8127-438C-A982-F8EB4CB446FF}" dt="2022-05-09T22:04:42.289" v="1859"/>
          <ac:grpSpMkLst>
            <pc:docMk/>
            <pc:sldMk cId="2567019779" sldId="271"/>
            <ac:grpSpMk id="4120" creationId="{6B28271E-9555-42CD-BD73-34342E2C88AA}"/>
          </ac:grpSpMkLst>
        </pc:grpChg>
        <pc:grpChg chg="add del">
          <ac:chgData name="Savoie, Bruce (ASD-S)" userId="90f4cde2-e460-48f0-a8c3-6a502e89c277" providerId="ADAL" clId="{CD76CC05-8127-438C-A982-F8EB4CB446FF}" dt="2022-05-09T22:04:42.289" v="1859"/>
          <ac:grpSpMkLst>
            <pc:docMk/>
            <pc:sldMk cId="2567019779" sldId="271"/>
            <ac:grpSpMk id="4127" creationId="{8267D78B-5467-413E-AA16-317DC14DEDF7}"/>
          </ac:grpSpMkLst>
        </pc:grpChg>
        <pc:grpChg chg="add del">
          <ac:chgData name="Savoie, Bruce (ASD-S)" userId="90f4cde2-e460-48f0-a8c3-6a502e89c277" providerId="ADAL" clId="{CD76CC05-8127-438C-A982-F8EB4CB446FF}" dt="2022-05-09T22:04:42.289" v="1859"/>
          <ac:grpSpMkLst>
            <pc:docMk/>
            <pc:sldMk cId="2567019779" sldId="271"/>
            <ac:grpSpMk id="4138" creationId="{3EF50F21-ED59-4E25-B7BC-73AD45B39542}"/>
          </ac:grpSpMkLst>
        </pc:grpChg>
        <pc:grpChg chg="add del">
          <ac:chgData name="Savoie, Bruce (ASD-S)" userId="90f4cde2-e460-48f0-a8c3-6a502e89c277" providerId="ADAL" clId="{CD76CC05-8127-438C-A982-F8EB4CB446FF}" dt="2022-05-15T22:28:48.862" v="2110" actId="26606"/>
          <ac:grpSpMkLst>
            <pc:docMk/>
            <pc:sldMk cId="2567019779" sldId="271"/>
            <ac:grpSpMk id="5124" creationId="{E8DD8E1A-9945-4DBA-BC40-7A028BF32D2D}"/>
          </ac:grpSpMkLst>
        </pc:grpChg>
        <pc:grpChg chg="add del">
          <ac:chgData name="Savoie, Bruce (ASD-S)" userId="90f4cde2-e460-48f0-a8c3-6a502e89c277" providerId="ADAL" clId="{CD76CC05-8127-438C-A982-F8EB4CB446FF}" dt="2022-05-15T22:28:48.862" v="2110" actId="26606"/>
          <ac:grpSpMkLst>
            <pc:docMk/>
            <pc:sldMk cId="2567019779" sldId="271"/>
            <ac:grpSpMk id="5138" creationId="{6C272060-BC98-4C91-A58F-4DFEC566CF7F}"/>
          </ac:grpSpMkLst>
        </pc:grpChg>
        <pc:grpChg chg="add del">
          <ac:chgData name="Savoie, Bruce (ASD-S)" userId="90f4cde2-e460-48f0-a8c3-6a502e89c277" providerId="ADAL" clId="{CD76CC05-8127-438C-A982-F8EB4CB446FF}" dt="2022-05-15T22:28:51.334" v="2112" actId="26606"/>
          <ac:grpSpMkLst>
            <pc:docMk/>
            <pc:sldMk cId="2567019779" sldId="271"/>
            <ac:grpSpMk id="5147" creationId="{AE19E2D2-078B-459F-A431-2037B063FDF3}"/>
          </ac:grpSpMkLst>
        </pc:grpChg>
        <pc:grpChg chg="add del">
          <ac:chgData name="Savoie, Bruce (ASD-S)" userId="90f4cde2-e460-48f0-a8c3-6a502e89c277" providerId="ADAL" clId="{CD76CC05-8127-438C-A982-F8EB4CB446FF}" dt="2022-05-15T22:28:51.334" v="2112" actId="26606"/>
          <ac:grpSpMkLst>
            <pc:docMk/>
            <pc:sldMk cId="2567019779" sldId="271"/>
            <ac:grpSpMk id="5158" creationId="{E10C7CFA-FC7F-479C-9026-39109C0B5967}"/>
          </ac:grpSpMkLst>
        </pc:grpChg>
        <pc:grpChg chg="add del">
          <ac:chgData name="Savoie, Bruce (ASD-S)" userId="90f4cde2-e460-48f0-a8c3-6a502e89c277" providerId="ADAL" clId="{CD76CC05-8127-438C-A982-F8EB4CB446FF}" dt="2022-05-15T22:28:51.334" v="2112" actId="26606"/>
          <ac:grpSpMkLst>
            <pc:docMk/>
            <pc:sldMk cId="2567019779" sldId="271"/>
            <ac:grpSpMk id="5162" creationId="{088B852E-5494-418B-A833-75CF016A9E20}"/>
          </ac:grpSpMkLst>
        </pc:grpChg>
        <pc:grpChg chg="add del">
          <ac:chgData name="Savoie, Bruce (ASD-S)" userId="90f4cde2-e460-48f0-a8c3-6a502e89c277" providerId="ADAL" clId="{CD76CC05-8127-438C-A982-F8EB4CB446FF}" dt="2022-05-15T22:29:05.794" v="2117" actId="26606"/>
          <ac:grpSpMkLst>
            <pc:docMk/>
            <pc:sldMk cId="2567019779" sldId="271"/>
            <ac:grpSpMk id="5186" creationId="{AE19E2D2-078B-459F-A431-2037B063FDF3}"/>
          </ac:grpSpMkLst>
        </pc:grpChg>
        <pc:grpChg chg="add del">
          <ac:chgData name="Savoie, Bruce (ASD-S)" userId="90f4cde2-e460-48f0-a8c3-6a502e89c277" providerId="ADAL" clId="{CD76CC05-8127-438C-A982-F8EB4CB446FF}" dt="2022-05-15T22:29:05.794" v="2117" actId="26606"/>
          <ac:grpSpMkLst>
            <pc:docMk/>
            <pc:sldMk cId="2567019779" sldId="271"/>
            <ac:grpSpMk id="5197" creationId="{E10C7CFA-FC7F-479C-9026-39109C0B5967}"/>
          </ac:grpSpMkLst>
        </pc:grpChg>
        <pc:grpChg chg="add del">
          <ac:chgData name="Savoie, Bruce (ASD-S)" userId="90f4cde2-e460-48f0-a8c3-6a502e89c277" providerId="ADAL" clId="{CD76CC05-8127-438C-A982-F8EB4CB446FF}" dt="2022-05-15T22:29:05.794" v="2117" actId="26606"/>
          <ac:grpSpMkLst>
            <pc:docMk/>
            <pc:sldMk cId="2567019779" sldId="271"/>
            <ac:grpSpMk id="5201" creationId="{75343792-FB15-4868-8582-6FB07FD06552}"/>
          </ac:grpSpMkLst>
        </pc:grpChg>
        <pc:grpChg chg="add del">
          <ac:chgData name="Savoie, Bruce (ASD-S)" userId="90f4cde2-e460-48f0-a8c3-6a502e89c277" providerId="ADAL" clId="{CD76CC05-8127-438C-A982-F8EB4CB446FF}" dt="2022-05-15T22:29:05.794" v="2117" actId="26606"/>
          <ac:grpSpMkLst>
            <pc:docMk/>
            <pc:sldMk cId="2567019779" sldId="271"/>
            <ac:grpSpMk id="5209" creationId="{F594A2EF-2FF2-48A2-91C9-02790030750B}"/>
          </ac:grpSpMkLst>
        </pc:grpChg>
        <pc:grpChg chg="add del">
          <ac:chgData name="Savoie, Bruce (ASD-S)" userId="90f4cde2-e460-48f0-a8c3-6a502e89c277" providerId="ADAL" clId="{CD76CC05-8127-438C-A982-F8EB4CB446FF}" dt="2022-05-15T22:29:17.877" v="2121" actId="26606"/>
          <ac:grpSpMkLst>
            <pc:docMk/>
            <pc:sldMk cId="2567019779" sldId="271"/>
            <ac:grpSpMk id="5211" creationId="{E8DD8E1A-9945-4DBA-BC40-7A028BF32D2D}"/>
          </ac:grpSpMkLst>
        </pc:grpChg>
        <pc:grpChg chg="add del">
          <ac:chgData name="Savoie, Bruce (ASD-S)" userId="90f4cde2-e460-48f0-a8c3-6a502e89c277" providerId="ADAL" clId="{CD76CC05-8127-438C-A982-F8EB4CB446FF}" dt="2022-05-15T22:29:17.877" v="2121" actId="26606"/>
          <ac:grpSpMkLst>
            <pc:docMk/>
            <pc:sldMk cId="2567019779" sldId="271"/>
            <ac:grpSpMk id="5212" creationId="{F35369DB-627C-41BD-9041-6426E8BF6604}"/>
          </ac:grpSpMkLst>
        </pc:grpChg>
        <pc:grpChg chg="add del">
          <ac:chgData name="Savoie, Bruce (ASD-S)" userId="90f4cde2-e460-48f0-a8c3-6a502e89c277" providerId="ADAL" clId="{CD76CC05-8127-438C-A982-F8EB4CB446FF}" dt="2022-05-15T22:29:17.877" v="2121" actId="26606"/>
          <ac:grpSpMkLst>
            <pc:docMk/>
            <pc:sldMk cId="2567019779" sldId="271"/>
            <ac:grpSpMk id="5214" creationId="{AD1E6BDE-4282-4B03-AB6B-4B55BB5A5E05}"/>
          </ac:grpSpMkLst>
        </pc:grpChg>
        <pc:grpChg chg="add del">
          <ac:chgData name="Savoie, Bruce (ASD-S)" userId="90f4cde2-e460-48f0-a8c3-6a502e89c277" providerId="ADAL" clId="{CD76CC05-8127-438C-A982-F8EB4CB446FF}" dt="2022-05-15T22:29:17.877" v="2121" actId="26606"/>
          <ac:grpSpMkLst>
            <pc:docMk/>
            <pc:sldMk cId="2567019779" sldId="271"/>
            <ac:grpSpMk id="5236" creationId="{EC03EF63-B185-48A4-9905-A9BBA70F509F}"/>
          </ac:grpSpMkLst>
        </pc:grpChg>
        <pc:grpChg chg="add 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2567019779" sldId="271"/>
            <ac:grpSpMk id="5240" creationId="{AE19E2D2-078B-459F-A431-2037B063FDF3}"/>
          </ac:grpSpMkLst>
        </pc:grpChg>
        <pc:grpChg chg="add 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2567019779" sldId="271"/>
            <ac:grpSpMk id="5242" creationId="{E10C7CFA-FC7F-479C-9026-39109C0B5967}"/>
          </ac:grpSpMkLst>
        </pc:grpChg>
        <pc:grpChg chg="add 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2567019779" sldId="271"/>
            <ac:grpSpMk id="5244" creationId="{6C272060-BC98-4C91-A58F-4DFEC566CF7F}"/>
          </ac:grpSpMkLst>
        </pc:grpChg>
        <pc:picChg chg="add del">
          <ac:chgData name="Savoie, Bruce (ASD-S)" userId="90f4cde2-e460-48f0-a8c3-6a502e89c277" providerId="ADAL" clId="{CD76CC05-8127-438C-A982-F8EB4CB446FF}" dt="2022-04-24T14:52:47.843" v="1032" actId="26606"/>
          <ac:picMkLst>
            <pc:docMk/>
            <pc:sldMk cId="2567019779" sldId="271"/>
            <ac:picMk id="71" creationId="{2FA3880A-8D8F-466C-A4A1-F07BCDD3719C}"/>
          </ac:picMkLst>
        </pc:picChg>
        <pc:picChg chg="add del">
          <ac:chgData name="Savoie, Bruce (ASD-S)" userId="90f4cde2-e460-48f0-a8c3-6a502e89c277" providerId="ADAL" clId="{CD76CC05-8127-438C-A982-F8EB4CB446FF}" dt="2022-04-24T14:52:47.843" v="1032" actId="26606"/>
          <ac:picMkLst>
            <pc:docMk/>
            <pc:sldMk cId="2567019779" sldId="271"/>
            <ac:picMk id="73" creationId="{3C0A64CB-20A1-4508-B568-284EB04F78EE}"/>
          </ac:picMkLst>
        </pc:picChg>
        <pc:picChg chg="add del">
          <ac:chgData name="Savoie, Bruce (ASD-S)" userId="90f4cde2-e460-48f0-a8c3-6a502e89c277" providerId="ADAL" clId="{CD76CC05-8127-438C-A982-F8EB4CB446FF}" dt="2022-04-24T14:52:47.843" v="1032" actId="26606"/>
          <ac:picMkLst>
            <pc:docMk/>
            <pc:sldMk cId="2567019779" sldId="271"/>
            <ac:picMk id="87" creationId="{617C5FC5-1BC6-470E-A163-7EE80D227E61}"/>
          </ac:picMkLst>
        </pc:picChg>
        <pc:picChg chg="add del">
          <ac:chgData name="Savoie, Bruce (ASD-S)" userId="90f4cde2-e460-48f0-a8c3-6a502e89c277" providerId="ADAL" clId="{CD76CC05-8127-438C-A982-F8EB4CB446FF}" dt="2022-04-24T14:52:47.843" v="1032" actId="26606"/>
          <ac:picMkLst>
            <pc:docMk/>
            <pc:sldMk cId="2567019779" sldId="271"/>
            <ac:picMk id="89" creationId="{48316889-BCD7-49B5-89BD-4FC1D29FEF45}"/>
          </ac:picMkLst>
        </pc:picChg>
        <pc:picChg chg="add del">
          <ac:chgData name="Savoie, Bruce (ASD-S)" userId="90f4cde2-e460-48f0-a8c3-6a502e89c277" providerId="ADAL" clId="{CD76CC05-8127-438C-A982-F8EB4CB446FF}" dt="2022-04-24T14:53:23.738" v="1038" actId="26606"/>
          <ac:picMkLst>
            <pc:docMk/>
            <pc:sldMk cId="2567019779" sldId="271"/>
            <ac:picMk id="103" creationId="{FD5823F2-909F-442D-BD72-0681CCC14070}"/>
          </ac:picMkLst>
        </pc:picChg>
        <pc:picChg chg="add del">
          <ac:chgData name="Savoie, Bruce (ASD-S)" userId="90f4cde2-e460-48f0-a8c3-6a502e89c277" providerId="ADAL" clId="{CD76CC05-8127-438C-A982-F8EB4CB446FF}" dt="2022-04-24T14:53:23.738" v="1038" actId="26606"/>
          <ac:picMkLst>
            <pc:docMk/>
            <pc:sldMk cId="2567019779" sldId="271"/>
            <ac:picMk id="105" creationId="{4231EAF6-FA22-4615-A4D3-D171F7E17A54}"/>
          </ac:picMkLst>
        </pc:picChg>
        <pc:picChg chg="add del">
          <ac:chgData name="Savoie, Bruce (ASD-S)" userId="90f4cde2-e460-48f0-a8c3-6a502e89c277" providerId="ADAL" clId="{CD76CC05-8127-438C-A982-F8EB4CB446FF}" dt="2022-04-24T14:55:07.173" v="1055" actId="26606"/>
          <ac:picMkLst>
            <pc:docMk/>
            <pc:sldMk cId="2567019779" sldId="271"/>
            <ac:picMk id="135" creationId="{01AF5FBB-9FDC-4D75-9DD6-DAF01ED197A0}"/>
          </ac:picMkLst>
        </pc:picChg>
        <pc:picChg chg="add del">
          <ac:chgData name="Savoie, Bruce (ASD-S)" userId="90f4cde2-e460-48f0-a8c3-6a502e89c277" providerId="ADAL" clId="{CD76CC05-8127-438C-A982-F8EB4CB446FF}" dt="2022-04-24T14:55:07.173" v="1055" actId="26606"/>
          <ac:picMkLst>
            <pc:docMk/>
            <pc:sldMk cId="2567019779" sldId="271"/>
            <ac:picMk id="137" creationId="{933BBBE6-F4CF-483E-BA74-B51421B4D93F}"/>
          </ac:picMkLst>
        </pc:picChg>
        <pc:picChg chg="add del">
          <ac:chgData name="Savoie, Bruce (ASD-S)" userId="90f4cde2-e460-48f0-a8c3-6a502e89c277" providerId="ADAL" clId="{CD76CC05-8127-438C-A982-F8EB4CB446FF}" dt="2022-04-24T14:55:07.173" v="1055" actId="26606"/>
          <ac:picMkLst>
            <pc:docMk/>
            <pc:sldMk cId="2567019779" sldId="271"/>
            <ac:picMk id="151" creationId="{C94EB66C-3179-47D1-B0BF-888F58695A4B}"/>
          </ac:picMkLst>
        </pc:picChg>
        <pc:picChg chg="add del">
          <ac:chgData name="Savoie, Bruce (ASD-S)" userId="90f4cde2-e460-48f0-a8c3-6a502e89c277" providerId="ADAL" clId="{CD76CC05-8127-438C-A982-F8EB4CB446FF}" dt="2022-04-24T14:55:07.173" v="1055" actId="26606"/>
          <ac:picMkLst>
            <pc:docMk/>
            <pc:sldMk cId="2567019779" sldId="271"/>
            <ac:picMk id="153" creationId="{B2E9F2C0-B844-4E00-8CB3-55E8D346752A}"/>
          </ac:picMkLst>
        </pc:picChg>
        <pc:picChg chg="del">
          <ac:chgData name="Savoie, Bruce (ASD-S)" userId="90f4cde2-e460-48f0-a8c3-6a502e89c277" providerId="ADAL" clId="{CD76CC05-8127-438C-A982-F8EB4CB446FF}" dt="2022-04-24T14:48:42.736" v="799" actId="478"/>
          <ac:picMkLst>
            <pc:docMk/>
            <pc:sldMk cId="2567019779" sldId="271"/>
            <ac:picMk id="1026" creationId="{2C551A27-2AE4-448B-A404-7E72C3E17BDA}"/>
          </ac:picMkLst>
        </pc:picChg>
        <pc:picChg chg="add del mod ord">
          <ac:chgData name="Savoie, Bruce (ASD-S)" userId="90f4cde2-e460-48f0-a8c3-6a502e89c277" providerId="ADAL" clId="{CD76CC05-8127-438C-A982-F8EB4CB446FF}" dt="2022-05-15T22:28:42.418" v="2107" actId="478"/>
          <ac:picMkLst>
            <pc:docMk/>
            <pc:sldMk cId="2567019779" sldId="271"/>
            <ac:picMk id="4098" creationId="{724AE89C-BFC3-4CD9-875D-C54E77CE00DC}"/>
          </ac:picMkLst>
        </pc:picChg>
        <pc:picChg chg="add del">
          <ac:chgData name="Savoie, Bruce (ASD-S)" userId="90f4cde2-e460-48f0-a8c3-6a502e89c277" providerId="ADAL" clId="{CD76CC05-8127-438C-A982-F8EB4CB446FF}" dt="2022-04-24T14:53:23.738" v="1038" actId="26606"/>
          <ac:picMkLst>
            <pc:docMk/>
            <pc:sldMk cId="2567019779" sldId="271"/>
            <ac:picMk id="4100" creationId="{2FA3880A-8D8F-466C-A4A1-F07BCDD3719C}"/>
          </ac:picMkLst>
        </pc:picChg>
        <pc:picChg chg="add del">
          <ac:chgData name="Savoie, Bruce (ASD-S)" userId="90f4cde2-e460-48f0-a8c3-6a502e89c277" providerId="ADAL" clId="{CD76CC05-8127-438C-A982-F8EB4CB446FF}" dt="2022-04-24T14:53:23.738" v="1038" actId="26606"/>
          <ac:picMkLst>
            <pc:docMk/>
            <pc:sldMk cId="2567019779" sldId="271"/>
            <ac:picMk id="4101" creationId="{3C0A64CB-20A1-4508-B568-284EB04F78EE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2567019779" sldId="271"/>
            <ac:picMk id="4106" creationId="{2FA3880A-8D8F-466C-A4A1-F07BCDD3719C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2567019779" sldId="271"/>
            <ac:picMk id="4107" creationId="{3C0A64CB-20A1-4508-B568-284EB04F78EE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2567019779" sldId="271"/>
            <ac:picMk id="4114" creationId="{60CB6B56-9C1C-44DD-B973-C2B1F233A2C3}"/>
          </ac:picMkLst>
        </pc:picChg>
        <pc:picChg chg="add del">
          <ac:chgData name="Savoie, Bruce (ASD-S)" userId="90f4cde2-e460-48f0-a8c3-6a502e89c277" providerId="ADAL" clId="{CD76CC05-8127-438C-A982-F8EB4CB446FF}" dt="2022-05-01T22:18:21.216" v="1227"/>
          <ac:picMkLst>
            <pc:docMk/>
            <pc:sldMk cId="2567019779" sldId="271"/>
            <ac:picMk id="4115" creationId="{FCA363CE-60DD-4ABB-A0E6-1294AB0FBDBF}"/>
          </ac:picMkLst>
        </pc:picChg>
        <pc:picChg chg="add del">
          <ac:chgData name="Savoie, Bruce (ASD-S)" userId="90f4cde2-e460-48f0-a8c3-6a502e89c277" providerId="ADAL" clId="{CD76CC05-8127-438C-A982-F8EB4CB446FF}" dt="2022-05-15T22:23:41.866" v="2078"/>
          <ac:picMkLst>
            <pc:docMk/>
            <pc:sldMk cId="2567019779" sldId="271"/>
            <ac:picMk id="4143" creationId="{BDFADFB3-3D44-49A8-AE3B-A87C61607F7E}"/>
          </ac:picMkLst>
        </pc:picChg>
        <pc:picChg chg="add del mod ord">
          <ac:chgData name="Savoie, Bruce (ASD-S)" userId="90f4cde2-e460-48f0-a8c3-6a502e89c277" providerId="ADAL" clId="{CD76CC05-8127-438C-A982-F8EB4CB446FF}" dt="2022-06-05T15:29:55.479" v="3837" actId="478"/>
          <ac:picMkLst>
            <pc:docMk/>
            <pc:sldMk cId="2567019779" sldId="271"/>
            <ac:picMk id="5122" creationId="{31DF540C-F006-DCAB-15F3-98230606B1FE}"/>
          </ac:picMkLst>
        </pc:picChg>
        <pc:picChg chg="add del">
          <ac:chgData name="Savoie, Bruce (ASD-S)" userId="90f4cde2-e460-48f0-a8c3-6a502e89c277" providerId="ADAL" clId="{CD76CC05-8127-438C-A982-F8EB4CB446FF}" dt="2022-05-23T22:39:01.917" v="2762" actId="26606"/>
          <ac:picMkLst>
            <pc:docMk/>
            <pc:sldMk cId="2567019779" sldId="271"/>
            <ac:picMk id="5125" creationId="{E77D5960-B3B3-4AE1-8BBD-3C55D906A615}"/>
          </ac:picMkLst>
        </pc:picChg>
        <pc:picChg chg="add del">
          <ac:chgData name="Savoie, Bruce (ASD-S)" userId="90f4cde2-e460-48f0-a8c3-6a502e89c277" providerId="ADAL" clId="{CD76CC05-8127-438C-A982-F8EB4CB446FF}" dt="2022-05-23T22:39:01.917" v="2762" actId="26606"/>
          <ac:picMkLst>
            <pc:docMk/>
            <pc:sldMk cId="2567019779" sldId="271"/>
            <ac:picMk id="5126" creationId="{9FB9CC80-2FAF-48FC-8450-4A57460F94B2}"/>
          </ac:picMkLst>
        </pc:picChg>
        <pc:picChg chg="add del">
          <ac:chgData name="Savoie, Bruce (ASD-S)" userId="90f4cde2-e460-48f0-a8c3-6a502e89c277" providerId="ADAL" clId="{CD76CC05-8127-438C-A982-F8EB4CB446FF}" dt="2022-05-23T22:39:01.917" v="2762" actId="26606"/>
          <ac:picMkLst>
            <pc:docMk/>
            <pc:sldMk cId="2567019779" sldId="271"/>
            <ac:picMk id="5128" creationId="{031306E5-EFE3-459A-89EF-0EF2185CDEF7}"/>
          </ac:picMkLst>
        </pc:picChg>
        <pc:picChg chg="add del">
          <ac:chgData name="Savoie, Bruce (ASD-S)" userId="90f4cde2-e460-48f0-a8c3-6a502e89c277" providerId="ADAL" clId="{CD76CC05-8127-438C-A982-F8EB4CB446FF}" dt="2022-05-23T22:39:01.917" v="2762" actId="26606"/>
          <ac:picMkLst>
            <pc:docMk/>
            <pc:sldMk cId="2567019779" sldId="271"/>
            <ac:picMk id="5129" creationId="{4A23C976-ECF8-49F1-914B-B5BD60613BBE}"/>
          </ac:picMkLst>
        </pc:picChg>
        <pc:picChg chg="add del">
          <ac:chgData name="Savoie, Bruce (ASD-S)" userId="90f4cde2-e460-48f0-a8c3-6a502e89c277" providerId="ADAL" clId="{CD76CC05-8127-438C-A982-F8EB4CB446FF}" dt="2022-05-23T22:39:05.376" v="2764" actId="26606"/>
          <ac:picMkLst>
            <pc:docMk/>
            <pc:sldMk cId="2567019779" sldId="271"/>
            <ac:picMk id="5131" creationId="{E77D5960-B3B3-4AE1-8BBD-3C55D906A615}"/>
          </ac:picMkLst>
        </pc:picChg>
        <pc:picChg chg="add del">
          <ac:chgData name="Savoie, Bruce (ASD-S)" userId="90f4cde2-e460-48f0-a8c3-6a502e89c277" providerId="ADAL" clId="{CD76CC05-8127-438C-A982-F8EB4CB446FF}" dt="2022-05-23T22:39:05.376" v="2764" actId="26606"/>
          <ac:picMkLst>
            <pc:docMk/>
            <pc:sldMk cId="2567019779" sldId="271"/>
            <ac:picMk id="5132" creationId="{9FB9CC80-2FAF-48FC-8450-4A57460F94B2}"/>
          </ac:picMkLst>
        </pc:picChg>
        <pc:picChg chg="add del">
          <ac:chgData name="Savoie, Bruce (ASD-S)" userId="90f4cde2-e460-48f0-a8c3-6a502e89c277" providerId="ADAL" clId="{CD76CC05-8127-438C-A982-F8EB4CB446FF}" dt="2022-05-23T22:39:05.376" v="2764" actId="26606"/>
          <ac:picMkLst>
            <pc:docMk/>
            <pc:sldMk cId="2567019779" sldId="271"/>
            <ac:picMk id="5134" creationId="{AB6A6811-9498-4BC1-A514-B7ACB315B68C}"/>
          </ac:picMkLst>
        </pc:picChg>
        <pc:picChg chg="add del">
          <ac:chgData name="Savoie, Bruce (ASD-S)" userId="90f4cde2-e460-48f0-a8c3-6a502e89c277" providerId="ADAL" clId="{CD76CC05-8127-438C-A982-F8EB4CB446FF}" dt="2022-05-23T22:39:05.376" v="2764" actId="26606"/>
          <ac:picMkLst>
            <pc:docMk/>
            <pc:sldMk cId="2567019779" sldId="271"/>
            <ac:picMk id="5135" creationId="{D29A925F-0B65-4C0C-901C-04FBEBDD5D99}"/>
          </ac:picMkLst>
        </pc:picChg>
        <pc:picChg chg="add 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2567019779" sldId="271"/>
            <ac:picMk id="5139" creationId="{E77D5960-B3B3-4AE1-8BBD-3C55D906A615}"/>
          </ac:picMkLst>
        </pc:picChg>
        <pc:picChg chg="add 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2567019779" sldId="271"/>
            <ac:picMk id="5140" creationId="{9FB9CC80-2FAF-48FC-8450-4A57460F94B2}"/>
          </ac:picMkLst>
        </pc:picChg>
        <pc:picChg chg="add 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2567019779" sldId="271"/>
            <ac:picMk id="5142" creationId="{5F7C92F8-CFE7-4D8A-AB04-2C4288002E04}"/>
          </ac:picMkLst>
        </pc:picChg>
        <pc:picChg chg="add 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2567019779" sldId="271"/>
            <ac:picMk id="5143" creationId="{957CD5CB-E727-4276-ADCF-AF9E5E638D74}"/>
          </ac:picMkLst>
        </pc:picChg>
        <pc:picChg chg="add del">
          <ac:chgData name="Savoie, Bruce (ASD-S)" userId="90f4cde2-e460-48f0-a8c3-6a502e89c277" providerId="ADAL" clId="{CD76CC05-8127-438C-A982-F8EB4CB446FF}" dt="2022-06-05T15:29:57.348" v="3839"/>
          <ac:picMkLst>
            <pc:docMk/>
            <pc:sldMk cId="2567019779" sldId="271"/>
            <ac:picMk id="6146" creationId="{7B2170EB-4320-1889-3229-FFDDCC602A49}"/>
          </ac:picMkLst>
        </pc:picChg>
        <pc:picChg chg="add mod">
          <ac:chgData name="Savoie, Bruce (ASD-S)" userId="90f4cde2-e460-48f0-a8c3-6a502e89c277" providerId="ADAL" clId="{CD76CC05-8127-438C-A982-F8EB4CB446FF}" dt="2022-06-05T15:30:02.640" v="3841" actId="26606"/>
          <ac:picMkLst>
            <pc:docMk/>
            <pc:sldMk cId="2567019779" sldId="271"/>
            <ac:picMk id="6148" creationId="{C410A60A-67A6-3E89-E8B3-D198F5B1B49E}"/>
          </ac:picMkLst>
        </pc:picChg>
        <pc:cxnChg chg="add del">
          <ac:chgData name="Savoie, Bruce (ASD-S)" userId="90f4cde2-e460-48f0-a8c3-6a502e89c277" providerId="ADAL" clId="{CD76CC05-8127-438C-A982-F8EB4CB446FF}" dt="2022-05-29T20:57:43.047" v="3650" actId="26606"/>
          <ac:cxnSpMkLst>
            <pc:docMk/>
            <pc:sldMk cId="2567019779" sldId="271"/>
            <ac:cxnSpMk id="5130" creationId="{A834348D-C609-4DDD-BC0E-8CCD47C1B283}"/>
          </ac:cxnSpMkLst>
        </pc:cxnChg>
        <pc:cxnChg chg="add del">
          <ac:chgData name="Savoie, Bruce (ASD-S)" userId="90f4cde2-e460-48f0-a8c3-6a502e89c277" providerId="ADAL" clId="{CD76CC05-8127-438C-A982-F8EB4CB446FF}" dt="2022-05-29T20:57:43.047" v="3650" actId="26606"/>
          <ac:cxnSpMkLst>
            <pc:docMk/>
            <pc:sldMk cId="2567019779" sldId="271"/>
            <ac:cxnSpMk id="5144" creationId="{2F119B9D-EB57-4E21-A62E-D4EB28B107D7}"/>
          </ac:cxnSpMkLst>
        </pc:cxnChg>
        <pc:cxnChg chg="add del">
          <ac:chgData name="Savoie, Bruce (ASD-S)" userId="90f4cde2-e460-48f0-a8c3-6a502e89c277" providerId="ADAL" clId="{CD76CC05-8127-438C-A982-F8EB4CB446FF}" dt="2022-06-05T15:29:25.126" v="3833" actId="26606"/>
          <ac:cxnSpMkLst>
            <pc:docMk/>
            <pc:sldMk cId="2567019779" sldId="271"/>
            <ac:cxnSpMk id="5146" creationId="{E3E1ECA2-449F-4E97-BD3B-2CAC05378A94}"/>
          </ac:cxnSpMkLst>
        </pc:cxnChg>
        <pc:cxnChg chg="add del">
          <ac:chgData name="Savoie, Bruce (ASD-S)" userId="90f4cde2-e460-48f0-a8c3-6a502e89c277" providerId="ADAL" clId="{CD76CC05-8127-438C-A982-F8EB4CB446FF}" dt="2022-06-05T15:30:02.640" v="3841" actId="26606"/>
          <ac:cxnSpMkLst>
            <pc:docMk/>
            <pc:sldMk cId="2567019779" sldId="271"/>
            <ac:cxnSpMk id="5151" creationId="{E3E1ECA2-449F-4E97-BD3B-2CAC05378A94}"/>
          </ac:cxnSpMkLst>
        </pc:cxnChg>
        <pc:cxnChg chg="add">
          <ac:chgData name="Savoie, Bruce (ASD-S)" userId="90f4cde2-e460-48f0-a8c3-6a502e89c277" providerId="ADAL" clId="{CD76CC05-8127-438C-A982-F8EB4CB446FF}" dt="2022-06-05T15:30:02.640" v="3841" actId="26606"/>
          <ac:cxnSpMkLst>
            <pc:docMk/>
            <pc:sldMk cId="2567019779" sldId="271"/>
            <ac:cxnSpMk id="6153" creationId="{E3E1ECA2-449F-4E97-BD3B-2CAC05378A94}"/>
          </ac:cxnSpMkLst>
        </pc:cxnChg>
      </pc:sldChg>
      <pc:sldChg chg="addSp delSp modSp add mod setBg delAnim modAnim delDesignElem">
        <pc:chgData name="Savoie, Bruce (ASD-S)" userId="90f4cde2-e460-48f0-a8c3-6a502e89c277" providerId="ADAL" clId="{CD76CC05-8127-438C-A982-F8EB4CB446FF}" dt="2022-06-05T15:31:57.670" v="3894" actId="20577"/>
        <pc:sldMkLst>
          <pc:docMk/>
          <pc:sldMk cId="3929889952" sldId="272"/>
        </pc:sldMkLst>
        <pc:spChg chg="mod">
          <ac:chgData name="Savoie, Bruce (ASD-S)" userId="90f4cde2-e460-48f0-a8c3-6a502e89c277" providerId="ADAL" clId="{CD76CC05-8127-438C-A982-F8EB4CB446FF}" dt="2022-06-05T15:31:32.522" v="3869" actId="27636"/>
          <ac:spMkLst>
            <pc:docMk/>
            <pc:sldMk cId="3929889952" sldId="272"/>
            <ac:spMk id="2" creationId="{D115CCF8-2769-4FD0-8B96-80EE0ED03C4A}"/>
          </ac:spMkLst>
        </pc:spChg>
        <pc:spChg chg="del mod">
          <ac:chgData name="Savoie, Bruce (ASD-S)" userId="90f4cde2-e460-48f0-a8c3-6a502e89c277" providerId="ADAL" clId="{CD76CC05-8127-438C-A982-F8EB4CB446FF}" dt="2022-05-23T22:25:24.308" v="2495"/>
          <ac:spMkLst>
            <pc:docMk/>
            <pc:sldMk cId="3929889952" sldId="272"/>
            <ac:spMk id="3" creationId="{1E3F876D-F79B-4A78-BBAE-473F18283455}"/>
          </ac:spMkLst>
        </pc:spChg>
        <pc:spChg chg="add del mod">
          <ac:chgData name="Savoie, Bruce (ASD-S)" userId="90f4cde2-e460-48f0-a8c3-6a502e89c277" providerId="ADAL" clId="{CD76CC05-8127-438C-A982-F8EB4CB446FF}" dt="2022-06-05T15:23:35.979" v="3797"/>
          <ac:spMkLst>
            <pc:docMk/>
            <pc:sldMk cId="3929889952" sldId="272"/>
            <ac:spMk id="3" creationId="{93B7ACB2-793D-FC16-A821-008FFD85C425}"/>
          </ac:spMkLst>
        </pc:spChg>
        <pc:spChg chg="add del mod">
          <ac:chgData name="Savoie, Bruce (ASD-S)" userId="90f4cde2-e460-48f0-a8c3-6a502e89c277" providerId="ADAL" clId="{CD76CC05-8127-438C-A982-F8EB4CB446FF}" dt="2022-05-29T20:38:57.480" v="3064"/>
          <ac:spMkLst>
            <pc:docMk/>
            <pc:sldMk cId="3929889952" sldId="272"/>
            <ac:spMk id="3" creationId="{B88492C6-F76C-04BA-1EEF-B6C30594408F}"/>
          </ac:spMkLst>
        </pc:spChg>
        <pc:spChg chg="add del mod">
          <ac:chgData name="Savoie, Bruce (ASD-S)" userId="90f4cde2-e460-48f0-a8c3-6a502e89c277" providerId="ADAL" clId="{CD76CC05-8127-438C-A982-F8EB4CB446FF}" dt="2022-06-05T15:26:36.487" v="3812"/>
          <ac:spMkLst>
            <pc:docMk/>
            <pc:sldMk cId="3929889952" sldId="272"/>
            <ac:spMk id="5" creationId="{0D7F846F-13AC-8817-2A4B-4CA94A99221E}"/>
          </ac:spMkLst>
        </pc:spChg>
        <pc:spChg chg="add mod ord">
          <ac:chgData name="Savoie, Bruce (ASD-S)" userId="90f4cde2-e460-48f0-a8c3-6a502e89c277" providerId="ADAL" clId="{CD76CC05-8127-438C-A982-F8EB4CB446FF}" dt="2022-06-05T15:31:57.670" v="3894" actId="20577"/>
          <ac:spMkLst>
            <pc:docMk/>
            <pc:sldMk cId="3929889952" sldId="272"/>
            <ac:spMk id="6" creationId="{FFFF933D-3BBD-0FC4-5650-D01846845A56}"/>
          </ac:spMkLst>
        </pc:spChg>
        <pc:spChg chg="add del mod">
          <ac:chgData name="Savoie, Bruce (ASD-S)" userId="90f4cde2-e460-48f0-a8c3-6a502e89c277" providerId="ADAL" clId="{CD76CC05-8127-438C-A982-F8EB4CB446FF}" dt="2022-06-05T15:30:29.331" v="3849"/>
          <ac:spMkLst>
            <pc:docMk/>
            <pc:sldMk cId="3929889952" sldId="272"/>
            <ac:spMk id="7" creationId="{E9660A54-2FAD-1AA2-BED8-27FDBBFEFD9C}"/>
          </ac:spMkLst>
        </pc:spChg>
        <pc:spChg chg="add del mod">
          <ac:chgData name="Savoie, Bruce (ASD-S)" userId="90f4cde2-e460-48f0-a8c3-6a502e89c277" providerId="ADAL" clId="{CD76CC05-8127-438C-A982-F8EB4CB446FF}" dt="2022-05-23T22:29:39.299" v="2500"/>
          <ac:spMkLst>
            <pc:docMk/>
            <pc:sldMk cId="3929889952" sldId="272"/>
            <ac:spMk id="8" creationId="{DDE666F0-0A96-1240-5B67-B335E424A1AF}"/>
          </ac:spMkLst>
        </pc:spChg>
        <pc:spChg chg="add del">
          <ac:chgData name="Savoie, Bruce (ASD-S)" userId="90f4cde2-e460-48f0-a8c3-6a502e89c277" providerId="ADAL" clId="{CD76CC05-8127-438C-A982-F8EB4CB446FF}" dt="2022-05-29T20:56:16.106" v="3629" actId="26606"/>
          <ac:spMkLst>
            <pc:docMk/>
            <pc:sldMk cId="3929889952" sldId="272"/>
            <ac:spMk id="73" creationId="{16BA3B9B-A5EE-4E60-B809-93226826189D}"/>
          </ac:spMkLst>
        </pc:spChg>
        <pc:spChg chg="add del">
          <ac:chgData name="Savoie, Bruce (ASD-S)" userId="90f4cde2-e460-48f0-a8c3-6a502e89c277" providerId="ADAL" clId="{CD76CC05-8127-438C-A982-F8EB4CB446FF}" dt="2022-05-29T20:55:12.349" v="3613"/>
          <ac:spMkLst>
            <pc:docMk/>
            <pc:sldMk cId="3929889952" sldId="272"/>
            <ac:spMk id="79" creationId="{9EBD6E15-E667-419E-A56A-42E98787B514}"/>
          </ac:spMkLst>
        </pc:spChg>
        <pc:spChg chg="del">
          <ac:chgData name="Savoie, Bruce (ASD-S)" userId="90f4cde2-e460-48f0-a8c3-6a502e89c277" providerId="ADAL" clId="{CD76CC05-8127-438C-A982-F8EB4CB446FF}" dt="2022-05-23T22:36:58.918" v="2735"/>
          <ac:spMkLst>
            <pc:docMk/>
            <pc:sldMk cId="3929889952" sldId="272"/>
            <ac:spMk id="124" creationId="{1429180E-866D-447C-A170-484000E48972}"/>
          </ac:spMkLst>
        </pc:spChg>
        <pc:spChg chg="del">
          <ac:chgData name="Savoie, Bruce (ASD-S)" userId="90f4cde2-e460-48f0-a8c3-6a502e89c277" providerId="ADAL" clId="{CD76CC05-8127-438C-A982-F8EB4CB446FF}" dt="2022-05-23T22:36:58.918" v="2735"/>
          <ac:spMkLst>
            <pc:docMk/>
            <pc:sldMk cId="3929889952" sldId="272"/>
            <ac:spMk id="126" creationId="{FEE51AA4-287D-4CB8-8CD4-D6986106F43C}"/>
          </ac:spMkLst>
        </pc:spChg>
        <pc:spChg chg="del">
          <ac:chgData name="Savoie, Bruce (ASD-S)" userId="90f4cde2-e460-48f0-a8c3-6a502e89c277" providerId="ADAL" clId="{CD76CC05-8127-438C-A982-F8EB4CB446FF}" dt="2022-05-23T22:36:58.918" v="2735"/>
          <ac:spMkLst>
            <pc:docMk/>
            <pc:sldMk cId="3929889952" sldId="272"/>
            <ac:spMk id="128" creationId="{0177ACA7-E71A-4888-9EBD-074801D881CC}"/>
          </ac:spMkLst>
        </pc:spChg>
        <pc:spChg chg="del">
          <ac:chgData name="Savoie, Bruce (ASD-S)" userId="90f4cde2-e460-48f0-a8c3-6a502e89c277" providerId="ADAL" clId="{CD76CC05-8127-438C-A982-F8EB4CB446FF}" dt="2022-05-23T22:36:58.918" v="2735"/>
          <ac:spMkLst>
            <pc:docMk/>
            <pc:sldMk cId="3929889952" sldId="272"/>
            <ac:spMk id="130" creationId="{B2DF6337-9683-4A06-B3D5-CB22C7F4F2BE}"/>
          </ac:spMkLst>
        </pc:spChg>
        <pc:spChg chg="add del">
          <ac:chgData name="Savoie, Bruce (ASD-S)" userId="90f4cde2-e460-48f0-a8c3-6a502e89c277" providerId="ADAL" clId="{CD76CC05-8127-438C-A982-F8EB4CB446FF}" dt="2022-05-29T20:55:12.349" v="3613"/>
          <ac:spMkLst>
            <pc:docMk/>
            <pc:sldMk cId="3929889952" sldId="272"/>
            <ac:spMk id="1029" creationId="{963A4123-81D9-498E-AD37-DE8F563D69FB}"/>
          </ac:spMkLst>
        </pc:spChg>
        <pc:spChg chg="add del">
          <ac:chgData name="Savoie, Bruce (ASD-S)" userId="90f4cde2-e460-48f0-a8c3-6a502e89c277" providerId="ADAL" clId="{CD76CC05-8127-438C-A982-F8EB4CB446FF}" dt="2022-06-05T15:23:38.731" v="3798" actId="26606"/>
          <ac:spMkLst>
            <pc:docMk/>
            <pc:sldMk cId="3929889952" sldId="272"/>
            <ac:spMk id="2055" creationId="{4038CB10-1F5C-4D54-9DF7-12586DE5B007}"/>
          </ac:spMkLst>
        </pc:spChg>
        <pc:spChg chg="add del">
          <ac:chgData name="Savoie, Bruce (ASD-S)" userId="90f4cde2-e460-48f0-a8c3-6a502e89c277" providerId="ADAL" clId="{CD76CC05-8127-438C-A982-F8EB4CB446FF}" dt="2022-06-05T15:23:38.731" v="3798" actId="26606"/>
          <ac:spMkLst>
            <pc:docMk/>
            <pc:sldMk cId="3929889952" sldId="272"/>
            <ac:spMk id="2056" creationId="{73ED6512-6858-4552-B699-9A97FE9A4EA2}"/>
          </ac:spMkLst>
        </pc:spChg>
        <pc:spChg chg="add">
          <ac:chgData name="Savoie, Bruce (ASD-S)" userId="90f4cde2-e460-48f0-a8c3-6a502e89c277" providerId="ADAL" clId="{CD76CC05-8127-438C-A982-F8EB4CB446FF}" dt="2022-06-05T15:23:38.731" v="3798" actId="26606"/>
          <ac:spMkLst>
            <pc:docMk/>
            <pc:sldMk cId="3929889952" sldId="272"/>
            <ac:spMk id="2063" creationId="{4038CB10-1F5C-4D54-9DF7-12586DE5B007}"/>
          </ac:spMkLst>
        </pc:spChg>
        <pc:spChg chg="add">
          <ac:chgData name="Savoie, Bruce (ASD-S)" userId="90f4cde2-e460-48f0-a8c3-6a502e89c277" providerId="ADAL" clId="{CD76CC05-8127-438C-A982-F8EB4CB446FF}" dt="2022-06-05T15:23:38.731" v="3798" actId="26606"/>
          <ac:spMkLst>
            <pc:docMk/>
            <pc:sldMk cId="3929889952" sldId="272"/>
            <ac:spMk id="2065" creationId="{73ED6512-6858-4552-B699-9A97FE9A4EA2}"/>
          </ac:spMkLst>
        </pc:spChg>
        <pc:spChg chg="del">
          <ac:chgData name="Savoie, Bruce (ASD-S)" userId="90f4cde2-e460-48f0-a8c3-6a502e89c277" providerId="ADAL" clId="{CD76CC05-8127-438C-A982-F8EB4CB446FF}" dt="2022-05-23T22:36:58.918" v="2735"/>
          <ac:spMkLst>
            <pc:docMk/>
            <pc:sldMk cId="3929889952" sldId="272"/>
            <ac:spMk id="4115" creationId="{398E8958-A0BD-4366-8F61-3A496C51CD60}"/>
          </ac:spMkLst>
        </pc:spChg>
        <pc:grpChg chg="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3929889952" sldId="272"/>
            <ac:grpSpMk id="4101" creationId="{E8DD8E1A-9945-4DBA-BC40-7A028BF32D2D}"/>
          </ac:grpSpMkLst>
        </pc:grpChg>
        <pc:grpChg chg="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3929889952" sldId="272"/>
            <ac:grpSpMk id="4111" creationId="{F35369DB-627C-41BD-9041-6426E8BF6604}"/>
          </ac:grpSpMkLst>
        </pc:grpChg>
        <pc:grpChg chg="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3929889952" sldId="272"/>
            <ac:grpSpMk id="4116" creationId="{D445862C-E73D-4EFB-9DD5-8A5E3473E113}"/>
          </ac:grpSpMkLst>
        </pc:grpChg>
        <pc:picChg chg="add del mod">
          <ac:chgData name="Savoie, Bruce (ASD-S)" userId="90f4cde2-e460-48f0-a8c3-6a502e89c277" providerId="ADAL" clId="{CD76CC05-8127-438C-A982-F8EB4CB446FF}" dt="2022-05-23T22:27:50.260" v="2496" actId="478"/>
          <ac:picMkLst>
            <pc:docMk/>
            <pc:sldMk cId="3929889952" sldId="272"/>
            <ac:picMk id="4" creationId="{79768D4C-B66B-37D8-5107-6ED0326EC60F}"/>
          </ac:picMkLst>
        </pc:picChg>
        <pc:picChg chg="add del mod">
          <ac:chgData name="Savoie, Bruce (ASD-S)" userId="90f4cde2-e460-48f0-a8c3-6a502e89c277" providerId="ADAL" clId="{CD76CC05-8127-438C-A982-F8EB4CB446FF}" dt="2022-06-05T15:26:29.139" v="3809" actId="478"/>
          <ac:picMkLst>
            <pc:docMk/>
            <pc:sldMk cId="3929889952" sldId="272"/>
            <ac:picMk id="4" creationId="{B38C9010-52F8-B16A-8B67-2A6FF83AE889}"/>
          </ac:picMkLst>
        </pc:picChg>
        <pc:picChg chg="add del">
          <ac:chgData name="Savoie, Bruce (ASD-S)" userId="90f4cde2-e460-48f0-a8c3-6a502e89c277" providerId="ADAL" clId="{CD76CC05-8127-438C-A982-F8EB4CB446FF}" dt="2022-05-23T22:29:34.717" v="2498"/>
          <ac:picMkLst>
            <pc:docMk/>
            <pc:sldMk cId="3929889952" sldId="272"/>
            <ac:picMk id="7" creationId="{D19971D7-55CD-D167-3770-9C7010E6C8E8}"/>
          </ac:picMkLst>
        </pc:picChg>
        <pc:picChg chg="add del mod">
          <ac:chgData name="Savoie, Bruce (ASD-S)" userId="90f4cde2-e460-48f0-a8c3-6a502e89c277" providerId="ADAL" clId="{CD76CC05-8127-438C-A982-F8EB4CB446FF}" dt="2022-06-05T15:26:34.929" v="3811"/>
          <ac:picMkLst>
            <pc:docMk/>
            <pc:sldMk cId="3929889952" sldId="272"/>
            <ac:picMk id="14" creationId="{89E4E074-38AE-A5C9-8A1E-6A6F60236904}"/>
          </ac:picMkLst>
        </pc:picChg>
        <pc:picChg chg="add del mod">
          <ac:chgData name="Savoie, Bruce (ASD-S)" userId="90f4cde2-e460-48f0-a8c3-6a502e89c277" providerId="ADAL" clId="{CD76CC05-8127-438C-A982-F8EB4CB446FF}" dt="2022-06-05T15:30:21.998" v="3844" actId="478"/>
          <ac:picMkLst>
            <pc:docMk/>
            <pc:sldMk cId="3929889952" sldId="272"/>
            <ac:picMk id="15" creationId="{67F5EBEB-8953-9299-B736-619CA178549C}"/>
          </ac:picMkLst>
        </pc:picChg>
        <pc:picChg chg="add del mod">
          <ac:chgData name="Savoie, Bruce (ASD-S)" userId="90f4cde2-e460-48f0-a8c3-6a502e89c277" providerId="ADAL" clId="{CD76CC05-8127-438C-A982-F8EB4CB446FF}" dt="2022-06-05T15:30:28.320" v="3848"/>
          <ac:picMkLst>
            <pc:docMk/>
            <pc:sldMk cId="3929889952" sldId="272"/>
            <ac:picMk id="17" creationId="{67BF5324-25FA-F3C9-7C32-315DC9073ECC}"/>
          </ac:picMkLst>
        </pc:picChg>
        <pc:picChg chg="add mod">
          <ac:chgData name="Savoie, Bruce (ASD-S)" userId="90f4cde2-e460-48f0-a8c3-6a502e89c277" providerId="ADAL" clId="{CD76CC05-8127-438C-A982-F8EB4CB446FF}" dt="2022-06-05T15:31:06.567" v="3858" actId="1076"/>
          <ac:picMkLst>
            <pc:docMk/>
            <pc:sldMk cId="3929889952" sldId="272"/>
            <ac:picMk id="18" creationId="{5616AE37-281C-5ADA-8CC6-D7E646BB9B4F}"/>
          </ac:picMkLst>
        </pc:picChg>
        <pc:picChg chg="add 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3929889952" sldId="272"/>
            <ac:picMk id="71" creationId="{06403CAC-6103-44C9-B687-A2C18173F266}"/>
          </ac:picMkLst>
        </pc:picChg>
        <pc:picChg chg="add 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3929889952" sldId="272"/>
            <ac:picMk id="81" creationId="{23E1C26B-0466-465B-B4CA-8242431A40CC}"/>
          </ac:picMkLst>
        </pc:picChg>
        <pc:picChg chg="add del mod ord">
          <ac:chgData name="Savoie, Bruce (ASD-S)" userId="90f4cde2-e460-48f0-a8c3-6a502e89c277" providerId="ADAL" clId="{CD76CC05-8127-438C-A982-F8EB4CB446FF}" dt="2022-05-29T20:38:01.698" v="3063" actId="478"/>
          <ac:picMkLst>
            <pc:docMk/>
            <pc:sldMk cId="3929889952" sldId="272"/>
            <ac:picMk id="1026" creationId="{2EADE99F-00DA-2A7D-42EF-7D6C0B56838E}"/>
          </ac:picMkLst>
        </pc:picChg>
        <pc:picChg chg="add 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3929889952" sldId="272"/>
            <ac:picMk id="1028" creationId="{9FE846C3-878B-4A61-87F4-2A5656E98607}"/>
          </ac:picMkLst>
        </pc:picChg>
        <pc:picChg chg="add 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3929889952" sldId="272"/>
            <ac:picMk id="1030" creationId="{78445163-E6D8-4CEA-8278-DD62AB8E49E5}"/>
          </ac:picMkLst>
        </pc:picChg>
        <pc:picChg chg="add del mod">
          <ac:chgData name="Savoie, Bruce (ASD-S)" userId="90f4cde2-e460-48f0-a8c3-6a502e89c277" providerId="ADAL" clId="{CD76CC05-8127-438C-A982-F8EB4CB446FF}" dt="2022-06-05T15:23:09.425" v="3796" actId="478"/>
          <ac:picMkLst>
            <pc:docMk/>
            <pc:sldMk cId="3929889952" sldId="272"/>
            <ac:picMk id="2050" creationId="{561D3E56-329E-307E-ECE6-F1806945D4DB}"/>
          </ac:picMkLst>
        </pc:picChg>
        <pc:picChg chg="del">
          <ac:chgData name="Savoie, Bruce (ASD-S)" userId="90f4cde2-e460-48f0-a8c3-6a502e89c277" providerId="ADAL" clId="{CD76CC05-8127-438C-A982-F8EB4CB446FF}" dt="2022-05-23T22:29:36.340" v="2499" actId="478"/>
          <ac:picMkLst>
            <pc:docMk/>
            <pc:sldMk cId="3929889952" sldId="272"/>
            <ac:picMk id="4098" creationId="{57C103FE-65A7-C84A-C5DE-6E814751C32B}"/>
          </ac:picMkLst>
        </pc:picChg>
        <pc:cxnChg chg="add del">
          <ac:chgData name="Savoie, Bruce (ASD-S)" userId="90f4cde2-e460-48f0-a8c3-6a502e89c277" providerId="ADAL" clId="{CD76CC05-8127-438C-A982-F8EB4CB446FF}" dt="2022-05-29T20:56:16.106" v="3629" actId="26606"/>
          <ac:cxnSpMkLst>
            <pc:docMk/>
            <pc:sldMk cId="3929889952" sldId="272"/>
            <ac:cxnSpMk id="75" creationId="{2F119B9D-EB57-4E21-A62E-D4EB28B107D7}"/>
          </ac:cxnSpMkLst>
        </pc:cxnChg>
        <pc:cxnChg chg="add del">
          <ac:chgData name="Savoie, Bruce (ASD-S)" userId="90f4cde2-e460-48f0-a8c3-6a502e89c277" providerId="ADAL" clId="{CD76CC05-8127-438C-A982-F8EB4CB446FF}" dt="2022-05-29T20:56:16.106" v="3629" actId="26606"/>
          <ac:cxnSpMkLst>
            <pc:docMk/>
            <pc:sldMk cId="3929889952" sldId="272"/>
            <ac:cxnSpMk id="2052" creationId="{A834348D-C609-4DDD-BC0E-8CCD47C1B283}"/>
          </ac:cxnSpMkLst>
        </pc:cxnChg>
        <pc:cxnChg chg="add del">
          <ac:chgData name="Savoie, Bruce (ASD-S)" userId="90f4cde2-e460-48f0-a8c3-6a502e89c277" providerId="ADAL" clId="{CD76CC05-8127-438C-A982-F8EB4CB446FF}" dt="2022-06-05T15:23:38.731" v="3798" actId="26606"/>
          <ac:cxnSpMkLst>
            <pc:docMk/>
            <pc:sldMk cId="3929889952" sldId="272"/>
            <ac:cxnSpMk id="2054" creationId="{E3E1ECA2-449F-4E97-BD3B-2CAC05378A94}"/>
          </ac:cxnSpMkLst>
        </pc:cxnChg>
        <pc:cxnChg chg="add">
          <ac:chgData name="Savoie, Bruce (ASD-S)" userId="90f4cde2-e460-48f0-a8c3-6a502e89c277" providerId="ADAL" clId="{CD76CC05-8127-438C-A982-F8EB4CB446FF}" dt="2022-06-05T15:23:38.731" v="3798" actId="26606"/>
          <ac:cxnSpMkLst>
            <pc:docMk/>
            <pc:sldMk cId="3929889952" sldId="272"/>
            <ac:cxnSpMk id="2061" creationId="{E3E1ECA2-449F-4E97-BD3B-2CAC05378A94}"/>
          </ac:cxnSpMkLst>
        </pc:cxnChg>
      </pc:sldChg>
      <pc:sldChg chg="addSp delSp modSp add mod setBg delDesignElem">
        <pc:chgData name="Savoie, Bruce (ASD-S)" userId="90f4cde2-e460-48f0-a8c3-6a502e89c277" providerId="ADAL" clId="{CD76CC05-8127-438C-A982-F8EB4CB446FF}" dt="2022-06-05T15:28:27.159" v="3825" actId="26606"/>
        <pc:sldMkLst>
          <pc:docMk/>
          <pc:sldMk cId="2695482735" sldId="273"/>
        </pc:sldMkLst>
        <pc:spChg chg="mod ord">
          <ac:chgData name="Savoie, Bruce (ASD-S)" userId="90f4cde2-e460-48f0-a8c3-6a502e89c277" providerId="ADAL" clId="{CD76CC05-8127-438C-A982-F8EB4CB446FF}" dt="2022-05-29T20:56:37.620" v="3636" actId="26606"/>
          <ac:spMkLst>
            <pc:docMk/>
            <pc:sldMk cId="2695482735" sldId="273"/>
            <ac:spMk id="2" creationId="{6A00CCF3-8131-48A6-8720-23054D5F0D56}"/>
          </ac:spMkLst>
        </pc:spChg>
        <pc:spChg chg="add del mod">
          <ac:chgData name="Savoie, Bruce (ASD-S)" userId="90f4cde2-e460-48f0-a8c3-6a502e89c277" providerId="ADAL" clId="{CD76CC05-8127-438C-A982-F8EB4CB446FF}" dt="2022-06-05T15:28:24.800" v="3824"/>
          <ac:spMkLst>
            <pc:docMk/>
            <pc:sldMk cId="2695482735" sldId="273"/>
            <ac:spMk id="3" creationId="{22292CD2-9574-AB20-2721-4BFDB64898C6}"/>
          </ac:spMkLst>
        </pc:spChg>
        <pc:spChg chg="add del mod">
          <ac:chgData name="Savoie, Bruce (ASD-S)" userId="90f4cde2-e460-48f0-a8c3-6a502e89c277" providerId="ADAL" clId="{CD76CC05-8127-438C-A982-F8EB4CB446FF}" dt="2022-05-29T20:47:46.516" v="3226"/>
          <ac:spMkLst>
            <pc:docMk/>
            <pc:sldMk cId="2695482735" sldId="273"/>
            <ac:spMk id="3" creationId="{27D4E426-AA7B-02D9-1E66-19ED1CD6630C}"/>
          </ac:spMkLst>
        </pc:spChg>
        <pc:spChg chg="add del mod">
          <ac:chgData name="Savoie, Bruce (ASD-S)" userId="90f4cde2-e460-48f0-a8c3-6a502e89c277" providerId="ADAL" clId="{CD76CC05-8127-438C-A982-F8EB4CB446FF}" dt="2022-05-23T22:36:06.271" v="2725"/>
          <ac:spMkLst>
            <pc:docMk/>
            <pc:sldMk cId="2695482735" sldId="273"/>
            <ac:spMk id="3" creationId="{C7EB1FE0-48A8-23B8-7766-DB950A15C233}"/>
          </ac:spMkLst>
        </pc:spChg>
        <pc:spChg chg="mod ord">
          <ac:chgData name="Savoie, Bruce (ASD-S)" userId="90f4cde2-e460-48f0-a8c3-6a502e89c277" providerId="ADAL" clId="{CD76CC05-8127-438C-A982-F8EB4CB446FF}" dt="2022-06-05T15:28:27.159" v="3825" actId="26606"/>
          <ac:spMkLst>
            <pc:docMk/>
            <pc:sldMk cId="2695482735" sldId="273"/>
            <ac:spMk id="4" creationId="{54D2BC26-CB9E-4B1E-A189-7DB32A953C38}"/>
          </ac:spMkLst>
        </pc:spChg>
        <pc:spChg chg="del">
          <ac:chgData name="Savoie, Bruce (ASD-S)" userId="90f4cde2-e460-48f0-a8c3-6a502e89c277" providerId="ADAL" clId="{CD76CC05-8127-438C-A982-F8EB4CB446FF}" dt="2022-05-23T22:36:58.918" v="2735"/>
          <ac:spMkLst>
            <pc:docMk/>
            <pc:sldMk cId="2695482735" sldId="273"/>
            <ac:spMk id="38" creationId="{7CC9829A-26F6-4595-8608-1A9F57DA7504}"/>
          </ac:spMkLst>
        </pc:spChg>
        <pc:spChg chg="add del">
          <ac:chgData name="Savoie, Bruce (ASD-S)" userId="90f4cde2-e460-48f0-a8c3-6a502e89c277" providerId="ADAL" clId="{CD76CC05-8127-438C-A982-F8EB4CB446FF}" dt="2022-05-29T20:55:12.349" v="3613"/>
          <ac:spMkLst>
            <pc:docMk/>
            <pc:sldMk cId="2695482735" sldId="273"/>
            <ac:spMk id="75" creationId="{9416C2F8-A84C-4357-A755-81D3F466DD07}"/>
          </ac:spMkLst>
        </pc:spChg>
        <pc:spChg chg="add del">
          <ac:chgData name="Savoie, Bruce (ASD-S)" userId="90f4cde2-e460-48f0-a8c3-6a502e89c277" providerId="ADAL" clId="{CD76CC05-8127-438C-A982-F8EB4CB446FF}" dt="2022-05-29T20:56:33.539" v="3633" actId="26606"/>
          <ac:spMkLst>
            <pc:docMk/>
            <pc:sldMk cId="2695482735" sldId="273"/>
            <ac:spMk id="4101" creationId="{4038CB10-1F5C-4D54-9DF7-12586DE5B007}"/>
          </ac:spMkLst>
        </pc:spChg>
        <pc:spChg chg="add del">
          <ac:chgData name="Savoie, Bruce (ASD-S)" userId="90f4cde2-e460-48f0-a8c3-6a502e89c277" providerId="ADAL" clId="{CD76CC05-8127-438C-A982-F8EB4CB446FF}" dt="2022-05-29T20:56:33.539" v="3633" actId="26606"/>
          <ac:spMkLst>
            <pc:docMk/>
            <pc:sldMk cId="2695482735" sldId="273"/>
            <ac:spMk id="4102" creationId="{73ED6512-6858-4552-B699-9A97FE9A4EA2}"/>
          </ac:spMkLst>
        </pc:spChg>
        <pc:spChg chg="add del">
          <ac:chgData name="Savoie, Bruce (ASD-S)" userId="90f4cde2-e460-48f0-a8c3-6a502e89c277" providerId="ADAL" clId="{CD76CC05-8127-438C-A982-F8EB4CB446FF}" dt="2022-06-05T15:28:27.159" v="3825" actId="26606"/>
          <ac:spMkLst>
            <pc:docMk/>
            <pc:sldMk cId="2695482735" sldId="273"/>
            <ac:spMk id="4107" creationId="{4038CB10-1F5C-4D54-9DF7-12586DE5B007}"/>
          </ac:spMkLst>
        </pc:spChg>
        <pc:spChg chg="add del">
          <ac:chgData name="Savoie, Bruce (ASD-S)" userId="90f4cde2-e460-48f0-a8c3-6a502e89c277" providerId="ADAL" clId="{CD76CC05-8127-438C-A982-F8EB4CB446FF}" dt="2022-06-05T15:28:27.159" v="3825" actId="26606"/>
          <ac:spMkLst>
            <pc:docMk/>
            <pc:sldMk cId="2695482735" sldId="273"/>
            <ac:spMk id="4108" creationId="{73ED6512-6858-4552-B699-9A97FE9A4EA2}"/>
          </ac:spMkLst>
        </pc:spChg>
        <pc:spChg chg="add">
          <ac:chgData name="Savoie, Bruce (ASD-S)" userId="90f4cde2-e460-48f0-a8c3-6a502e89c277" providerId="ADAL" clId="{CD76CC05-8127-438C-A982-F8EB4CB446FF}" dt="2022-06-05T15:28:27.159" v="3825" actId="26606"/>
          <ac:spMkLst>
            <pc:docMk/>
            <pc:sldMk cId="2695482735" sldId="273"/>
            <ac:spMk id="4115" creationId="{4038CB10-1F5C-4D54-9DF7-12586DE5B007}"/>
          </ac:spMkLst>
        </pc:spChg>
        <pc:spChg chg="add">
          <ac:chgData name="Savoie, Bruce (ASD-S)" userId="90f4cde2-e460-48f0-a8c3-6a502e89c277" providerId="ADAL" clId="{CD76CC05-8127-438C-A982-F8EB4CB446FF}" dt="2022-06-05T15:28:27.159" v="3825" actId="26606"/>
          <ac:spMkLst>
            <pc:docMk/>
            <pc:sldMk cId="2695482735" sldId="273"/>
            <ac:spMk id="4117" creationId="{73ED6512-6858-4552-B699-9A97FE9A4EA2}"/>
          </ac:spMkLst>
        </pc:spChg>
        <pc:grpChg chg="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2695482735" sldId="273"/>
            <ac:grpSpMk id="10" creationId="{AE19E2D2-078B-459F-A431-2037B063FDF3}"/>
          </ac:grpSpMkLst>
        </pc:grpChg>
        <pc:grpChg chg="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2695482735" sldId="273"/>
            <ac:grpSpMk id="33" creationId="{E10C7CFA-FC7F-479C-9026-39109C0B5967}"/>
          </ac:grpSpMkLst>
        </pc:grpChg>
        <pc:grpChg chg="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2695482735" sldId="273"/>
            <ac:grpSpMk id="40" creationId="{75343792-FB15-4868-8582-6FB07FD06552}"/>
          </ac:grpSpMkLst>
        </pc:grpChg>
        <pc:grpChg chg="del">
          <ac:chgData name="Savoie, Bruce (ASD-S)" userId="90f4cde2-e460-48f0-a8c3-6a502e89c277" providerId="ADAL" clId="{CD76CC05-8127-438C-A982-F8EB4CB446FF}" dt="2022-05-23T22:36:58.918" v="2735"/>
          <ac:grpSpMkLst>
            <pc:docMk/>
            <pc:sldMk cId="2695482735" sldId="273"/>
            <ac:grpSpMk id="63" creationId="{F594A2EF-2FF2-48A2-91C9-02790030750B}"/>
          </ac:grpSpMkLst>
        </pc:grpChg>
        <pc:picChg chg="add mod">
          <ac:chgData name="Savoie, Bruce (ASD-S)" userId="90f4cde2-e460-48f0-a8c3-6a502e89c277" providerId="ADAL" clId="{CD76CC05-8127-438C-A982-F8EB4CB446FF}" dt="2022-06-05T15:28:27.159" v="3825" actId="26606"/>
          <ac:picMkLst>
            <pc:docMk/>
            <pc:sldMk cId="2695482735" sldId="273"/>
            <ac:picMk id="5" creationId="{E448A375-FD49-2EF3-C9EA-48428B6BD865}"/>
          </ac:picMkLst>
        </pc:picChg>
        <pc:picChg chg="add 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2695482735" sldId="273"/>
            <ac:picMk id="71" creationId="{E77D5960-B3B3-4AE1-8BBD-3C55D906A615}"/>
          </ac:picMkLst>
        </pc:picChg>
        <pc:picChg chg="add 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2695482735" sldId="273"/>
            <ac:picMk id="73" creationId="{9FB9CC80-2FAF-48FC-8450-4A57460F94B2}"/>
          </ac:picMkLst>
        </pc:picChg>
        <pc:picChg chg="add 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2695482735" sldId="273"/>
            <ac:picMk id="77" creationId="{031306E5-EFE3-459A-89EF-0EF2185CDEF7}"/>
          </ac:picMkLst>
        </pc:picChg>
        <pc:picChg chg="add 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2695482735" sldId="273"/>
            <ac:picMk id="79" creationId="{4A23C976-ECF8-49F1-914B-B5BD60613BBE}"/>
          </ac:picMkLst>
        </pc:picChg>
        <pc:picChg chg="del">
          <ac:chgData name="Savoie, Bruce (ASD-S)" userId="90f4cde2-e460-48f0-a8c3-6a502e89c277" providerId="ADAL" clId="{CD76CC05-8127-438C-A982-F8EB4CB446FF}" dt="2022-05-23T22:35:40.820" v="2724" actId="478"/>
          <ac:picMkLst>
            <pc:docMk/>
            <pc:sldMk cId="2695482735" sldId="273"/>
            <ac:picMk id="4098" creationId="{03987CC7-92AF-BF5D-B8F0-4F72C2A4EBD0}"/>
          </ac:picMkLst>
        </pc:picChg>
        <pc:picChg chg="add del mod ord">
          <ac:chgData name="Savoie, Bruce (ASD-S)" userId="90f4cde2-e460-48f0-a8c3-6a502e89c277" providerId="ADAL" clId="{CD76CC05-8127-438C-A982-F8EB4CB446FF}" dt="2022-06-05T15:28:23.209" v="3823" actId="478"/>
          <ac:picMkLst>
            <pc:docMk/>
            <pc:sldMk cId="2695482735" sldId="273"/>
            <ac:picMk id="4098" creationId="{787E697D-D57C-2848-5FC6-BE3BA2F1297B}"/>
          </ac:picMkLst>
        </pc:picChg>
        <pc:picChg chg="add del mod">
          <ac:chgData name="Savoie, Bruce (ASD-S)" userId="90f4cde2-e460-48f0-a8c3-6a502e89c277" providerId="ADAL" clId="{CD76CC05-8127-438C-A982-F8EB4CB446FF}" dt="2022-05-29T20:46:40.069" v="3223" actId="478"/>
          <ac:picMkLst>
            <pc:docMk/>
            <pc:sldMk cId="2695482735" sldId="273"/>
            <ac:picMk id="5122" creationId="{FE3E40F8-5180-5AB6-A1C8-E3F6A174FC36}"/>
          </ac:picMkLst>
        </pc:picChg>
        <pc:cxnChg chg="add del">
          <ac:chgData name="Savoie, Bruce (ASD-S)" userId="90f4cde2-e460-48f0-a8c3-6a502e89c277" providerId="ADAL" clId="{CD76CC05-8127-438C-A982-F8EB4CB446FF}" dt="2022-05-29T20:56:33.539" v="3633" actId="26606"/>
          <ac:cxnSpMkLst>
            <pc:docMk/>
            <pc:sldMk cId="2695482735" sldId="273"/>
            <ac:cxnSpMk id="4100" creationId="{E3E1ECA2-449F-4E97-BD3B-2CAC05378A94}"/>
          </ac:cxnSpMkLst>
        </pc:cxnChg>
        <pc:cxnChg chg="add del">
          <ac:chgData name="Savoie, Bruce (ASD-S)" userId="90f4cde2-e460-48f0-a8c3-6a502e89c277" providerId="ADAL" clId="{CD76CC05-8127-438C-A982-F8EB4CB446FF}" dt="2022-05-29T20:56:37.611" v="3635" actId="26606"/>
          <ac:cxnSpMkLst>
            <pc:docMk/>
            <pc:sldMk cId="2695482735" sldId="273"/>
            <ac:cxnSpMk id="4104" creationId="{A834348D-C609-4DDD-BC0E-8CCD47C1B283}"/>
          </ac:cxnSpMkLst>
        </pc:cxnChg>
        <pc:cxnChg chg="add del">
          <ac:chgData name="Savoie, Bruce (ASD-S)" userId="90f4cde2-e460-48f0-a8c3-6a502e89c277" providerId="ADAL" clId="{CD76CC05-8127-438C-A982-F8EB4CB446FF}" dt="2022-06-05T15:28:27.159" v="3825" actId="26606"/>
          <ac:cxnSpMkLst>
            <pc:docMk/>
            <pc:sldMk cId="2695482735" sldId="273"/>
            <ac:cxnSpMk id="4106" creationId="{E3E1ECA2-449F-4E97-BD3B-2CAC05378A94}"/>
          </ac:cxnSpMkLst>
        </pc:cxnChg>
        <pc:cxnChg chg="add">
          <ac:chgData name="Savoie, Bruce (ASD-S)" userId="90f4cde2-e460-48f0-a8c3-6a502e89c277" providerId="ADAL" clId="{CD76CC05-8127-438C-A982-F8EB4CB446FF}" dt="2022-06-05T15:28:27.159" v="3825" actId="26606"/>
          <ac:cxnSpMkLst>
            <pc:docMk/>
            <pc:sldMk cId="2695482735" sldId="273"/>
            <ac:cxnSpMk id="4113" creationId="{E3E1ECA2-449F-4E97-BD3B-2CAC05378A94}"/>
          </ac:cxnSpMkLst>
        </pc:cxnChg>
      </pc:sldChg>
      <pc:sldChg chg="addSp delSp modSp add del mod setBg delDesignElem">
        <pc:chgData name="Savoie, Bruce (ASD-S)" userId="90f4cde2-e460-48f0-a8c3-6a502e89c277" providerId="ADAL" clId="{CD76CC05-8127-438C-A982-F8EB4CB446FF}" dt="2022-06-05T15:28:39.882" v="3826" actId="2696"/>
        <pc:sldMkLst>
          <pc:docMk/>
          <pc:sldMk cId="2544208735" sldId="274"/>
        </pc:sldMkLst>
        <pc:spChg chg="mod">
          <ac:chgData name="Savoie, Bruce (ASD-S)" userId="90f4cde2-e460-48f0-a8c3-6a502e89c277" providerId="ADAL" clId="{CD76CC05-8127-438C-A982-F8EB4CB446FF}" dt="2022-05-29T20:57:19.572" v="3646" actId="26606"/>
          <ac:spMkLst>
            <pc:docMk/>
            <pc:sldMk cId="2544208735" sldId="274"/>
            <ac:spMk id="2" creationId="{6A00CCF3-8131-48A6-8720-23054D5F0D56}"/>
          </ac:spMkLst>
        </pc:spChg>
        <pc:spChg chg="add del mod">
          <ac:chgData name="Savoie, Bruce (ASD-S)" userId="90f4cde2-e460-48f0-a8c3-6a502e89c277" providerId="ADAL" clId="{CD76CC05-8127-438C-A982-F8EB4CB446FF}" dt="2022-05-29T20:54:59.138" v="3603"/>
          <ac:spMkLst>
            <pc:docMk/>
            <pc:sldMk cId="2544208735" sldId="274"/>
            <ac:spMk id="3" creationId="{073B40F9-136C-7F0A-7CE9-17730CB0F375}"/>
          </ac:spMkLst>
        </pc:spChg>
        <pc:spChg chg="mod">
          <ac:chgData name="Savoie, Bruce (ASD-S)" userId="90f4cde2-e460-48f0-a8c3-6a502e89c277" providerId="ADAL" clId="{CD76CC05-8127-438C-A982-F8EB4CB446FF}" dt="2022-05-29T20:57:29.679" v="3648" actId="20577"/>
          <ac:spMkLst>
            <pc:docMk/>
            <pc:sldMk cId="2544208735" sldId="274"/>
            <ac:spMk id="4" creationId="{54D2BC26-CB9E-4B1E-A189-7DB32A953C38}"/>
          </ac:spMkLst>
        </pc:spChg>
        <pc:spChg chg="del">
          <ac:chgData name="Savoie, Bruce (ASD-S)" userId="90f4cde2-e460-48f0-a8c3-6a502e89c277" providerId="ADAL" clId="{CD76CC05-8127-438C-A982-F8EB4CB446FF}" dt="2022-05-29T20:55:12.349" v="3613"/>
          <ac:spMkLst>
            <pc:docMk/>
            <pc:sldMk cId="2544208735" sldId="274"/>
            <ac:spMk id="75" creationId="{9416C2F8-A84C-4357-A755-81D3F466DD07}"/>
          </ac:spMkLst>
        </pc:spChg>
        <pc:picChg chg="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2544208735" sldId="274"/>
            <ac:picMk id="71" creationId="{E77D5960-B3B3-4AE1-8BBD-3C55D906A615}"/>
          </ac:picMkLst>
        </pc:picChg>
        <pc:picChg chg="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2544208735" sldId="274"/>
            <ac:picMk id="73" creationId="{9FB9CC80-2FAF-48FC-8450-4A57460F94B2}"/>
          </ac:picMkLst>
        </pc:picChg>
        <pc:picChg chg="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2544208735" sldId="274"/>
            <ac:picMk id="77" creationId="{031306E5-EFE3-459A-89EF-0EF2185CDEF7}"/>
          </ac:picMkLst>
        </pc:picChg>
        <pc:picChg chg="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2544208735" sldId="274"/>
            <ac:picMk id="79" creationId="{4A23C976-ECF8-49F1-914B-B5BD60613BBE}"/>
          </ac:picMkLst>
        </pc:picChg>
        <pc:picChg chg="del mod">
          <ac:chgData name="Savoie, Bruce (ASD-S)" userId="90f4cde2-e460-48f0-a8c3-6a502e89c277" providerId="ADAL" clId="{CD76CC05-8127-438C-A982-F8EB4CB446FF}" dt="2022-05-29T20:54:58.044" v="3602" actId="478"/>
          <ac:picMkLst>
            <pc:docMk/>
            <pc:sldMk cId="2544208735" sldId="274"/>
            <ac:picMk id="4098" creationId="{787E697D-D57C-2848-5FC6-BE3BA2F1297B}"/>
          </ac:picMkLst>
        </pc:picChg>
        <pc:picChg chg="add mod ord">
          <ac:chgData name="Savoie, Bruce (ASD-S)" userId="90f4cde2-e460-48f0-a8c3-6a502e89c277" providerId="ADAL" clId="{CD76CC05-8127-438C-A982-F8EB4CB446FF}" dt="2022-05-29T20:57:19.572" v="3646" actId="26606"/>
          <ac:picMkLst>
            <pc:docMk/>
            <pc:sldMk cId="2544208735" sldId="274"/>
            <ac:picMk id="6146" creationId="{74602B6F-F1BD-9E23-B890-5E1377AFD5D8}"/>
          </ac:picMkLst>
        </pc:picChg>
        <pc:cxnChg chg="add">
          <ac:chgData name="Savoie, Bruce (ASD-S)" userId="90f4cde2-e460-48f0-a8c3-6a502e89c277" providerId="ADAL" clId="{CD76CC05-8127-438C-A982-F8EB4CB446FF}" dt="2022-05-29T20:57:19.572" v="3646" actId="26606"/>
          <ac:cxnSpMkLst>
            <pc:docMk/>
            <pc:sldMk cId="2544208735" sldId="274"/>
            <ac:cxnSpMk id="6148" creationId="{E3E1ECA2-449F-4E97-BD3B-2CAC05378A94}"/>
          </ac:cxnSpMkLst>
        </pc:cxnChg>
      </pc:sldChg>
      <pc:sldChg chg="addSp delSp modSp add del mod setBg modAnim delDesignElem">
        <pc:chgData name="Savoie, Bruce (ASD-S)" userId="90f4cde2-e460-48f0-a8c3-6a502e89c277" providerId="ADAL" clId="{CD76CC05-8127-438C-A982-F8EB4CB446FF}" dt="2022-06-05T15:32:39.834" v="3896" actId="47"/>
        <pc:sldMkLst>
          <pc:docMk/>
          <pc:sldMk cId="2812510172" sldId="275"/>
        </pc:sldMkLst>
        <pc:spChg chg="mod">
          <ac:chgData name="Savoie, Bruce (ASD-S)" userId="90f4cde2-e460-48f0-a8c3-6a502e89c277" providerId="ADAL" clId="{CD76CC05-8127-438C-A982-F8EB4CB446FF}" dt="2022-05-29T20:58:01.025" v="3655" actId="26606"/>
          <ac:spMkLst>
            <pc:docMk/>
            <pc:sldMk cId="2812510172" sldId="275"/>
            <ac:spMk id="2" creationId="{12935ADF-A80F-42C8-91FB-B2E3F2302CBC}"/>
          </ac:spMkLst>
        </pc:spChg>
        <pc:spChg chg="mod ord">
          <ac:chgData name="Savoie, Bruce (ASD-S)" userId="90f4cde2-e460-48f0-a8c3-6a502e89c277" providerId="ADAL" clId="{CD76CC05-8127-438C-A982-F8EB4CB446FF}" dt="2022-05-29T20:58:01.025" v="3655" actId="26606"/>
          <ac:spMkLst>
            <pc:docMk/>
            <pc:sldMk cId="2812510172" sldId="275"/>
            <ac:spMk id="3" creationId="{3312CF84-128C-4C0E-9AB3-472C1CB8117D}"/>
          </ac:spMkLst>
        </pc:spChg>
        <pc:spChg chg="add del mod">
          <ac:chgData name="Savoie, Bruce (ASD-S)" userId="90f4cde2-e460-48f0-a8c3-6a502e89c277" providerId="ADAL" clId="{CD76CC05-8127-438C-A982-F8EB4CB446FF}" dt="2022-05-29T20:51:26.003" v="3601"/>
          <ac:spMkLst>
            <pc:docMk/>
            <pc:sldMk cId="2812510172" sldId="275"/>
            <ac:spMk id="4" creationId="{9409CFFA-A21F-6608-679D-D0B164A7529C}"/>
          </ac:spMkLst>
        </pc:spChg>
        <pc:spChg chg="add del">
          <ac:chgData name="Savoie, Bruce (ASD-S)" userId="90f4cde2-e460-48f0-a8c3-6a502e89c277" providerId="ADAL" clId="{CD76CC05-8127-438C-A982-F8EB4CB446FF}" dt="2022-05-29T20:58:01.016" v="3654" actId="26606"/>
          <ac:spMkLst>
            <pc:docMk/>
            <pc:sldMk cId="2812510172" sldId="275"/>
            <ac:spMk id="73" creationId="{4038CB10-1F5C-4D54-9DF7-12586DE5B007}"/>
          </ac:spMkLst>
        </pc:spChg>
        <pc:spChg chg="add del">
          <ac:chgData name="Savoie, Bruce (ASD-S)" userId="90f4cde2-e460-48f0-a8c3-6a502e89c277" providerId="ADAL" clId="{CD76CC05-8127-438C-A982-F8EB4CB446FF}" dt="2022-05-29T20:58:01.016" v="3654" actId="26606"/>
          <ac:spMkLst>
            <pc:docMk/>
            <pc:sldMk cId="2812510172" sldId="275"/>
            <ac:spMk id="75" creationId="{73ED6512-6858-4552-B699-9A97FE9A4EA2}"/>
          </ac:spMkLst>
        </pc:spChg>
        <pc:spChg chg="add">
          <ac:chgData name="Savoie, Bruce (ASD-S)" userId="90f4cde2-e460-48f0-a8c3-6a502e89c277" providerId="ADAL" clId="{CD76CC05-8127-438C-A982-F8EB4CB446FF}" dt="2022-05-29T20:58:01.025" v="3655" actId="26606"/>
          <ac:spMkLst>
            <pc:docMk/>
            <pc:sldMk cId="2812510172" sldId="275"/>
            <ac:spMk id="5125" creationId="{B1AFC812-B894-4DF2-B0E7-A7754B0358EE}"/>
          </ac:spMkLst>
        </pc:spChg>
        <pc:picChg chg="del">
          <ac:chgData name="Savoie, Bruce (ASD-S)" userId="90f4cde2-e460-48f0-a8c3-6a502e89c277" providerId="ADAL" clId="{CD76CC05-8127-438C-A982-F8EB4CB446FF}" dt="2022-05-29T20:50:30.454" v="3455" actId="478"/>
          <ac:picMkLst>
            <pc:docMk/>
            <pc:sldMk cId="2812510172" sldId="275"/>
            <ac:picMk id="3074" creationId="{0F2AAC18-7502-D282-94C6-292EB41291D4}"/>
          </ac:picMkLst>
        </pc:picChg>
        <pc:picChg chg="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2812510172" sldId="275"/>
            <ac:picMk id="3076" creationId="{E77D5960-B3B3-4AE1-8BBD-3C55D906A615}"/>
          </ac:picMkLst>
        </pc:picChg>
        <pc:picChg chg="del">
          <ac:chgData name="Savoie, Bruce (ASD-S)" userId="90f4cde2-e460-48f0-a8c3-6a502e89c277" providerId="ADAL" clId="{CD76CC05-8127-438C-A982-F8EB4CB446FF}" dt="2022-05-29T20:55:12.349" v="3613"/>
          <ac:picMkLst>
            <pc:docMk/>
            <pc:sldMk cId="2812510172" sldId="275"/>
            <ac:picMk id="3077" creationId="{9FB9CC80-2FAF-48FC-8450-4A57460F94B2}"/>
          </ac:picMkLst>
        </pc:picChg>
        <pc:picChg chg="add mod">
          <ac:chgData name="Savoie, Bruce (ASD-S)" userId="90f4cde2-e460-48f0-a8c3-6a502e89c277" providerId="ADAL" clId="{CD76CC05-8127-438C-A982-F8EB4CB446FF}" dt="2022-05-29T20:58:01.025" v="3655" actId="26606"/>
          <ac:picMkLst>
            <pc:docMk/>
            <pc:sldMk cId="2812510172" sldId="275"/>
            <ac:picMk id="5122" creationId="{BB7E4DD0-98A4-A712-4A78-BA35A9504257}"/>
          </ac:picMkLst>
        </pc:picChg>
        <pc:cxnChg chg="add del">
          <ac:chgData name="Savoie, Bruce (ASD-S)" userId="90f4cde2-e460-48f0-a8c3-6a502e89c277" providerId="ADAL" clId="{CD76CC05-8127-438C-A982-F8EB4CB446FF}" dt="2022-05-29T20:58:01.016" v="3654" actId="26606"/>
          <ac:cxnSpMkLst>
            <pc:docMk/>
            <pc:sldMk cId="2812510172" sldId="275"/>
            <ac:cxnSpMk id="71" creationId="{E3E1ECA2-449F-4E97-BD3B-2CAC05378A94}"/>
          </ac:cxnSpMkLst>
        </pc:cxnChg>
        <pc:cxnChg chg="add">
          <ac:chgData name="Savoie, Bruce (ASD-S)" userId="90f4cde2-e460-48f0-a8c3-6a502e89c277" providerId="ADAL" clId="{CD76CC05-8127-438C-A982-F8EB4CB446FF}" dt="2022-05-29T20:58:01.025" v="3655" actId="26606"/>
          <ac:cxnSpMkLst>
            <pc:docMk/>
            <pc:sldMk cId="2812510172" sldId="275"/>
            <ac:cxnSpMk id="5124" creationId="{A834348D-C609-4DDD-BC0E-8CCD47C1B283}"/>
          </ac:cxnSpMkLst>
        </pc:cxnChg>
        <pc:cxnChg chg="add">
          <ac:chgData name="Savoie, Bruce (ASD-S)" userId="90f4cde2-e460-48f0-a8c3-6a502e89c277" providerId="ADAL" clId="{CD76CC05-8127-438C-A982-F8EB4CB446FF}" dt="2022-05-29T20:58:01.025" v="3655" actId="26606"/>
          <ac:cxnSpMkLst>
            <pc:docMk/>
            <pc:sldMk cId="2812510172" sldId="275"/>
            <ac:cxnSpMk id="5126" creationId="{34BEAC76-53DA-4BEF-9A55-092764198C5F}"/>
          </ac:cxnSpMkLst>
        </pc:cxnChg>
      </pc:sldChg>
      <pc:sldChg chg="add">
        <pc:chgData name="Savoie, Bruce (ASD-S)" userId="90f4cde2-e460-48f0-a8c3-6a502e89c277" providerId="ADAL" clId="{CD76CC05-8127-438C-A982-F8EB4CB446FF}" dt="2022-06-05T15:26:24.800" v="3808" actId="2890"/>
        <pc:sldMkLst>
          <pc:docMk/>
          <pc:sldMk cId="825700080" sldId="276"/>
        </pc:sldMkLst>
      </pc:sldChg>
      <pc:sldChg chg="add">
        <pc:chgData name="Savoie, Bruce (ASD-S)" userId="90f4cde2-e460-48f0-a8c3-6a502e89c277" providerId="ADAL" clId="{CD76CC05-8127-438C-A982-F8EB4CB446FF}" dt="2022-06-05T15:30:14.569" v="3842" actId="2890"/>
        <pc:sldMkLst>
          <pc:docMk/>
          <pc:sldMk cId="3140754186" sldId="277"/>
        </pc:sldMkLst>
      </pc:sldChg>
      <pc:sldMasterChg chg="modSldLayout">
        <pc:chgData name="Savoie, Bruce (ASD-S)" userId="90f4cde2-e460-48f0-a8c3-6a502e89c277" providerId="ADAL" clId="{CD76CC05-8127-438C-A982-F8EB4CB446FF}" dt="2022-05-23T22:37:23.626" v="2743"/>
        <pc:sldMasterMkLst>
          <pc:docMk/>
          <pc:sldMasterMk cId="4096468503" sldId="2147484044"/>
        </pc:sldMasterMkLst>
        <pc:sldLayoutChg chg="delSp">
          <pc:chgData name="Savoie, Bruce (ASD-S)" userId="90f4cde2-e460-48f0-a8c3-6a502e89c277" providerId="ADAL" clId="{CD76CC05-8127-438C-A982-F8EB4CB446FF}" dt="2022-05-23T22:37:23.626" v="2743"/>
          <pc:sldLayoutMkLst>
            <pc:docMk/>
            <pc:sldMasterMk cId="4096468503" sldId="2147484044"/>
            <pc:sldLayoutMk cId="2462546119" sldId="2147484062"/>
          </pc:sldLayoutMkLst>
          <pc:spChg chg="del">
            <ac:chgData name="Savoie, Bruce (ASD-S)" userId="90f4cde2-e460-48f0-a8c3-6a502e89c277" providerId="ADAL" clId="{CD76CC05-8127-438C-A982-F8EB4CB446FF}" dt="2022-05-23T22:37:23.626" v="2743"/>
            <ac:spMkLst>
              <pc:docMk/>
              <pc:sldMasterMk cId="4096468503" sldId="2147484044"/>
              <pc:sldLayoutMk cId="2462546119" sldId="2147484062"/>
              <ac:spMk id="10" creationId="{00000000-0000-0000-0000-000000000000}"/>
            </ac:spMkLst>
          </pc:spChg>
          <pc:spChg chg="del">
            <ac:chgData name="Savoie, Bruce (ASD-S)" userId="90f4cde2-e460-48f0-a8c3-6a502e89c277" providerId="ADAL" clId="{CD76CC05-8127-438C-A982-F8EB4CB446FF}" dt="2022-05-23T22:37:23.626" v="2743"/>
            <ac:spMkLst>
              <pc:docMk/>
              <pc:sldMasterMk cId="4096468503" sldId="2147484044"/>
              <pc:sldLayoutMk cId="2462546119" sldId="2147484062"/>
              <ac:spMk id="11" creationId="{00000000-0000-0000-0000-000000000000}"/>
            </ac:spMkLst>
          </pc:spChg>
          <pc:picChg chg="del">
            <ac:chgData name="Savoie, Bruce (ASD-S)" userId="90f4cde2-e460-48f0-a8c3-6a502e89c277" providerId="ADAL" clId="{CD76CC05-8127-438C-A982-F8EB4CB446FF}" dt="2022-05-23T22:37:23.626" v="2743"/>
            <ac:picMkLst>
              <pc:docMk/>
              <pc:sldMasterMk cId="4096468503" sldId="2147484044"/>
              <pc:sldLayoutMk cId="2462546119" sldId="2147484062"/>
              <ac:picMk id="8" creationId="{00000000-0000-0000-0000-000000000000}"/>
            </ac:picMkLst>
          </pc:picChg>
          <pc:picChg chg="del">
            <ac:chgData name="Savoie, Bruce (ASD-S)" userId="90f4cde2-e460-48f0-a8c3-6a502e89c277" providerId="ADAL" clId="{CD76CC05-8127-438C-A982-F8EB4CB446FF}" dt="2022-05-23T22:37:23.626" v="2743"/>
            <ac:picMkLst>
              <pc:docMk/>
              <pc:sldMasterMk cId="4096468503" sldId="2147484044"/>
              <pc:sldLayoutMk cId="2462546119" sldId="2147484062"/>
              <ac:picMk id="9" creationId="{00000000-0000-0000-0000-000000000000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DAF61AA-5A98-4049-A93E-477E5505141A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878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11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6703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3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825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6/5/2022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28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6/5/2022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5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647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22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6/5/2022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2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9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DAF61AA-5A98-4049-A93E-477E5505141A}" type="datetimeFigureOut">
              <a:rPr lang="en-US" smtClean="0"/>
              <a:pPr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324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7" r:id="rId1"/>
    <p:sldLayoutId id="2147484108" r:id="rId2"/>
    <p:sldLayoutId id="2147484109" r:id="rId3"/>
    <p:sldLayoutId id="2147484110" r:id="rId4"/>
    <p:sldLayoutId id="2147484111" r:id="rId5"/>
    <p:sldLayoutId id="2147484112" r:id="rId6"/>
    <p:sldLayoutId id="2147484113" r:id="rId7"/>
    <p:sldLayoutId id="2147484114" r:id="rId8"/>
    <p:sldLayoutId id="2147484115" r:id="rId9"/>
    <p:sldLayoutId id="2147484116" r:id="rId10"/>
    <p:sldLayoutId id="214748411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61" name="Straight Connector 2060">
            <a:extLst>
              <a:ext uri="{FF2B5EF4-FFF2-40B4-BE49-F238E27FC236}">
                <a16:creationId xmlns:a16="http://schemas.microsoft.com/office/drawing/2014/main" id="{E3E1ECA2-449F-4E97-BD3B-2CAC05378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E48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15CCF8-2769-4FD0-8B96-80EE0ED03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400" dirty="0">
                <a:solidFill>
                  <a:srgbClr val="FFFFFF"/>
                </a:solidFill>
              </a:rPr>
              <a:t>Lightning News</a:t>
            </a:r>
            <a:br>
              <a:rPr lang="en-US" sz="5400" dirty="0">
                <a:solidFill>
                  <a:srgbClr val="FFFFFF"/>
                </a:solidFill>
              </a:rPr>
            </a:br>
            <a:r>
              <a:rPr lang="en-US" sz="5400" dirty="0">
                <a:solidFill>
                  <a:srgbClr val="FFFFFF"/>
                </a:solidFill>
              </a:rPr>
              <a:t>June 6 – June 10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065" name="Rectangle 2064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FF933D-3BBD-0FC4-5650-D01846845A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29319" y="917725"/>
            <a:ext cx="3424739" cy="4852362"/>
          </a:xfrm>
        </p:spPr>
        <p:txBody>
          <a:bodyPr vert="horz" lIns="45720" tIns="45720" rIns="45720" bIns="45720" rtlCol="0" anchor="ctr">
            <a:norm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FFFFFF"/>
                </a:solidFill>
                <a:effectLst/>
              </a:rPr>
              <a:t>“Take passion and determination anywhere you go, and we promise you, you will go far.”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dirty="0">
              <a:solidFill>
                <a:srgbClr val="FFFFFF"/>
              </a:solidFill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FFFFFF"/>
                </a:solidFill>
                <a:effectLst/>
              </a:rPr>
              <a:t>        - </a:t>
            </a:r>
            <a:r>
              <a:rPr lang="en-US" dirty="0" err="1">
                <a:solidFill>
                  <a:srgbClr val="FFFFFF"/>
                </a:solidFill>
                <a:effectLst/>
              </a:rPr>
              <a:t>Dorethea</a:t>
            </a:r>
            <a:r>
              <a:rPr lang="en-US" dirty="0">
                <a:solidFill>
                  <a:srgbClr val="FFFFFF"/>
                </a:solidFill>
                <a:effectLst/>
              </a:rPr>
              <a:t> Jackson </a:t>
            </a:r>
          </a:p>
        </p:txBody>
      </p:sp>
      <p:pic>
        <p:nvPicPr>
          <p:cNvPr id="18" name="Picture 2" descr="Barnhill Memorial School - Home | Facebook">
            <a:extLst>
              <a:ext uri="{FF2B5EF4-FFF2-40B4-BE49-F238E27FC236}">
                <a16:creationId xmlns:a16="http://schemas.microsoft.com/office/drawing/2014/main" id="{5616AE37-281C-5ADA-8CC6-D7E646BB9B4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2" r="19612" b="1"/>
          <a:stretch/>
        </p:blipFill>
        <p:spPr bwMode="auto">
          <a:xfrm>
            <a:off x="1615960" y="300691"/>
            <a:ext cx="4179930" cy="4271309"/>
          </a:xfrm>
          <a:prstGeom prst="rect">
            <a:avLst/>
          </a:prstGeom>
          <a:noFill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889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61" name="Straight Connector 2060">
            <a:extLst>
              <a:ext uri="{FF2B5EF4-FFF2-40B4-BE49-F238E27FC236}">
                <a16:creationId xmlns:a16="http://schemas.microsoft.com/office/drawing/2014/main" id="{E3E1ECA2-449F-4E97-BD3B-2CAC05378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E48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15CCF8-2769-4FD0-8B96-80EE0ED03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Performance</a:t>
            </a:r>
          </a:p>
        </p:txBody>
      </p:sp>
      <p:sp>
        <p:nvSpPr>
          <p:cNvPr id="2065" name="Rectangle 2064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FF933D-3BBD-0FC4-5650-D01846845A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29319" y="917725"/>
            <a:ext cx="3424739" cy="4852362"/>
          </a:xfrm>
        </p:spPr>
        <p:txBody>
          <a:bodyPr vert="horz" lIns="45720" tIns="45720" rIns="45720" bIns="45720" rtlCol="0" anchor="ctr">
            <a:norm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FFFFFF"/>
                </a:solidFill>
                <a:effectLst/>
              </a:rPr>
              <a:t> June 7th -  The </a:t>
            </a:r>
            <a:r>
              <a:rPr lang="en-US" dirty="0" err="1">
                <a:solidFill>
                  <a:srgbClr val="FFFFFF"/>
                </a:solidFill>
                <a:effectLst/>
              </a:rPr>
              <a:t>Harbour</a:t>
            </a:r>
            <a:r>
              <a:rPr lang="en-US" dirty="0">
                <a:solidFill>
                  <a:srgbClr val="FFFFFF"/>
                </a:solidFill>
                <a:effectLst/>
              </a:rPr>
              <a:t> View High School Band is coming to perform in our gymnasium at 11:15 a.m.</a:t>
            </a:r>
          </a:p>
        </p:txBody>
      </p:sp>
      <p:pic>
        <p:nvPicPr>
          <p:cNvPr id="15" name="Picture 4" descr="Hvhs Logos">
            <a:extLst>
              <a:ext uri="{FF2B5EF4-FFF2-40B4-BE49-F238E27FC236}">
                <a16:creationId xmlns:a16="http://schemas.microsoft.com/office/drawing/2014/main" id="{67F5EBEB-8953-9299-B736-619CA178549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125" y="1228724"/>
            <a:ext cx="20764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754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61" name="Straight Connector 2060">
            <a:extLst>
              <a:ext uri="{FF2B5EF4-FFF2-40B4-BE49-F238E27FC236}">
                <a16:creationId xmlns:a16="http://schemas.microsoft.com/office/drawing/2014/main" id="{E3E1ECA2-449F-4E97-BD3B-2CAC05378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E48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15CCF8-2769-4FD0-8B96-80EE0ED03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Pride Month</a:t>
            </a:r>
          </a:p>
        </p:txBody>
      </p:sp>
      <p:pic>
        <p:nvPicPr>
          <p:cNvPr id="4" name="Picture 2" descr="10 Inspiring LGBT Speakers to Book for Pride Month 2022">
            <a:extLst>
              <a:ext uri="{FF2B5EF4-FFF2-40B4-BE49-F238E27FC236}">
                <a16:creationId xmlns:a16="http://schemas.microsoft.com/office/drawing/2014/main" id="{B38C9010-52F8-B16A-8B67-2A6FF83AE88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5" r="-1" b="-1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5" name="Rectangle 2064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FF933D-3BBD-0FC4-5650-D01846845A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29319" y="917725"/>
            <a:ext cx="3424739" cy="4852362"/>
          </a:xfrm>
        </p:spPr>
        <p:txBody>
          <a:bodyPr vert="horz" lIns="45720" tIns="45720" rIns="45720" bIns="45720" rtlCol="0" anchor="ctr">
            <a:norm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FFFFFF"/>
                </a:solidFill>
                <a:effectLst/>
              </a:rPr>
              <a:t>June is Pride </a:t>
            </a:r>
            <a:r>
              <a:rPr lang="en-US">
                <a:solidFill>
                  <a:srgbClr val="FFFFFF"/>
                </a:solidFill>
              </a:rPr>
              <a:t>M</a:t>
            </a:r>
            <a:r>
              <a:rPr lang="en-US">
                <a:solidFill>
                  <a:srgbClr val="FFFFFF"/>
                </a:solidFill>
                <a:effectLst/>
              </a:rPr>
              <a:t>onth in Canada. Every year during the month of June, the LGBTQ+ community celebrates in several different ways. We are always inspired by real life stories. In New Brunswick we are inclusive in education, we work to accept everyone. </a:t>
            </a:r>
          </a:p>
        </p:txBody>
      </p:sp>
    </p:spTree>
    <p:extLst>
      <p:ext uri="{BB962C8B-B14F-4D97-AF65-F5344CB8AC3E}">
        <p14:creationId xmlns:p14="http://schemas.microsoft.com/office/powerpoint/2010/main" val="825700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9" name="Straight Connector 3078">
            <a:extLst>
              <a:ext uri="{FF2B5EF4-FFF2-40B4-BE49-F238E27FC236}">
                <a16:creationId xmlns:a16="http://schemas.microsoft.com/office/drawing/2014/main" id="{E3E1ECA2-449F-4E97-BD3B-2CAC05378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9152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687EE9-9B1F-480E-852F-0088ED57B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Music Club!</a:t>
            </a:r>
          </a:p>
        </p:txBody>
      </p:sp>
      <p:pic>
        <p:nvPicPr>
          <p:cNvPr id="3074" name="Picture 2" descr="All Jarrod Gorbel Lyrics (en) l-hit.com | L-HIT.COM Lyrics">
            <a:extLst>
              <a:ext uri="{FF2B5EF4-FFF2-40B4-BE49-F238E27FC236}">
                <a16:creationId xmlns:a16="http://schemas.microsoft.com/office/drawing/2014/main" id="{189CF086-014E-9559-A5D7-C171E03D2E1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15" r="-1" b="35792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3" name="Rectangle 308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05262-433D-4823-A903-E124C24E4A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29319" y="917725"/>
            <a:ext cx="3424739" cy="4852362"/>
          </a:xfrm>
        </p:spPr>
        <p:txBody>
          <a:bodyPr vert="horz" lIns="45720" tIns="45720" rIns="45720" bIns="45720" rtlCol="0" anchor="ctr">
            <a:normAutofit/>
          </a:bodyPr>
          <a:lstStyle/>
          <a:p>
            <a:pPr marL="0" marR="0"/>
            <a:r>
              <a:rPr lang="en-US" dirty="0">
                <a:solidFill>
                  <a:srgbClr val="FFFFFF"/>
                </a:solidFill>
              </a:rPr>
              <a:t>Music Club this week:</a:t>
            </a:r>
          </a:p>
          <a:p>
            <a:pPr marL="0" marR="0"/>
            <a:r>
              <a:rPr lang="en-US" dirty="0">
                <a:solidFill>
                  <a:srgbClr val="FFFFFF"/>
                </a:solidFill>
              </a:rPr>
              <a:t>Monday ~ Group #4</a:t>
            </a:r>
          </a:p>
          <a:p>
            <a:pPr marL="0" marR="0"/>
            <a:r>
              <a:rPr lang="en-US" dirty="0">
                <a:solidFill>
                  <a:srgbClr val="FFFFFF"/>
                </a:solidFill>
              </a:rPr>
              <a:t>Tuesday ~ Group #5</a:t>
            </a:r>
          </a:p>
          <a:p>
            <a:pPr marL="0" marR="0"/>
            <a:r>
              <a:rPr lang="en-US" dirty="0">
                <a:solidFill>
                  <a:srgbClr val="FFFFFF"/>
                </a:solidFill>
              </a:rPr>
              <a:t>Wednesday ~ Group #1</a:t>
            </a:r>
          </a:p>
          <a:p>
            <a:pPr marL="0" marR="0"/>
            <a:r>
              <a:rPr lang="en-US" dirty="0">
                <a:solidFill>
                  <a:srgbClr val="FFFFFF"/>
                </a:solidFill>
              </a:rPr>
              <a:t>Thursday ~ No Club</a:t>
            </a:r>
          </a:p>
          <a:p>
            <a:pPr marL="0" marR="0"/>
            <a:r>
              <a:rPr lang="en-US" dirty="0">
                <a:solidFill>
                  <a:srgbClr val="FFFFFF"/>
                </a:solidFill>
              </a:rPr>
              <a:t>Friday ~ Group #2</a:t>
            </a:r>
          </a:p>
        </p:txBody>
      </p:sp>
    </p:spTree>
    <p:extLst>
      <p:ext uri="{BB962C8B-B14F-4D97-AF65-F5344CB8AC3E}">
        <p14:creationId xmlns:p14="http://schemas.microsoft.com/office/powerpoint/2010/main" val="287915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13" name="Straight Connector 4112">
            <a:extLst>
              <a:ext uri="{FF2B5EF4-FFF2-40B4-BE49-F238E27FC236}">
                <a16:creationId xmlns:a16="http://schemas.microsoft.com/office/drawing/2014/main" id="{E3E1ECA2-449F-4E97-BD3B-2CAC05378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5" name="Rectangle 4114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87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00CCF3-8131-48A6-8720-23054D5F0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Track and Field</a:t>
            </a:r>
          </a:p>
        </p:txBody>
      </p:sp>
      <p:pic>
        <p:nvPicPr>
          <p:cNvPr id="5" name="Picture 2" descr="Javelin thrower Caleb Jones takes gold at national event | CBC News">
            <a:extLst>
              <a:ext uri="{FF2B5EF4-FFF2-40B4-BE49-F238E27FC236}">
                <a16:creationId xmlns:a16="http://schemas.microsoft.com/office/drawing/2014/main" id="{E448A375-FD49-2EF3-C9EA-48428B6BD86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46" b="1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7" name="Rectangle 4116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D2BC26-CB9E-4B1E-A189-7DB32A953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29319" y="917725"/>
            <a:ext cx="3424739" cy="4852362"/>
          </a:xfrm>
        </p:spPr>
        <p:txBody>
          <a:bodyPr vert="horz" lIns="45720" tIns="45720" rIns="45720" bIns="45720" rtlCol="0" anchor="ctr">
            <a:normAutofit/>
          </a:bodyPr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>
                <a:solidFill>
                  <a:srgbClr val="FFFFFF"/>
                </a:solidFill>
              </a:rPr>
              <a:t>June 8th is the Middle School Track Meet at U.N.B. We are very excited; we have 85 athletes participating. Mrs. Graham, Madame VanBuskirk and Ms. Harris will be the coaches for the team.</a:t>
            </a:r>
          </a:p>
        </p:txBody>
      </p:sp>
    </p:spTree>
    <p:extLst>
      <p:ext uri="{BB962C8B-B14F-4D97-AF65-F5344CB8AC3E}">
        <p14:creationId xmlns:p14="http://schemas.microsoft.com/office/powerpoint/2010/main" val="2695482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53" name="Straight Connector 6152">
            <a:extLst>
              <a:ext uri="{FF2B5EF4-FFF2-40B4-BE49-F238E27FC236}">
                <a16:creationId xmlns:a16="http://schemas.microsoft.com/office/drawing/2014/main" id="{E3E1ECA2-449F-4E97-BD3B-2CAC05378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5" name="Rectangle 6154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427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687EE9-9B1F-480E-852F-0088ED57B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Lunch</a:t>
            </a:r>
          </a:p>
        </p:txBody>
      </p:sp>
      <p:pic>
        <p:nvPicPr>
          <p:cNvPr id="6148" name="Picture 4" descr="Kids Need a Cool Lunch Box, and Marketers Know It">
            <a:extLst>
              <a:ext uri="{FF2B5EF4-FFF2-40B4-BE49-F238E27FC236}">
                <a16:creationId xmlns:a16="http://schemas.microsoft.com/office/drawing/2014/main" id="{C410A60A-67A6-3E89-E8B3-D198F5B1B49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5" r="1" b="1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7" name="Rectangle 6156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D08E1AE2-AA0A-49EE-9AC9-E77A4CCA49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29319" y="917725"/>
            <a:ext cx="3424739" cy="4852362"/>
          </a:xfr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sz="1500" dirty="0">
                <a:solidFill>
                  <a:srgbClr val="FFFFFF"/>
                </a:solidFill>
              </a:rPr>
              <a:t>Grade 6 will be in the lunchroom this week.</a:t>
            </a:r>
          </a:p>
          <a:p>
            <a:pPr marL="0"/>
            <a:endParaRPr lang="en-US" sz="1500" dirty="0">
              <a:solidFill>
                <a:srgbClr val="FFFFFF"/>
              </a:solidFill>
            </a:endParaRPr>
          </a:p>
          <a:p>
            <a:r>
              <a:rPr lang="en-US" sz="1500" dirty="0">
                <a:solidFill>
                  <a:srgbClr val="FFFFFF"/>
                </a:solidFill>
              </a:rPr>
              <a:t>Students will not transition on indoor days.</a:t>
            </a:r>
          </a:p>
          <a:p>
            <a:pPr marL="0"/>
            <a:endParaRPr lang="en-US" sz="1500" dirty="0">
              <a:solidFill>
                <a:srgbClr val="FFFFFF"/>
              </a:solidFill>
            </a:endParaRPr>
          </a:p>
          <a:p>
            <a:pPr marL="0"/>
            <a:r>
              <a:rPr lang="en-US" sz="1500" dirty="0">
                <a:solidFill>
                  <a:srgbClr val="FFFFFF"/>
                </a:solidFill>
              </a:rPr>
              <a:t>Tuesday there is a GSA meeting during the second half of lunch.</a:t>
            </a:r>
          </a:p>
          <a:p>
            <a:r>
              <a:rPr lang="en-US" sz="1500" dirty="0">
                <a:solidFill>
                  <a:srgbClr val="FFFFFF"/>
                </a:solidFill>
              </a:rPr>
              <a:t>Wednesday at noon, </a:t>
            </a:r>
            <a:r>
              <a:rPr lang="en-US" sz="1500">
                <a:solidFill>
                  <a:srgbClr val="FFFFFF"/>
                </a:solidFill>
              </a:rPr>
              <a:t>Mme</a:t>
            </a:r>
            <a:r>
              <a:rPr lang="en-US" sz="1500" dirty="0">
                <a:solidFill>
                  <a:srgbClr val="FFFFFF"/>
                </a:solidFill>
              </a:rPr>
              <a:t> Lise hosts “Mandela </a:t>
            </a:r>
            <a:r>
              <a:rPr lang="en-US" sz="1500">
                <a:solidFill>
                  <a:srgbClr val="FFFFFF"/>
                </a:solidFill>
              </a:rPr>
              <a:t>colouring</a:t>
            </a:r>
            <a:r>
              <a:rPr lang="en-US" sz="1500" dirty="0">
                <a:solidFill>
                  <a:srgbClr val="FFFFFF"/>
                </a:solidFill>
              </a:rPr>
              <a:t> hour.”</a:t>
            </a:r>
          </a:p>
          <a:p>
            <a:r>
              <a:rPr lang="en-US" sz="1500" dirty="0">
                <a:solidFill>
                  <a:srgbClr val="FFFFFF"/>
                </a:solidFill>
              </a:rPr>
              <a:t>Thursday:</a:t>
            </a:r>
          </a:p>
          <a:p>
            <a:pPr marL="0"/>
            <a:r>
              <a:rPr lang="en-US" sz="1500" dirty="0">
                <a:solidFill>
                  <a:srgbClr val="FFFFFF"/>
                </a:solidFill>
              </a:rPr>
              <a:t>- Art Club for the second half of lunch</a:t>
            </a:r>
          </a:p>
          <a:p>
            <a:pPr marL="0"/>
            <a:r>
              <a:rPr lang="en-US" sz="1500" dirty="0">
                <a:solidFill>
                  <a:srgbClr val="FFFFFF"/>
                </a:solidFill>
              </a:rPr>
              <a:t>- SRC meeting at lunch</a:t>
            </a:r>
          </a:p>
          <a:p>
            <a:pPr marL="0"/>
            <a:r>
              <a:rPr lang="en-US" sz="1500" dirty="0">
                <a:solidFill>
                  <a:srgbClr val="FFFFFF"/>
                </a:solidFill>
              </a:rPr>
              <a:t>- Christian Fellowship meeting at lunch</a:t>
            </a:r>
          </a:p>
        </p:txBody>
      </p:sp>
    </p:spTree>
    <p:extLst>
      <p:ext uri="{BB962C8B-B14F-4D97-AF65-F5344CB8AC3E}">
        <p14:creationId xmlns:p14="http://schemas.microsoft.com/office/powerpoint/2010/main" val="2567019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27" name="Straight Connector 5126">
            <a:extLst>
              <a:ext uri="{FF2B5EF4-FFF2-40B4-BE49-F238E27FC236}">
                <a16:creationId xmlns:a16="http://schemas.microsoft.com/office/drawing/2014/main" id="{E3E1ECA2-449F-4E97-BD3B-2CAC05378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9" name="Rectangle 5128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9391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935ADF-A80F-42C8-91FB-B2E3F2302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Breakfast, Snacks, and Lunch</a:t>
            </a:r>
          </a:p>
        </p:txBody>
      </p:sp>
      <p:pic>
        <p:nvPicPr>
          <p:cNvPr id="5122" name="Picture 2" descr="Cheese Pizza Available Near You 24/7. Late Night. Always Hot | 7-Eleven">
            <a:extLst>
              <a:ext uri="{FF2B5EF4-FFF2-40B4-BE49-F238E27FC236}">
                <a16:creationId xmlns:a16="http://schemas.microsoft.com/office/drawing/2014/main" id="{D91E32BA-0C4E-D3E1-0D47-3EB66F61E13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88" r="-1" b="19519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1" name="Rectangle 5130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2CF84-128C-4C0E-9AB3-472C1CB811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29319" y="917725"/>
            <a:ext cx="3424739" cy="4852362"/>
          </a:xfrm>
        </p:spPr>
        <p:txBody>
          <a:bodyPr vert="horz" lIns="45720" tIns="45720" rIns="45720" bIns="45720" rtlCol="0" anchor="ctr">
            <a:normAutofit/>
          </a:bodyPr>
          <a:lstStyle/>
          <a:p>
            <a:pPr marL="0"/>
            <a:r>
              <a:rPr lang="en-US" dirty="0">
                <a:solidFill>
                  <a:srgbClr val="FFFFFF"/>
                </a:solidFill>
              </a:rPr>
              <a:t>Reminder that breakfast snacks will be outside of </a:t>
            </a:r>
            <a:r>
              <a:rPr lang="en-US">
                <a:solidFill>
                  <a:srgbClr val="FFFFFF"/>
                </a:solidFill>
              </a:rPr>
              <a:t>the office until 8:45 each morning.</a:t>
            </a:r>
          </a:p>
          <a:p>
            <a:pPr marL="0"/>
            <a:r>
              <a:rPr lang="en-US" dirty="0">
                <a:solidFill>
                  <a:srgbClr val="FFFFFF"/>
                </a:solidFill>
              </a:rPr>
              <a:t>We will have pizza and a canteen at lunch on Friday.</a:t>
            </a:r>
          </a:p>
        </p:txBody>
      </p:sp>
    </p:spTree>
    <p:extLst>
      <p:ext uri="{BB962C8B-B14F-4D97-AF65-F5344CB8AC3E}">
        <p14:creationId xmlns:p14="http://schemas.microsoft.com/office/powerpoint/2010/main" val="211900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E7795046453D4D89422F17BB2C1931" ma:contentTypeVersion="0" ma:contentTypeDescription="Create a new document." ma:contentTypeScope="" ma:versionID="2d3c5008018382b2a497bc973a07cbd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A8AD87-8B24-4EB0-982F-061D8DBF8E90}"/>
</file>

<file path=customXml/itemProps2.xml><?xml version="1.0" encoding="utf-8"?>
<ds:datastoreItem xmlns:ds="http://schemas.openxmlformats.org/officeDocument/2006/customXml" ds:itemID="{C0292CF0-10FE-4A92-A8EC-D0C2B6837E30}"/>
</file>

<file path=customXml/itemProps3.xml><?xml version="1.0" encoding="utf-8"?>
<ds:datastoreItem xmlns:ds="http://schemas.openxmlformats.org/officeDocument/2006/customXml" ds:itemID="{A868C4F7-156F-4A87-9677-8AF14FCED662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19711</TotalTime>
  <Words>284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Tw Cen MT</vt:lpstr>
      <vt:lpstr>Tw Cen MT Condensed</vt:lpstr>
      <vt:lpstr>Wingdings 3</vt:lpstr>
      <vt:lpstr>Integral</vt:lpstr>
      <vt:lpstr>Lightning News June 6 – June 10</vt:lpstr>
      <vt:lpstr>Performance</vt:lpstr>
      <vt:lpstr>Pride Month</vt:lpstr>
      <vt:lpstr>Music Club!</vt:lpstr>
      <vt:lpstr>Track and Field</vt:lpstr>
      <vt:lpstr>Lunch</vt:lpstr>
      <vt:lpstr>Breakfast, Snacks, and Lunch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Lightning News</dc:title>
  <dc:creator>Savoie, Bruce (ASD-S)</dc:creator>
  <cp:lastModifiedBy>Savoie, Bruce (ASD-S)</cp:lastModifiedBy>
  <cp:revision>5</cp:revision>
  <dcterms:created xsi:type="dcterms:W3CDTF">2022-03-13T21:08:59Z</dcterms:created>
  <dcterms:modified xsi:type="dcterms:W3CDTF">2022-06-05T15:33:06Z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0x01010067E7795046453D4D89422F17BB2C1931</vt:lpwstr>
  </property>
</Properties>
</file>