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72" r:id="rId3"/>
    <p:sldId id="274" r:id="rId4"/>
    <p:sldId id="270" r:id="rId5"/>
    <p:sldId id="275" r:id="rId6"/>
    <p:sldId id="265" r:id="rId7"/>
    <p:sldId id="273" r:id="rId8"/>
    <p:sldId id="266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6CC05-8127-438C-A982-F8EB4CB446FF}" v="65" dt="2022-05-01T22:18:36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61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99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8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9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yanyothernerd.com/2017/01/gratitude-year-full-of-i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0">
            <a:extLst>
              <a:ext uri="{FF2B5EF4-FFF2-40B4-BE49-F238E27FC236}">
                <a16:creationId xmlns:a16="http://schemas.microsoft.com/office/drawing/2014/main" id="{88A61E97-BE00-4736-8008-94C93855F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6" name="Rectangle 72">
            <a:extLst>
              <a:ext uri="{FF2B5EF4-FFF2-40B4-BE49-F238E27FC236}">
                <a16:creationId xmlns:a16="http://schemas.microsoft.com/office/drawing/2014/main" id="{864C7C9C-5BF1-4098-85C8-C6B39BDE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1143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7" name="Group 74">
            <a:extLst>
              <a:ext uri="{FF2B5EF4-FFF2-40B4-BE49-F238E27FC236}">
                <a16:creationId xmlns:a16="http://schemas.microsoft.com/office/drawing/2014/main" id="{7F5F6A01-3861-4A02-8D22-231CD7CDA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4876" y="-30"/>
            <a:ext cx="2851523" cy="6867255"/>
            <a:chOff x="9" y="-30"/>
            <a:chExt cx="2851523" cy="686725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DB55DF2-871D-4545-8A81-4CEE45B66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9" y="228600"/>
              <a:ext cx="2851523" cy="6638625"/>
              <a:chOff x="2487613" y="285750"/>
              <a:chExt cx="2428875" cy="5654676"/>
            </a:xfrm>
            <a:solidFill>
              <a:schemeClr val="accent1">
                <a:lumMod val="75000"/>
                <a:alpha val="40000"/>
              </a:schemeClr>
            </a:solidFill>
          </p:grpSpPr>
          <p:sp>
            <p:nvSpPr>
              <p:cNvPr id="90" name="Freeform 11">
                <a:extLst>
                  <a:ext uri="{FF2B5EF4-FFF2-40B4-BE49-F238E27FC236}">
                    <a16:creationId xmlns:a16="http://schemas.microsoft.com/office/drawing/2014/main" id="{A825AA7E-4925-4580-92DF-B39E922DAA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487613" y="2284413"/>
                <a:ext cx="85725" cy="533400"/>
              </a:xfrm>
              <a:custGeom>
                <a:avLst/>
                <a:gdLst/>
                <a:ahLst/>
                <a:cxnLst/>
                <a:rect l="0" t="0" r="r" b="b"/>
                <a:pathLst>
                  <a:path w="22" h="136">
                    <a:moveTo>
                      <a:pt x="22" y="136"/>
                    </a:moveTo>
                    <a:cubicBezTo>
                      <a:pt x="20" y="117"/>
                      <a:pt x="19" y="99"/>
                      <a:pt x="17" y="80"/>
                    </a:cubicBezTo>
                    <a:cubicBezTo>
                      <a:pt x="11" y="54"/>
                      <a:pt x="6" y="27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64"/>
                      <a:pt x="13" y="94"/>
                      <a:pt x="20" y="124"/>
                    </a:cubicBezTo>
                    <a:cubicBezTo>
                      <a:pt x="20" y="128"/>
                      <a:pt x="21" y="132"/>
                      <a:pt x="2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1" name="Freeform 12">
                <a:extLst>
                  <a:ext uri="{FF2B5EF4-FFF2-40B4-BE49-F238E27FC236}">
                    <a16:creationId xmlns:a16="http://schemas.microsoft.com/office/drawing/2014/main" id="{B8AE3EA5-BC5D-43F3-9C77-C48DEAD24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597151" y="2779713"/>
                <a:ext cx="550863" cy="1978025"/>
              </a:xfrm>
              <a:custGeom>
                <a:avLst/>
                <a:gdLst/>
                <a:ahLst/>
                <a:cxnLst/>
                <a:rect l="0" t="0" r="r" b="b"/>
                <a:pathLst>
                  <a:path w="140" h="504">
                    <a:moveTo>
                      <a:pt x="86" y="350"/>
                    </a:moveTo>
                    <a:cubicBezTo>
                      <a:pt x="103" y="402"/>
                      <a:pt x="120" y="453"/>
                      <a:pt x="139" y="504"/>
                    </a:cubicBezTo>
                    <a:cubicBezTo>
                      <a:pt x="139" y="495"/>
                      <a:pt x="139" y="487"/>
                      <a:pt x="140" y="478"/>
                    </a:cubicBezTo>
                    <a:cubicBezTo>
                      <a:pt x="124" y="435"/>
                      <a:pt x="109" y="391"/>
                      <a:pt x="95" y="347"/>
                    </a:cubicBezTo>
                    <a:cubicBezTo>
                      <a:pt x="58" y="233"/>
                      <a:pt x="27" y="117"/>
                      <a:pt x="0" y="0"/>
                    </a:cubicBezTo>
                    <a:cubicBezTo>
                      <a:pt x="2" y="20"/>
                      <a:pt x="4" y="41"/>
                      <a:pt x="6" y="61"/>
                    </a:cubicBezTo>
                    <a:cubicBezTo>
                      <a:pt x="30" y="158"/>
                      <a:pt x="56" y="255"/>
                      <a:pt x="86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2" name="Freeform 13">
                <a:extLst>
                  <a:ext uri="{FF2B5EF4-FFF2-40B4-BE49-F238E27FC236}">
                    <a16:creationId xmlns:a16="http://schemas.microsoft.com/office/drawing/2014/main" id="{0E58A9FE-C4A6-40CE-BD8C-0621AB6784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175001" y="4730750"/>
                <a:ext cx="519113" cy="1209675"/>
              </a:xfrm>
              <a:custGeom>
                <a:avLst/>
                <a:gdLst/>
                <a:ahLst/>
                <a:cxnLst/>
                <a:rect l="0" t="0" r="r" b="b"/>
                <a:pathLst>
                  <a:path w="132" h="308">
                    <a:moveTo>
                      <a:pt x="8" y="22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0" y="10"/>
                      <a:pt x="0" y="19"/>
                      <a:pt x="0" y="29"/>
                    </a:cubicBezTo>
                    <a:cubicBezTo>
                      <a:pt x="21" y="85"/>
                      <a:pt x="44" y="140"/>
                      <a:pt x="68" y="194"/>
                    </a:cubicBezTo>
                    <a:cubicBezTo>
                      <a:pt x="85" y="232"/>
                      <a:pt x="104" y="270"/>
                      <a:pt x="123" y="308"/>
                    </a:cubicBezTo>
                    <a:cubicBezTo>
                      <a:pt x="132" y="308"/>
                      <a:pt x="132" y="308"/>
                      <a:pt x="132" y="308"/>
                    </a:cubicBezTo>
                    <a:cubicBezTo>
                      <a:pt x="113" y="269"/>
                      <a:pt x="94" y="230"/>
                      <a:pt x="77" y="190"/>
                    </a:cubicBezTo>
                    <a:cubicBezTo>
                      <a:pt x="52" y="135"/>
                      <a:pt x="29" y="79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3" name="Freeform 14">
                <a:extLst>
                  <a:ext uri="{FF2B5EF4-FFF2-40B4-BE49-F238E27FC236}">
                    <a16:creationId xmlns:a16="http://schemas.microsoft.com/office/drawing/2014/main" id="{29484D74-D7C8-4747-B23B-06651065D4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05176" y="5630863"/>
                <a:ext cx="146050" cy="309563"/>
              </a:xfrm>
              <a:custGeom>
                <a:avLst/>
                <a:gdLst/>
                <a:ahLst/>
                <a:cxnLst/>
                <a:rect l="0" t="0" r="r" b="b"/>
                <a:pathLst>
                  <a:path w="37" h="79">
                    <a:moveTo>
                      <a:pt x="2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24" y="53"/>
                      <a:pt x="12" y="27"/>
                      <a:pt x="0" y="0"/>
                    </a:cubicBezTo>
                    <a:cubicBezTo>
                      <a:pt x="8" y="27"/>
                      <a:pt x="17" y="53"/>
                      <a:pt x="28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478EFE09-D489-4562-AC5F-92DA6FBCC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573338" y="2817813"/>
                <a:ext cx="700088" cy="2835275"/>
              </a:xfrm>
              <a:custGeom>
                <a:avLst/>
                <a:gdLst/>
                <a:ahLst/>
                <a:cxnLst/>
                <a:rect l="0" t="0" r="r" b="b"/>
                <a:pathLst>
                  <a:path w="178" h="722">
                    <a:moveTo>
                      <a:pt x="162" y="660"/>
                    </a:moveTo>
                    <a:cubicBezTo>
                      <a:pt x="145" y="618"/>
                      <a:pt x="130" y="576"/>
                      <a:pt x="116" y="534"/>
                    </a:cubicBezTo>
                    <a:cubicBezTo>
                      <a:pt x="84" y="437"/>
                      <a:pt x="59" y="337"/>
                      <a:pt x="40" y="236"/>
                    </a:cubicBezTo>
                    <a:cubicBezTo>
                      <a:pt x="29" y="175"/>
                      <a:pt x="20" y="113"/>
                      <a:pt x="12" y="51"/>
                    </a:cubicBezTo>
                    <a:cubicBezTo>
                      <a:pt x="8" y="34"/>
                      <a:pt x="4" y="17"/>
                      <a:pt x="0" y="0"/>
                    </a:cubicBezTo>
                    <a:cubicBezTo>
                      <a:pt x="8" y="79"/>
                      <a:pt x="19" y="159"/>
                      <a:pt x="33" y="237"/>
                    </a:cubicBezTo>
                    <a:cubicBezTo>
                      <a:pt x="51" y="339"/>
                      <a:pt x="76" y="439"/>
                      <a:pt x="107" y="537"/>
                    </a:cubicBezTo>
                    <a:cubicBezTo>
                      <a:pt x="123" y="586"/>
                      <a:pt x="141" y="634"/>
                      <a:pt x="160" y="681"/>
                    </a:cubicBezTo>
                    <a:cubicBezTo>
                      <a:pt x="166" y="695"/>
                      <a:pt x="172" y="708"/>
                      <a:pt x="178" y="722"/>
                    </a:cubicBezTo>
                    <a:cubicBezTo>
                      <a:pt x="176" y="717"/>
                      <a:pt x="175" y="713"/>
                      <a:pt x="174" y="708"/>
                    </a:cubicBezTo>
                    <a:cubicBezTo>
                      <a:pt x="169" y="692"/>
                      <a:pt x="165" y="676"/>
                      <a:pt x="162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5" name="Freeform 16">
                <a:extLst>
                  <a:ext uri="{FF2B5EF4-FFF2-40B4-BE49-F238E27FC236}">
                    <a16:creationId xmlns:a16="http://schemas.microsoft.com/office/drawing/2014/main" id="{7DDE6C8D-6E74-4478-8A00-D832BE268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506663" y="285750"/>
                <a:ext cx="90488" cy="2493963"/>
              </a:xfrm>
              <a:custGeom>
                <a:avLst/>
                <a:gdLst/>
                <a:ahLst/>
                <a:cxnLst/>
                <a:rect l="0" t="0" r="r" b="b"/>
                <a:pathLst>
                  <a:path w="23" h="635">
                    <a:moveTo>
                      <a:pt x="11" y="577"/>
                    </a:moveTo>
                    <a:cubicBezTo>
                      <a:pt x="12" y="581"/>
                      <a:pt x="12" y="585"/>
                      <a:pt x="12" y="589"/>
                    </a:cubicBezTo>
                    <a:cubicBezTo>
                      <a:pt x="15" y="603"/>
                      <a:pt x="19" y="617"/>
                      <a:pt x="22" y="632"/>
                    </a:cubicBezTo>
                    <a:cubicBezTo>
                      <a:pt x="22" y="633"/>
                      <a:pt x="22" y="634"/>
                      <a:pt x="23" y="635"/>
                    </a:cubicBezTo>
                    <a:cubicBezTo>
                      <a:pt x="21" y="615"/>
                      <a:pt x="19" y="596"/>
                      <a:pt x="17" y="576"/>
                    </a:cubicBezTo>
                    <a:cubicBezTo>
                      <a:pt x="9" y="474"/>
                      <a:pt x="5" y="372"/>
                      <a:pt x="5" y="269"/>
                    </a:cubicBezTo>
                    <a:cubicBezTo>
                      <a:pt x="6" y="179"/>
                      <a:pt x="9" y="9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89"/>
                      <a:pt x="2" y="179"/>
                      <a:pt x="1" y="269"/>
                    </a:cubicBezTo>
                    <a:cubicBezTo>
                      <a:pt x="0" y="372"/>
                      <a:pt x="3" y="474"/>
                      <a:pt x="11" y="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6" name="Freeform 17">
                <a:extLst>
                  <a:ext uri="{FF2B5EF4-FFF2-40B4-BE49-F238E27FC236}">
                    <a16:creationId xmlns:a16="http://schemas.microsoft.com/office/drawing/2014/main" id="{0B3509A9-DC85-4B43-9901-0FA1A12122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554288" y="2598738"/>
                <a:ext cx="66675" cy="420688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0" y="0"/>
                    </a:moveTo>
                    <a:cubicBezTo>
                      <a:pt x="2" y="19"/>
                      <a:pt x="3" y="37"/>
                      <a:pt x="5" y="56"/>
                    </a:cubicBezTo>
                    <a:cubicBezTo>
                      <a:pt x="9" y="73"/>
                      <a:pt x="13" y="90"/>
                      <a:pt x="17" y="107"/>
                    </a:cubicBezTo>
                    <a:cubicBezTo>
                      <a:pt x="15" y="87"/>
                      <a:pt x="13" y="66"/>
                      <a:pt x="11" y="46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7" y="28"/>
                      <a:pt x="3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6C34E325-694A-4795-B623-F6B6B6138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143251" y="4757738"/>
                <a:ext cx="161925" cy="873125"/>
              </a:xfrm>
              <a:custGeom>
                <a:avLst/>
                <a:gdLst/>
                <a:ahLst/>
                <a:cxnLst/>
                <a:rect l="0" t="0" r="r" b="b"/>
                <a:pathLst>
                  <a:path w="41" h="222">
                    <a:moveTo>
                      <a:pt x="0" y="0"/>
                    </a:moveTo>
                    <a:cubicBezTo>
                      <a:pt x="0" y="31"/>
                      <a:pt x="2" y="62"/>
                      <a:pt x="5" y="93"/>
                    </a:cubicBezTo>
                    <a:cubicBezTo>
                      <a:pt x="8" y="117"/>
                      <a:pt x="12" y="142"/>
                      <a:pt x="17" y="166"/>
                    </a:cubicBezTo>
                    <a:cubicBezTo>
                      <a:pt x="19" y="172"/>
                      <a:pt x="22" y="178"/>
                      <a:pt x="24" y="184"/>
                    </a:cubicBezTo>
                    <a:cubicBezTo>
                      <a:pt x="30" y="197"/>
                      <a:pt x="35" y="209"/>
                      <a:pt x="41" y="222"/>
                    </a:cubicBezTo>
                    <a:cubicBezTo>
                      <a:pt x="40" y="219"/>
                      <a:pt x="39" y="215"/>
                      <a:pt x="38" y="212"/>
                    </a:cubicBezTo>
                    <a:cubicBezTo>
                      <a:pt x="26" y="172"/>
                      <a:pt x="18" y="132"/>
                      <a:pt x="13" y="92"/>
                    </a:cubicBezTo>
                    <a:cubicBezTo>
                      <a:pt x="11" y="68"/>
                      <a:pt x="9" y="45"/>
                      <a:pt x="8" y="22"/>
                    </a:cubicBezTo>
                    <a:cubicBezTo>
                      <a:pt x="8" y="21"/>
                      <a:pt x="7" y="20"/>
                      <a:pt x="7" y="18"/>
                    </a:cubicBezTo>
                    <a:cubicBezTo>
                      <a:pt x="5" y="12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id="{4DDA0498-0128-4348-857E-AA98905D4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148013" y="1282700"/>
                <a:ext cx="1768475" cy="3448050"/>
              </a:xfrm>
              <a:custGeom>
                <a:avLst/>
                <a:gdLst/>
                <a:ahLst/>
                <a:cxnLst/>
                <a:rect l="0" t="0" r="r" b="b"/>
                <a:pathLst>
                  <a:path w="450" h="878">
                    <a:moveTo>
                      <a:pt x="7" y="854"/>
                    </a:moveTo>
                    <a:cubicBezTo>
                      <a:pt x="10" y="772"/>
                      <a:pt x="26" y="691"/>
                      <a:pt x="50" y="613"/>
                    </a:cubicBezTo>
                    <a:cubicBezTo>
                      <a:pt x="75" y="535"/>
                      <a:pt x="109" y="460"/>
                      <a:pt x="149" y="388"/>
                    </a:cubicBezTo>
                    <a:cubicBezTo>
                      <a:pt x="189" y="316"/>
                      <a:pt x="235" y="248"/>
                      <a:pt x="285" y="183"/>
                    </a:cubicBezTo>
                    <a:cubicBezTo>
                      <a:pt x="310" y="151"/>
                      <a:pt x="337" y="119"/>
                      <a:pt x="364" y="89"/>
                    </a:cubicBezTo>
                    <a:cubicBezTo>
                      <a:pt x="378" y="74"/>
                      <a:pt x="392" y="58"/>
                      <a:pt x="406" y="44"/>
                    </a:cubicBezTo>
                    <a:cubicBezTo>
                      <a:pt x="421" y="29"/>
                      <a:pt x="435" y="15"/>
                      <a:pt x="450" y="1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34" y="14"/>
                      <a:pt x="420" y="28"/>
                      <a:pt x="405" y="43"/>
                    </a:cubicBezTo>
                    <a:cubicBezTo>
                      <a:pt x="391" y="57"/>
                      <a:pt x="377" y="72"/>
                      <a:pt x="363" y="88"/>
                    </a:cubicBezTo>
                    <a:cubicBezTo>
                      <a:pt x="335" y="118"/>
                      <a:pt x="308" y="149"/>
                      <a:pt x="283" y="181"/>
                    </a:cubicBezTo>
                    <a:cubicBezTo>
                      <a:pt x="232" y="246"/>
                      <a:pt x="185" y="314"/>
                      <a:pt x="145" y="386"/>
                    </a:cubicBezTo>
                    <a:cubicBezTo>
                      <a:pt x="104" y="457"/>
                      <a:pt x="70" y="533"/>
                      <a:pt x="45" y="611"/>
                    </a:cubicBezTo>
                    <a:cubicBezTo>
                      <a:pt x="19" y="690"/>
                      <a:pt x="3" y="771"/>
                      <a:pt x="0" y="854"/>
                    </a:cubicBezTo>
                    <a:cubicBezTo>
                      <a:pt x="0" y="856"/>
                      <a:pt x="0" y="857"/>
                      <a:pt x="0" y="859"/>
                    </a:cubicBezTo>
                    <a:cubicBezTo>
                      <a:pt x="2" y="865"/>
                      <a:pt x="4" y="872"/>
                      <a:pt x="7" y="878"/>
                    </a:cubicBezTo>
                    <a:cubicBezTo>
                      <a:pt x="7" y="870"/>
                      <a:pt x="7" y="862"/>
                      <a:pt x="7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49E22D62-CA46-4CD8-A71F-15B6C682B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273426" y="5653088"/>
                <a:ext cx="138113" cy="287338"/>
              </a:xfrm>
              <a:custGeom>
                <a:avLst/>
                <a:gdLst/>
                <a:ahLst/>
                <a:cxnLst/>
                <a:rect l="0" t="0" r="r" b="b"/>
                <a:pathLst>
                  <a:path w="35" h="73">
                    <a:moveTo>
                      <a:pt x="0" y="0"/>
                    </a:moveTo>
                    <a:cubicBezTo>
                      <a:pt x="7" y="24"/>
                      <a:pt x="16" y="49"/>
                      <a:pt x="2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3" y="49"/>
                      <a:pt x="11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0" name="Freeform 21">
                <a:extLst>
                  <a:ext uri="{FF2B5EF4-FFF2-40B4-BE49-F238E27FC236}">
                    <a16:creationId xmlns:a16="http://schemas.microsoft.com/office/drawing/2014/main" id="{AEB92174-8F3B-40EA-ADDE-F8B02E494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143251" y="4656138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7" y="44"/>
                    </a:moveTo>
                    <a:cubicBezTo>
                      <a:pt x="7" y="46"/>
                      <a:pt x="8" y="47"/>
                      <a:pt x="8" y="48"/>
                    </a:cubicBezTo>
                    <a:cubicBezTo>
                      <a:pt x="8" y="38"/>
                      <a:pt x="8" y="29"/>
                      <a:pt x="8" y="19"/>
                    </a:cubicBezTo>
                    <a:cubicBezTo>
                      <a:pt x="5" y="13"/>
                      <a:pt x="3" y="6"/>
                      <a:pt x="1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2" y="32"/>
                      <a:pt x="5" y="38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1" name="Freeform 22">
                <a:extLst>
                  <a:ext uri="{FF2B5EF4-FFF2-40B4-BE49-F238E27FC236}">
                    <a16:creationId xmlns:a16="http://schemas.microsoft.com/office/drawing/2014/main" id="{F78A130E-1F09-47F8-8773-A7264BFC7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211513" y="5410200"/>
                <a:ext cx="203200" cy="530225"/>
              </a:xfrm>
              <a:custGeom>
                <a:avLst/>
                <a:gdLst/>
                <a:ahLst/>
                <a:cxnLst/>
                <a:rect l="0" t="0" r="r" b="b"/>
                <a:pathLst>
                  <a:path w="52" h="135">
                    <a:moveTo>
                      <a:pt x="7" y="18"/>
                    </a:moveTo>
                    <a:cubicBezTo>
                      <a:pt x="5" y="12"/>
                      <a:pt x="2" y="6"/>
                      <a:pt x="0" y="0"/>
                    </a:cubicBezTo>
                    <a:cubicBezTo>
                      <a:pt x="3" y="16"/>
                      <a:pt x="7" y="32"/>
                      <a:pt x="12" y="48"/>
                    </a:cubicBezTo>
                    <a:cubicBezTo>
                      <a:pt x="13" y="53"/>
                      <a:pt x="14" y="57"/>
                      <a:pt x="16" y="62"/>
                    </a:cubicBezTo>
                    <a:cubicBezTo>
                      <a:pt x="27" y="86"/>
                      <a:pt x="39" y="111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41" y="109"/>
                      <a:pt x="32" y="83"/>
                      <a:pt x="24" y="56"/>
                    </a:cubicBezTo>
                    <a:cubicBezTo>
                      <a:pt x="18" y="43"/>
                      <a:pt x="13" y="31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38" name="Group 76">
              <a:extLst>
                <a:ext uri="{FF2B5EF4-FFF2-40B4-BE49-F238E27FC236}">
                  <a16:creationId xmlns:a16="http://schemas.microsoft.com/office/drawing/2014/main" id="{57E1E3A5-5956-40E2-B7D0-11946502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224" y="-30"/>
              <a:ext cx="2356675" cy="6853284"/>
              <a:chOff x="6627813" y="195452"/>
              <a:chExt cx="1952625" cy="5678299"/>
            </a:xfrm>
            <a:solidFill>
              <a:schemeClr val="accent1"/>
            </a:solidFill>
          </p:grpSpPr>
          <p:sp>
            <p:nvSpPr>
              <p:cNvPr id="78" name="Freeform 27">
                <a:extLst>
                  <a:ext uri="{FF2B5EF4-FFF2-40B4-BE49-F238E27FC236}">
                    <a16:creationId xmlns:a16="http://schemas.microsoft.com/office/drawing/2014/main" id="{4955F54D-8B52-478C-9B38-7D2A647DC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27813" y="195452"/>
                <a:ext cx="409575" cy="3646488"/>
              </a:xfrm>
              <a:custGeom>
                <a:avLst/>
                <a:gdLst/>
                <a:ahLst/>
                <a:cxnLst/>
                <a:rect l="0" t="0" r="r" b="b"/>
                <a:pathLst>
                  <a:path w="103" h="920">
                    <a:moveTo>
                      <a:pt x="7" y="210"/>
                    </a:moveTo>
                    <a:cubicBezTo>
                      <a:pt x="11" y="288"/>
                      <a:pt x="17" y="367"/>
                      <a:pt x="26" y="445"/>
                    </a:cubicBezTo>
                    <a:cubicBezTo>
                      <a:pt x="34" y="523"/>
                      <a:pt x="44" y="601"/>
                      <a:pt x="57" y="679"/>
                    </a:cubicBezTo>
                    <a:cubicBezTo>
                      <a:pt x="69" y="757"/>
                      <a:pt x="84" y="834"/>
                      <a:pt x="101" y="911"/>
                    </a:cubicBezTo>
                    <a:cubicBezTo>
                      <a:pt x="102" y="914"/>
                      <a:pt x="103" y="917"/>
                      <a:pt x="103" y="920"/>
                    </a:cubicBezTo>
                    <a:cubicBezTo>
                      <a:pt x="102" y="905"/>
                      <a:pt x="100" y="889"/>
                      <a:pt x="99" y="874"/>
                    </a:cubicBezTo>
                    <a:cubicBezTo>
                      <a:pt x="99" y="871"/>
                      <a:pt x="99" y="868"/>
                      <a:pt x="99" y="866"/>
                    </a:cubicBezTo>
                    <a:cubicBezTo>
                      <a:pt x="85" y="803"/>
                      <a:pt x="73" y="741"/>
                      <a:pt x="63" y="678"/>
                    </a:cubicBezTo>
                    <a:cubicBezTo>
                      <a:pt x="50" y="600"/>
                      <a:pt x="39" y="523"/>
                      <a:pt x="30" y="444"/>
                    </a:cubicBezTo>
                    <a:cubicBezTo>
                      <a:pt x="21" y="366"/>
                      <a:pt x="14" y="288"/>
                      <a:pt x="9" y="209"/>
                    </a:cubicBezTo>
                    <a:cubicBezTo>
                      <a:pt x="7" y="170"/>
                      <a:pt x="5" y="131"/>
                      <a:pt x="3" y="92"/>
                    </a:cubicBezTo>
                    <a:cubicBezTo>
                      <a:pt x="2" y="61"/>
                      <a:pt x="1" y="3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1" y="61"/>
                      <a:pt x="1" y="92"/>
                    </a:cubicBezTo>
                    <a:cubicBezTo>
                      <a:pt x="3" y="131"/>
                      <a:pt x="4" y="170"/>
                      <a:pt x="7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39" name="Freeform 28">
                <a:extLst>
                  <a:ext uri="{FF2B5EF4-FFF2-40B4-BE49-F238E27FC236}">
                    <a16:creationId xmlns:a16="http://schemas.microsoft.com/office/drawing/2014/main" id="{6668C551-D8E4-4397-9C08-387359774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061201" y="3771900"/>
                <a:ext cx="350838" cy="1309688"/>
              </a:xfrm>
              <a:custGeom>
                <a:avLst/>
                <a:gdLst/>
                <a:ahLst/>
                <a:cxnLst/>
                <a:rect l="0" t="0" r="r" b="b"/>
                <a:pathLst>
                  <a:path w="88" h="330">
                    <a:moveTo>
                      <a:pt x="53" y="229"/>
                    </a:moveTo>
                    <a:cubicBezTo>
                      <a:pt x="64" y="263"/>
                      <a:pt x="75" y="297"/>
                      <a:pt x="88" y="330"/>
                    </a:cubicBezTo>
                    <a:cubicBezTo>
                      <a:pt x="88" y="323"/>
                      <a:pt x="88" y="315"/>
                      <a:pt x="88" y="308"/>
                    </a:cubicBezTo>
                    <a:cubicBezTo>
                      <a:pt x="88" y="307"/>
                      <a:pt x="88" y="305"/>
                      <a:pt x="88" y="304"/>
                    </a:cubicBezTo>
                    <a:cubicBezTo>
                      <a:pt x="79" y="278"/>
                      <a:pt x="70" y="252"/>
                      <a:pt x="62" y="226"/>
                    </a:cubicBezTo>
                    <a:cubicBezTo>
                      <a:pt x="38" y="152"/>
                      <a:pt x="17" y="76"/>
                      <a:pt x="0" y="0"/>
                    </a:cubicBezTo>
                    <a:cubicBezTo>
                      <a:pt x="2" y="21"/>
                      <a:pt x="4" y="42"/>
                      <a:pt x="7" y="63"/>
                    </a:cubicBezTo>
                    <a:cubicBezTo>
                      <a:pt x="21" y="119"/>
                      <a:pt x="36" y="174"/>
                      <a:pt x="53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0" name="Freeform 29">
                <a:extLst>
                  <a:ext uri="{FF2B5EF4-FFF2-40B4-BE49-F238E27FC236}">
                    <a16:creationId xmlns:a16="http://schemas.microsoft.com/office/drawing/2014/main" id="{239BAB16-1BF3-4C2F-A429-97565938B2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39026" y="5053013"/>
                <a:ext cx="357188" cy="820738"/>
              </a:xfrm>
              <a:custGeom>
                <a:avLst/>
                <a:gdLst/>
                <a:ahLst/>
                <a:cxnLst/>
                <a:rect l="0" t="0" r="r" b="b"/>
                <a:pathLst>
                  <a:path w="90" h="207">
                    <a:moveTo>
                      <a:pt x="6" y="15"/>
                    </a:moveTo>
                    <a:cubicBezTo>
                      <a:pt x="4" y="10"/>
                      <a:pt x="2" y="5"/>
                      <a:pt x="0" y="0"/>
                    </a:cubicBezTo>
                    <a:cubicBezTo>
                      <a:pt x="0" y="9"/>
                      <a:pt x="0" y="19"/>
                      <a:pt x="1" y="29"/>
                    </a:cubicBezTo>
                    <a:cubicBezTo>
                      <a:pt x="14" y="62"/>
                      <a:pt x="27" y="95"/>
                      <a:pt x="42" y="127"/>
                    </a:cubicBezTo>
                    <a:cubicBezTo>
                      <a:pt x="54" y="154"/>
                      <a:pt x="67" y="181"/>
                      <a:pt x="8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76" y="180"/>
                      <a:pt x="63" y="152"/>
                      <a:pt x="50" y="123"/>
                    </a:cubicBezTo>
                    <a:cubicBezTo>
                      <a:pt x="34" y="88"/>
                      <a:pt x="20" y="51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0" name="Freeform 30">
                <a:extLst>
                  <a:ext uri="{FF2B5EF4-FFF2-40B4-BE49-F238E27FC236}">
                    <a16:creationId xmlns:a16="http://schemas.microsoft.com/office/drawing/2014/main" id="{D88B9C34-C0F9-4625-B4C7-21E2EE65D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037388" y="3811588"/>
                <a:ext cx="457200" cy="1852613"/>
              </a:xfrm>
              <a:custGeom>
                <a:avLst/>
                <a:gdLst/>
                <a:ahLst/>
                <a:cxnLst/>
                <a:rect l="0" t="0" r="r" b="b"/>
                <a:pathLst>
                  <a:path w="115" h="467">
                    <a:moveTo>
                      <a:pt x="101" y="409"/>
                    </a:moveTo>
                    <a:cubicBezTo>
                      <a:pt x="93" y="388"/>
                      <a:pt x="85" y="366"/>
                      <a:pt x="78" y="344"/>
                    </a:cubicBezTo>
                    <a:cubicBezTo>
                      <a:pt x="57" y="281"/>
                      <a:pt x="41" y="216"/>
                      <a:pt x="29" y="151"/>
                    </a:cubicBezTo>
                    <a:cubicBezTo>
                      <a:pt x="22" y="119"/>
                      <a:pt x="17" y="86"/>
                      <a:pt x="13" y="53"/>
                    </a:cubicBezTo>
                    <a:cubicBezTo>
                      <a:pt x="9" y="35"/>
                      <a:pt x="4" y="18"/>
                      <a:pt x="0" y="0"/>
                    </a:cubicBezTo>
                    <a:cubicBezTo>
                      <a:pt x="5" y="51"/>
                      <a:pt x="12" y="102"/>
                      <a:pt x="21" y="152"/>
                    </a:cubicBezTo>
                    <a:cubicBezTo>
                      <a:pt x="33" y="218"/>
                      <a:pt x="49" y="283"/>
                      <a:pt x="69" y="347"/>
                    </a:cubicBezTo>
                    <a:cubicBezTo>
                      <a:pt x="79" y="378"/>
                      <a:pt x="90" y="410"/>
                      <a:pt x="103" y="441"/>
                    </a:cubicBezTo>
                    <a:cubicBezTo>
                      <a:pt x="107" y="449"/>
                      <a:pt x="111" y="458"/>
                      <a:pt x="115" y="467"/>
                    </a:cubicBezTo>
                    <a:cubicBezTo>
                      <a:pt x="114" y="464"/>
                      <a:pt x="113" y="461"/>
                      <a:pt x="112" y="458"/>
                    </a:cubicBezTo>
                    <a:cubicBezTo>
                      <a:pt x="108" y="442"/>
                      <a:pt x="104" y="425"/>
                      <a:pt x="10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5E24B94B-D1E2-4545-B507-56CB74CC2E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92938" y="1263650"/>
                <a:ext cx="144463" cy="2508250"/>
              </a:xfrm>
              <a:custGeom>
                <a:avLst/>
                <a:gdLst/>
                <a:ahLst/>
                <a:cxnLst/>
                <a:rect l="0" t="0" r="r" b="b"/>
                <a:pathLst>
                  <a:path w="36" h="633">
                    <a:moveTo>
                      <a:pt x="17" y="633"/>
                    </a:moveTo>
                    <a:cubicBezTo>
                      <a:pt x="15" y="621"/>
                      <a:pt x="14" y="609"/>
                      <a:pt x="13" y="597"/>
                    </a:cubicBezTo>
                    <a:cubicBezTo>
                      <a:pt x="8" y="530"/>
                      <a:pt x="5" y="464"/>
                      <a:pt x="5" y="398"/>
                    </a:cubicBezTo>
                    <a:cubicBezTo>
                      <a:pt x="5" y="331"/>
                      <a:pt x="8" y="265"/>
                      <a:pt x="13" y="198"/>
                    </a:cubicBezTo>
                    <a:cubicBezTo>
                      <a:pt x="15" y="165"/>
                      <a:pt x="18" y="132"/>
                      <a:pt x="22" y="99"/>
                    </a:cubicBezTo>
                    <a:cubicBezTo>
                      <a:pt x="26" y="66"/>
                      <a:pt x="30" y="3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33"/>
                      <a:pt x="24" y="66"/>
                      <a:pt x="20" y="99"/>
                    </a:cubicBezTo>
                    <a:cubicBezTo>
                      <a:pt x="16" y="132"/>
                      <a:pt x="13" y="165"/>
                      <a:pt x="10" y="198"/>
                    </a:cubicBezTo>
                    <a:cubicBezTo>
                      <a:pt x="4" y="264"/>
                      <a:pt x="1" y="331"/>
                      <a:pt x="1" y="398"/>
                    </a:cubicBezTo>
                    <a:cubicBezTo>
                      <a:pt x="0" y="461"/>
                      <a:pt x="2" y="525"/>
                      <a:pt x="7" y="589"/>
                    </a:cubicBezTo>
                    <a:cubicBezTo>
                      <a:pt x="10" y="603"/>
                      <a:pt x="13" y="618"/>
                      <a:pt x="16" y="632"/>
                    </a:cubicBezTo>
                    <a:cubicBezTo>
                      <a:pt x="16" y="632"/>
                      <a:pt x="17" y="633"/>
                      <a:pt x="17" y="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1" name="Freeform 32">
                <a:extLst>
                  <a:ext uri="{FF2B5EF4-FFF2-40B4-BE49-F238E27FC236}">
                    <a16:creationId xmlns:a16="http://schemas.microsoft.com/office/drawing/2014/main" id="{BC712031-339A-47DE-86E8-2CCAF98F8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526338" y="5640388"/>
                <a:ext cx="111125" cy="233363"/>
              </a:xfrm>
              <a:custGeom>
                <a:avLst/>
                <a:gdLst/>
                <a:ahLst/>
                <a:cxnLst/>
                <a:rect l="0" t="0" r="r" b="b"/>
                <a:pathLst>
                  <a:path w="28" h="59">
                    <a:moveTo>
                      <a:pt x="22" y="59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18" y="40"/>
                      <a:pt x="9" y="20"/>
                      <a:pt x="0" y="0"/>
                    </a:cubicBezTo>
                    <a:cubicBezTo>
                      <a:pt x="6" y="20"/>
                      <a:pt x="13" y="40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4ECDA715-EF05-4A61-8448-311B9E4CF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021513" y="3598863"/>
                <a:ext cx="68263" cy="423863"/>
              </a:xfrm>
              <a:custGeom>
                <a:avLst/>
                <a:gdLst/>
                <a:ahLst/>
                <a:cxnLst/>
                <a:rect l="0" t="0" r="r" b="b"/>
                <a:pathLst>
                  <a:path w="17" h="107">
                    <a:moveTo>
                      <a:pt x="4" y="54"/>
                    </a:moveTo>
                    <a:cubicBezTo>
                      <a:pt x="8" y="72"/>
                      <a:pt x="13" y="89"/>
                      <a:pt x="17" y="107"/>
                    </a:cubicBezTo>
                    <a:cubicBezTo>
                      <a:pt x="14" y="86"/>
                      <a:pt x="12" y="65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6" y="29"/>
                      <a:pt x="3" y="14"/>
                      <a:pt x="0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" y="23"/>
                      <a:pt x="3" y="39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F53B2A86-5565-4853-A16C-D086BA2C2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12038" y="2801938"/>
                <a:ext cx="1168400" cy="2251075"/>
              </a:xfrm>
              <a:custGeom>
                <a:avLst/>
                <a:gdLst/>
                <a:ahLst/>
                <a:cxnLst/>
                <a:rect l="0" t="0" r="r" b="b"/>
                <a:pathLst>
                  <a:path w="294" h="568">
                    <a:moveTo>
                      <a:pt x="8" y="553"/>
                    </a:moveTo>
                    <a:cubicBezTo>
                      <a:pt x="9" y="501"/>
                      <a:pt x="19" y="448"/>
                      <a:pt x="35" y="397"/>
                    </a:cubicBezTo>
                    <a:cubicBezTo>
                      <a:pt x="51" y="347"/>
                      <a:pt x="73" y="298"/>
                      <a:pt x="99" y="252"/>
                    </a:cubicBezTo>
                    <a:cubicBezTo>
                      <a:pt x="124" y="205"/>
                      <a:pt x="154" y="161"/>
                      <a:pt x="187" y="119"/>
                    </a:cubicBezTo>
                    <a:cubicBezTo>
                      <a:pt x="203" y="98"/>
                      <a:pt x="220" y="77"/>
                      <a:pt x="238" y="58"/>
                    </a:cubicBezTo>
                    <a:cubicBezTo>
                      <a:pt x="247" y="48"/>
                      <a:pt x="256" y="38"/>
                      <a:pt x="265" y="28"/>
                    </a:cubicBezTo>
                    <a:cubicBezTo>
                      <a:pt x="274" y="19"/>
                      <a:pt x="284" y="9"/>
                      <a:pt x="294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83" y="9"/>
                      <a:pt x="273" y="18"/>
                      <a:pt x="264" y="27"/>
                    </a:cubicBezTo>
                    <a:cubicBezTo>
                      <a:pt x="255" y="37"/>
                      <a:pt x="246" y="47"/>
                      <a:pt x="237" y="56"/>
                    </a:cubicBezTo>
                    <a:cubicBezTo>
                      <a:pt x="218" y="76"/>
                      <a:pt x="201" y="96"/>
                      <a:pt x="185" y="117"/>
                    </a:cubicBezTo>
                    <a:cubicBezTo>
                      <a:pt x="151" y="159"/>
                      <a:pt x="121" y="203"/>
                      <a:pt x="95" y="249"/>
                    </a:cubicBezTo>
                    <a:cubicBezTo>
                      <a:pt x="68" y="296"/>
                      <a:pt x="46" y="345"/>
                      <a:pt x="30" y="396"/>
                    </a:cubicBezTo>
                    <a:cubicBezTo>
                      <a:pt x="13" y="445"/>
                      <a:pt x="3" y="497"/>
                      <a:pt x="0" y="549"/>
                    </a:cubicBezTo>
                    <a:cubicBezTo>
                      <a:pt x="3" y="555"/>
                      <a:pt x="5" y="561"/>
                      <a:pt x="7" y="568"/>
                    </a:cubicBezTo>
                    <a:cubicBezTo>
                      <a:pt x="7" y="563"/>
                      <a:pt x="7" y="558"/>
                      <a:pt x="8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51B68BC0-AEDE-4975-A1A0-E2AEDD3D0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94588" y="5664200"/>
                <a:ext cx="100013" cy="209550"/>
              </a:xfrm>
              <a:custGeom>
                <a:avLst/>
                <a:gdLst/>
                <a:ahLst/>
                <a:cxnLst/>
                <a:rect l="0" t="0" r="r" b="b"/>
                <a:pathLst>
                  <a:path w="25" h="53">
                    <a:moveTo>
                      <a:pt x="0" y="0"/>
                    </a:moveTo>
                    <a:cubicBezTo>
                      <a:pt x="5" y="18"/>
                      <a:pt x="12" y="36"/>
                      <a:pt x="1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6" y="36"/>
                      <a:pt x="8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3D01155C-94F7-4B0D-B309-D7477C2D7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12038" y="5081588"/>
                <a:ext cx="114300" cy="558800"/>
              </a:xfrm>
              <a:custGeom>
                <a:avLst/>
                <a:gdLst/>
                <a:ahLst/>
                <a:cxnLst/>
                <a:rect l="0" t="0" r="r" b="b"/>
                <a:pathLst>
                  <a:path w="29" h="141">
                    <a:moveTo>
                      <a:pt x="0" y="0"/>
                    </a:moveTo>
                    <a:cubicBezTo>
                      <a:pt x="0" y="30"/>
                      <a:pt x="2" y="60"/>
                      <a:pt x="7" y="89"/>
                    </a:cubicBezTo>
                    <a:cubicBezTo>
                      <a:pt x="11" y="98"/>
                      <a:pt x="14" y="108"/>
                      <a:pt x="18" y="117"/>
                    </a:cubicBezTo>
                    <a:cubicBezTo>
                      <a:pt x="22" y="125"/>
                      <a:pt x="25" y="133"/>
                      <a:pt x="29" y="141"/>
                    </a:cubicBezTo>
                    <a:cubicBezTo>
                      <a:pt x="28" y="139"/>
                      <a:pt x="28" y="137"/>
                      <a:pt x="27" y="135"/>
                    </a:cubicBezTo>
                    <a:cubicBezTo>
                      <a:pt x="16" y="98"/>
                      <a:pt x="10" y="60"/>
                      <a:pt x="8" y="22"/>
                    </a:cubicBezTo>
                    <a:cubicBezTo>
                      <a:pt x="7" y="18"/>
                      <a:pt x="5" y="15"/>
                      <a:pt x="4" y="11"/>
                    </a:cubicBezTo>
                    <a:cubicBezTo>
                      <a:pt x="2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E23C0886-6FA2-445D-88F0-0B51EF03D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12038" y="4978400"/>
                <a:ext cx="3175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8" h="48">
                    <a:moveTo>
                      <a:pt x="0" y="26"/>
                    </a:moveTo>
                    <a:cubicBezTo>
                      <a:pt x="1" y="29"/>
                      <a:pt x="2" y="33"/>
                      <a:pt x="4" y="37"/>
                    </a:cubicBezTo>
                    <a:cubicBezTo>
                      <a:pt x="5" y="41"/>
                      <a:pt x="7" y="44"/>
                      <a:pt x="8" y="48"/>
                    </a:cubicBezTo>
                    <a:cubicBezTo>
                      <a:pt x="7" y="38"/>
                      <a:pt x="7" y="28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1"/>
                      <a:pt x="0" y="1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D8B87E36-8599-4B02-849E-992FC1046B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439026" y="5434013"/>
                <a:ext cx="174625" cy="439738"/>
              </a:xfrm>
              <a:custGeom>
                <a:avLst/>
                <a:gdLst/>
                <a:ahLst/>
                <a:cxnLst/>
                <a:rect l="0" t="0" r="r" b="b"/>
                <a:pathLst>
                  <a:path w="44" h="111">
                    <a:moveTo>
                      <a:pt x="11" y="28"/>
                    </a:moveTo>
                    <a:cubicBezTo>
                      <a:pt x="7" y="19"/>
                      <a:pt x="4" y="9"/>
                      <a:pt x="0" y="0"/>
                    </a:cubicBezTo>
                    <a:cubicBezTo>
                      <a:pt x="3" y="16"/>
                      <a:pt x="7" y="33"/>
                      <a:pt x="11" y="49"/>
                    </a:cubicBezTo>
                    <a:cubicBezTo>
                      <a:pt x="12" y="52"/>
                      <a:pt x="13" y="55"/>
                      <a:pt x="14" y="58"/>
                    </a:cubicBezTo>
                    <a:cubicBezTo>
                      <a:pt x="22" y="76"/>
                      <a:pt x="30" y="94"/>
                      <a:pt x="39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35" y="92"/>
                      <a:pt x="28" y="72"/>
                      <a:pt x="22" y="52"/>
                    </a:cubicBezTo>
                    <a:cubicBezTo>
                      <a:pt x="18" y="44"/>
                      <a:pt x="15" y="36"/>
                      <a:pt x="1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9EDC2D-1E70-46CF-BDBB-41945B1AC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542" y="164080"/>
            <a:ext cx="3181597" cy="3841735"/>
          </a:xfrm>
        </p:spPr>
        <p:txBody>
          <a:bodyPr>
            <a:normAutofit/>
          </a:bodyPr>
          <a:lstStyle/>
          <a:p>
            <a:r>
              <a:rPr lang="en-US" sz="4400" dirty="0"/>
              <a:t>Lightning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5F1BB-93B1-4900-B5F8-12E5E65E4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4950" y="4200075"/>
            <a:ext cx="3181598" cy="1126283"/>
          </a:xfrm>
        </p:spPr>
        <p:txBody>
          <a:bodyPr>
            <a:normAutofit/>
          </a:bodyPr>
          <a:lstStyle/>
          <a:p>
            <a:r>
              <a:rPr lang="en-US" dirty="0"/>
              <a:t>May 1</a:t>
            </a:r>
            <a:r>
              <a:rPr lang="en-US" baseline="30000" dirty="0"/>
              <a:t>st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pic>
        <p:nvPicPr>
          <p:cNvPr id="1026" name="Picture 2" descr="Barnhill Memorial School - Home | Facebook">
            <a:extLst>
              <a:ext uri="{FF2B5EF4-FFF2-40B4-BE49-F238E27FC236}">
                <a16:creationId xmlns:a16="http://schemas.microsoft.com/office/drawing/2014/main" id="{BA5259B2-E407-47BD-9C89-B0D0353E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75" y="2104957"/>
            <a:ext cx="4213521" cy="2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54CA801C-DA42-4BC8-8E89-AEC618B6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33">
            <a:extLst>
              <a:ext uri="{FF2B5EF4-FFF2-40B4-BE49-F238E27FC236}">
                <a16:creationId xmlns:a16="http://schemas.microsoft.com/office/drawing/2014/main" id="{451093B6-F608-4EF5-92D3-7CE72849F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55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2A337B9A-DE2D-4671-B699-5EDA7354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F1A37-703A-55E1-F206-A3C088041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87E5A6-4FB4-3620-C18F-A871084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Have a great week! And remember, Barnhill Does Their Best, Better Every Single Time!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1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7D3502-15D7-40E3-8799-AADA72E46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3149A-197E-1A48-CF87-6CB97775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488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theme for the month of May is    </a:t>
            </a:r>
            <a:r>
              <a:rPr lang="en-US" sz="2400" dirty="0"/>
              <a:t>						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3000" b="1" dirty="0">
                <a:solidFill>
                  <a:schemeClr val="tx1"/>
                </a:solidFill>
              </a:rPr>
              <a:t>“Gratitude.”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DC666-97B4-4AC4-9916-A1936C2F6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6C76-2E5B-A8CC-F52E-6EBDC16D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The quality of being thankful; readiness to show appreciation for and return kindness.</a:t>
            </a:r>
          </a:p>
          <a:p>
            <a:r>
              <a:rPr lang="en-US" dirty="0"/>
              <a:t>“I am happy because I’m grateful. I choose to be grateful. The gratitude allows me to be happy.” ~ Will Arnett ~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4DB0EC-D9B4-74C6-5932-673F1E0F4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7497" y="640080"/>
            <a:ext cx="6037669" cy="5252773"/>
          </a:xfrm>
          <a:prstGeom prst="rect">
            <a:avLst/>
          </a:prstGeom>
        </p:spPr>
      </p:pic>
      <p:sp>
        <p:nvSpPr>
          <p:cNvPr id="15" name="Freeform 43">
            <a:extLst>
              <a:ext uri="{FF2B5EF4-FFF2-40B4-BE49-F238E27FC236}">
                <a16:creationId xmlns:a16="http://schemas.microsoft.com/office/drawing/2014/main" id="{4EEFCCD7-9BFF-47EA-9C91-94E380FD8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E5237-B203-6DB3-776B-7406DDEC450E}"/>
              </a:ext>
            </a:extLst>
          </p:cNvPr>
          <p:cNvSpPr txBox="1"/>
          <p:nvPr/>
        </p:nvSpPr>
        <p:spPr>
          <a:xfrm>
            <a:off x="8434625" y="5692798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yanyothernerd.com/2017/01/gratitude-year-full-of-i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1D84AD-8604-4343-A948-80F0D3C1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35F13-2C50-67C8-112D-DA9515B7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Children’s Mental Health Week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85E8B-B8F4-4CA6-A58B-955E308A0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0D5DF7-DEA4-4E92-DD29-4B70F155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23" y="201147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The first week of May (May 1-7) is a time for communities, families and friends to come together to mark Children’s Mental Health Week.</a:t>
            </a:r>
          </a:p>
          <a:p>
            <a:r>
              <a:rPr lang="en-US" dirty="0"/>
              <a:t>As we come out of the pandemic, a clearer picture is emerging around us. There has been a negative impact on child and youth mental health. </a:t>
            </a:r>
          </a:p>
        </p:txBody>
      </p:sp>
      <p:pic>
        <p:nvPicPr>
          <p:cNvPr id="5" name="Content Placeholder 4" descr="Dice with facial expressions">
            <a:extLst>
              <a:ext uri="{FF2B5EF4-FFF2-40B4-BE49-F238E27FC236}">
                <a16:creationId xmlns:a16="http://schemas.microsoft.com/office/drawing/2014/main" id="{37DB3CFB-86B0-98F2-8AF6-754FC2BD3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3127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CC2EFF45-08D9-428D-9095-04102023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95B45654-1E41-4D0C-AA8C-A46B1AC38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D39BB06B-F9E3-4C9A-8A74-5BF85D94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21454BBF-CB9C-4FF6-915A-4ADCC85C1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F1D72402-9D54-465B-9656-8F938318D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85BE8435-1920-4535-AA32-B6F5DB3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BB1A2F77-E480-4E18-A13F-2B952567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0B0B76BF-DCF4-4EB9-969C-3805C025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3" name="Freeform 17">
              <a:extLst>
                <a:ext uri="{FF2B5EF4-FFF2-40B4-BE49-F238E27FC236}">
                  <a16:creationId xmlns:a16="http://schemas.microsoft.com/office/drawing/2014/main" id="{E997E693-06AC-4EC9-89D3-954C32A1A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4" name="Freeform 18">
              <a:extLst>
                <a:ext uri="{FF2B5EF4-FFF2-40B4-BE49-F238E27FC236}">
                  <a16:creationId xmlns:a16="http://schemas.microsoft.com/office/drawing/2014/main" id="{E252D29B-22CB-4CC3-B107-E0C6C3A0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5" name="Freeform 19">
              <a:extLst>
                <a:ext uri="{FF2B5EF4-FFF2-40B4-BE49-F238E27FC236}">
                  <a16:creationId xmlns:a16="http://schemas.microsoft.com/office/drawing/2014/main" id="{DF9C1965-DC01-463D-BD42-F93D1192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6" name="Freeform 20">
              <a:extLst>
                <a:ext uri="{FF2B5EF4-FFF2-40B4-BE49-F238E27FC236}">
                  <a16:creationId xmlns:a16="http://schemas.microsoft.com/office/drawing/2014/main" id="{91BDE1D7-423A-465A-B4C9-EA3CD265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D1A970E-B87C-430F-BB94-4A55F2E5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CAE781ED-FA4B-4175-9944-54B576CAE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CA928F7-3AF8-43CC-94D9-7975B422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C085AF0E-C55A-4484-A20D-5FFF046C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2401E571-D69A-4A04-B9F8-FF90006F9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7" name="Freeform 29">
              <a:extLst>
                <a:ext uri="{FF2B5EF4-FFF2-40B4-BE49-F238E27FC236}">
                  <a16:creationId xmlns:a16="http://schemas.microsoft.com/office/drawing/2014/main" id="{02F27D18-A26B-464F-B52F-52EF4166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8" name="Freeform 30">
              <a:extLst>
                <a:ext uri="{FF2B5EF4-FFF2-40B4-BE49-F238E27FC236}">
                  <a16:creationId xmlns:a16="http://schemas.microsoft.com/office/drawing/2014/main" id="{9B2EF7E3-8AD6-4114-883F-64ED2F81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9" name="Freeform 31">
              <a:extLst>
                <a:ext uri="{FF2B5EF4-FFF2-40B4-BE49-F238E27FC236}">
                  <a16:creationId xmlns:a16="http://schemas.microsoft.com/office/drawing/2014/main" id="{3E5BBFA2-0C3A-4832-B823-66E6C7373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0" name="Freeform 32">
              <a:extLst>
                <a:ext uri="{FF2B5EF4-FFF2-40B4-BE49-F238E27FC236}">
                  <a16:creationId xmlns:a16="http://schemas.microsoft.com/office/drawing/2014/main" id="{9C382B9F-1916-4465-9B86-E5D180E3D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A9C5780-AB44-4111-AD14-B9CDC7D7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1" name="Freeform 34">
              <a:extLst>
                <a:ext uri="{FF2B5EF4-FFF2-40B4-BE49-F238E27FC236}">
                  <a16:creationId xmlns:a16="http://schemas.microsoft.com/office/drawing/2014/main" id="{583D8553-2965-4E5F-B403-CD08C4529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2" name="Freeform 35">
              <a:extLst>
                <a:ext uri="{FF2B5EF4-FFF2-40B4-BE49-F238E27FC236}">
                  <a16:creationId xmlns:a16="http://schemas.microsoft.com/office/drawing/2014/main" id="{7CD7A569-E069-4B39-A2E7-6B736647F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3" name="Freeform 36">
              <a:extLst>
                <a:ext uri="{FF2B5EF4-FFF2-40B4-BE49-F238E27FC236}">
                  <a16:creationId xmlns:a16="http://schemas.microsoft.com/office/drawing/2014/main" id="{B79C6BC1-0E07-4A80-A633-BC50D3228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4" name="Freeform 37">
              <a:extLst>
                <a:ext uri="{FF2B5EF4-FFF2-40B4-BE49-F238E27FC236}">
                  <a16:creationId xmlns:a16="http://schemas.microsoft.com/office/drawing/2014/main" id="{B847BAD8-EE16-46EF-9F1D-2E69AB93A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65" name="Freeform 38">
              <a:extLst>
                <a:ext uri="{FF2B5EF4-FFF2-40B4-BE49-F238E27FC236}">
                  <a16:creationId xmlns:a16="http://schemas.microsoft.com/office/drawing/2014/main" id="{99A4F28A-BC31-4132-8833-AB6E2F2A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066" name="Rectangle 98">
            <a:extLst>
              <a:ext uri="{FF2B5EF4-FFF2-40B4-BE49-F238E27FC236}">
                <a16:creationId xmlns:a16="http://schemas.microsoft.com/office/drawing/2014/main" id="{4CD9E3B6-76D9-4C3C-8904-66301FE63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Freeform 11">
            <a:extLst>
              <a:ext uri="{FF2B5EF4-FFF2-40B4-BE49-F238E27FC236}">
                <a16:creationId xmlns:a16="http://schemas.microsoft.com/office/drawing/2014/main" id="{F6E9CBB2-EB9C-464A-91BC-C5124ACC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68" name="Rectangle 102">
            <a:extLst>
              <a:ext uri="{FF2B5EF4-FFF2-40B4-BE49-F238E27FC236}">
                <a16:creationId xmlns:a16="http://schemas.microsoft.com/office/drawing/2014/main" id="{F3704D8A-9BFC-439A-A95B-B06327771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Housekeeping </a:t>
            </a:r>
            <a:endParaRPr lang="en-US"/>
          </a:p>
        </p:txBody>
      </p:sp>
      <p:sp>
        <p:nvSpPr>
          <p:cNvPr id="2069" name="Rectangle 104">
            <a:extLst>
              <a:ext uri="{FF2B5EF4-FFF2-40B4-BE49-F238E27FC236}">
                <a16:creationId xmlns:a16="http://schemas.microsoft.com/office/drawing/2014/main" id="{A61FE79C-AE92-465F-B254-E0D3FFE12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876D-F79B-4A78-BBAE-473F18283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2133600"/>
            <a:ext cx="6574535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700" dirty="0">
                <a:effectLst/>
              </a:rPr>
              <a:t>Alternate Bus Requests – Please be advised that students do not take alternate buses unless it has been approved by the Transportation Department at District Office. </a:t>
            </a:r>
          </a:p>
          <a:p>
            <a:pPr marL="0" indent="0">
              <a:lnSpc>
                <a:spcPct val="90000"/>
              </a:lnSpc>
            </a:pPr>
            <a:r>
              <a:rPr lang="en-US" sz="1700" dirty="0">
                <a:effectLst/>
              </a:rPr>
              <a:t>Students and parents/guardians will have to make other arrangements for your child to go to a friend’s house for a project, sleepover, etc.</a:t>
            </a:r>
          </a:p>
          <a:p>
            <a:pPr marL="0" indent="0">
              <a:lnSpc>
                <a:spcPct val="90000"/>
              </a:lnSpc>
            </a:pPr>
            <a:r>
              <a:rPr lang="en-US" sz="1700" dirty="0"/>
              <a:t>Students are NOT to wear pajamas to school. Pajamas are for lounging at home and sleeping.</a:t>
            </a:r>
          </a:p>
          <a:p>
            <a:pPr marL="0" indent="0">
              <a:lnSpc>
                <a:spcPct val="90000"/>
              </a:lnSpc>
            </a:pPr>
            <a:r>
              <a:rPr lang="en-US" sz="1700" dirty="0"/>
              <a:t>Thank you for your cooperation.</a:t>
            </a:r>
          </a:p>
        </p:txBody>
      </p:sp>
      <p:pic>
        <p:nvPicPr>
          <p:cNvPr id="2050" name="Picture 2" descr="jUST-A-gENTLE-rEMINDER - SunStar">
            <a:extLst>
              <a:ext uri="{FF2B5EF4-FFF2-40B4-BE49-F238E27FC236}">
                <a16:creationId xmlns:a16="http://schemas.microsoft.com/office/drawing/2014/main" id="{6CED4A1C-D716-4683-AD1D-BE017A0D20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88" y="1116842"/>
            <a:ext cx="3981455" cy="43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43">
            <a:extLst>
              <a:ext uri="{FF2B5EF4-FFF2-40B4-BE49-F238E27FC236}">
                <a16:creationId xmlns:a16="http://schemas.microsoft.com/office/drawing/2014/main" id="{8593629A-2C00-4824-90EF-8547026D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82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BF2780F4-44E2-C497-AFED-39756D7181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5280"/>
          <a:stretch/>
        </p:blipFill>
        <p:spPr>
          <a:xfrm>
            <a:off x="20" y="1731"/>
            <a:ext cx="4655830" cy="6858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9AB76-DAA2-F847-3F48-B3A55758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Cell Phone reminders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CF150-BBC7-0F35-244A-6431D894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effectLst/>
              </a:rPr>
              <a:t>Cell Phones – Students may use their phone before 8:20 a.m., at lunch 12:10 p.m. – 12:50 p.m., and after dismissal at 2:55 p.m. </a:t>
            </a:r>
            <a:r>
              <a:rPr lang="en-US" dirty="0"/>
              <a:t>P</a:t>
            </a:r>
            <a:r>
              <a:rPr lang="en-US" dirty="0">
                <a:effectLst/>
              </a:rPr>
              <a:t>lease remember and respect the fact that when you have your cell phone in your possession here at school during non-instructional time, you are NOT to take videos or pictures. </a:t>
            </a:r>
          </a:p>
          <a:p>
            <a:r>
              <a:rPr lang="en-US" sz="1800" dirty="0">
                <a:effectLst/>
              </a:rPr>
              <a:t>The phones are only to be used for texting/talking and playing games. If this cannot be achieved, we will request that cell phones be left at home for the remainder of the year.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5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0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1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2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3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4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5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6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107" name="Group 84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8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10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11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12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13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0CCF3-8131-48A6-8720-23054D5F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Athletics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2BC26-CB9E-4B1E-A189-7DB32A95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/>
            <a:r>
              <a:rPr lang="en-US" sz="1700" dirty="0">
                <a:effectLst/>
              </a:rPr>
              <a:t>Volleyball: Boys’ practice on Monday from 3:00 – 4:30 p.m.</a:t>
            </a:r>
          </a:p>
          <a:p>
            <a:pPr marL="0" marR="0"/>
            <a:r>
              <a:rPr lang="en-US" sz="1700" dirty="0">
                <a:effectLst/>
              </a:rPr>
              <a:t>There will be a boys’ game on Tuesday here versus </a:t>
            </a:r>
            <a:r>
              <a:rPr lang="en-US" sz="1700" dirty="0"/>
              <a:t>P.E.S.</a:t>
            </a:r>
            <a:endParaRPr lang="en-US" sz="1700" dirty="0">
              <a:effectLst/>
            </a:endParaRPr>
          </a:p>
          <a:p>
            <a:pPr marL="0" marR="0"/>
            <a:r>
              <a:rPr lang="en-US" sz="1700" dirty="0">
                <a:effectLst/>
              </a:rPr>
              <a:t>Girls’ practice on Wednesday from 3:00 – 4:30 p.m.</a:t>
            </a:r>
          </a:p>
          <a:p>
            <a:pPr marL="0" marR="0"/>
            <a:r>
              <a:rPr lang="en-US" sz="1700" dirty="0">
                <a:effectLst/>
              </a:rPr>
              <a:t>There will be a girls’ game </a:t>
            </a:r>
            <a:r>
              <a:rPr lang="en-US" sz="1700" dirty="0"/>
              <a:t>@ P.E.S.</a:t>
            </a:r>
            <a:endParaRPr lang="en-US" sz="1700" dirty="0">
              <a:effectLst/>
            </a:endParaRPr>
          </a:p>
          <a:p>
            <a:pPr marL="0" marR="0"/>
            <a:r>
              <a:rPr lang="en-US" sz="1700" dirty="0">
                <a:effectLst/>
              </a:rPr>
              <a:t>Flag Football: Try Outs - Monday and </a:t>
            </a:r>
            <a:r>
              <a:rPr lang="en-US" sz="1700" dirty="0"/>
              <a:t>Thursday in the field </a:t>
            </a:r>
            <a:r>
              <a:rPr lang="en-US" sz="1700" dirty="0">
                <a:effectLst/>
              </a:rPr>
              <a:t>from 3:00 – 4:30 p.m.</a:t>
            </a:r>
          </a:p>
        </p:txBody>
      </p:sp>
      <p:pic>
        <p:nvPicPr>
          <p:cNvPr id="4098" name="Picture 2" descr="The Sports Hat, Charcoal, One Size : Amazon.ca: Clothing, Shoes &amp;  Accessories">
            <a:extLst>
              <a:ext uri="{FF2B5EF4-FFF2-40B4-BE49-F238E27FC236}">
                <a16:creationId xmlns:a16="http://schemas.microsoft.com/office/drawing/2014/main" id="{DE281335-D78E-4AED-A26D-B9B9200FFA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8"/>
          <a:stretch/>
        </p:blipFill>
        <p:spPr bwMode="auto">
          <a:xfrm>
            <a:off x="4619543" y="4748"/>
            <a:ext cx="757245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0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B45654-1E41-4D0C-AA8C-A46B1AC38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9BB06B-F9E3-4C9A-8A74-5BF85D94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454BBF-CB9C-4FF6-915A-4ADCC85C1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D72402-9D54-465B-9656-8F938318D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BE8435-1920-4535-AA32-B6F5DB3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1A2F77-E480-4E18-A13F-2B952567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0B76BF-DCF4-4EB9-969C-3805C025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97E693-06AC-4EC9-89D3-954C32A1A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252D29B-22CB-4CC3-B107-E0C6C3A0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F9C1965-DC01-463D-BD42-F93D1192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1BDE1D7-423A-465A-B4C9-EA3CD265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D1A970E-B87C-430F-BB94-4A55F2E5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E781ED-FA4B-4175-9944-54B576CAE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928F7-3AF8-43CC-94D9-7975B422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085AF0E-C55A-4484-A20D-5FFF046C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401E571-D69A-4A04-B9F8-FF90006F9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2F27D18-A26B-464F-B52F-52EF4166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B2EF7E3-8AD6-4114-883F-64ED2F81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E5BBFA2-0C3A-4832-B823-66E6C7373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C382B9F-1916-4465-9B86-E5D180E3D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A9C5780-AB44-4111-AD14-B9CDC7D7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83D8553-2965-4E5F-B403-CD08C4529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CD7A569-E069-4B39-A2E7-6B736647F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79C6BC1-0E07-4A80-A633-BC50D3228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847BAD8-EE16-46EF-9F1D-2E69AB93A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9A4F28A-BC31-4132-8833-AB6E2F2A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CD9E3B6-76D9-4C3C-8904-66301FE63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F6E9CBB2-EB9C-464A-91BC-C5124ACC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B3E34F-FF9F-4DF0-8C25-A6A60F8A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28708-5076-7D82-58E9-A26A48A2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Drama Club: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C76790-A558-4E69-8C18-11603E04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D6EE9-FF62-645D-E93B-694FE4DF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>
                <a:effectLst/>
              </a:rPr>
              <a:t>Barnhill Memorial School presents, “Alice”. This performance takes place Wednesday, May 24</a:t>
            </a:r>
            <a:r>
              <a:rPr lang="en-US" b="0" i="0" baseline="30000">
                <a:effectLst/>
              </a:rPr>
              <a:t>th</a:t>
            </a:r>
            <a:r>
              <a:rPr lang="en-US" b="0" i="0">
                <a:effectLst/>
              </a:rPr>
              <a:t> and Thursday, May 25</a:t>
            </a:r>
            <a:r>
              <a:rPr lang="en-US" b="0" i="0" baseline="30000">
                <a:effectLst/>
              </a:rPr>
              <a:t>th</a:t>
            </a:r>
            <a:r>
              <a:rPr lang="en-US" b="0" i="0">
                <a:effectLst/>
              </a:rPr>
              <a:t>. The doors open at 6:30 and the show starts at 7:00. Tickets are $5 and they can be purchased at the door or in advance at the Office of Barnhill Memorial School. </a:t>
            </a:r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693B099-BC93-589D-B8EE-C473913B12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07" y="645106"/>
            <a:ext cx="4027645" cy="5247747"/>
          </a:xfrm>
          <a:prstGeom prst="rect">
            <a:avLst/>
          </a:prstGeom>
        </p:spPr>
      </p:pic>
      <p:sp>
        <p:nvSpPr>
          <p:cNvPr id="47" name="Freeform 43">
            <a:extLst>
              <a:ext uri="{FF2B5EF4-FFF2-40B4-BE49-F238E27FC236}">
                <a16:creationId xmlns:a16="http://schemas.microsoft.com/office/drawing/2014/main" id="{D36306DC-1748-4A88-8EEC-84359BCAC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760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7EE9-9B1F-480E-852F-0088ED57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624110"/>
            <a:ext cx="381000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Upcoming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8E1AE2-AA0A-49EE-9AC9-E77A4CCA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9302" y="2133600"/>
            <a:ext cx="3810000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/>
            <a:r>
              <a:rPr lang="en-US" dirty="0"/>
              <a:t>There is NO school for students on May 5</a:t>
            </a:r>
            <a:r>
              <a:rPr lang="en-US" baseline="30000" dirty="0"/>
              <a:t>th</a:t>
            </a:r>
            <a:r>
              <a:rPr lang="en-US" dirty="0"/>
              <a:t> and May 8</a:t>
            </a:r>
            <a:r>
              <a:rPr lang="en-US" baseline="30000" dirty="0"/>
              <a:t>th</a:t>
            </a:r>
            <a:r>
              <a:rPr lang="en-US" dirty="0"/>
              <a:t>. These are NBTA and Subject Council days for staff.</a:t>
            </a:r>
          </a:p>
          <a:p>
            <a:pPr marL="0" marR="0"/>
            <a:r>
              <a:rPr lang="en-US" dirty="0"/>
              <a:t>The PSSC meeting will be on Tuesday, May 9</a:t>
            </a:r>
            <a:r>
              <a:rPr lang="en-US" baseline="30000" dirty="0"/>
              <a:t>th</a:t>
            </a:r>
            <a:r>
              <a:rPr lang="en-US" dirty="0"/>
              <a:t> from 6:00 p.m. – 7:00 p.m. Everyone is welcome! </a:t>
            </a:r>
          </a:p>
          <a:p>
            <a:pPr marL="0" marR="0"/>
            <a:r>
              <a:rPr lang="en-US" dirty="0"/>
              <a:t>There is NO school on Monday, May 22</a:t>
            </a:r>
            <a:r>
              <a:rPr lang="en-US" baseline="30000" dirty="0"/>
              <a:t>nd</a:t>
            </a:r>
            <a:r>
              <a:rPr lang="en-US" dirty="0"/>
              <a:t> ~ It is Victoria Day.</a:t>
            </a:r>
          </a:p>
        </p:txBody>
      </p:sp>
      <p:pic>
        <p:nvPicPr>
          <p:cNvPr id="4" name="Picture 2" descr="Meme Creator - Funny No School Meme Generator at MemeCreator.org!">
            <a:extLst>
              <a:ext uri="{FF2B5EF4-FFF2-40B4-BE49-F238E27FC236}">
                <a16:creationId xmlns:a16="http://schemas.microsoft.com/office/drawing/2014/main" id="{F874B889-1F92-484E-A5DD-A454175233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0382" b="-3"/>
          <a:stretch/>
        </p:blipFill>
        <p:spPr bwMode="auto">
          <a:xfrm>
            <a:off x="6091916" y="645106"/>
            <a:ext cx="545162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4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B45654-1E41-4D0C-AA8C-A46B1AC38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9BB06B-F9E3-4C9A-8A74-5BF85D94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454BBF-CB9C-4FF6-915A-4ADCC85C1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D72402-9D54-465B-9656-8F938318D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BE8435-1920-4535-AA32-B6F5DB3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1A2F77-E480-4E18-A13F-2B952567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0B76BF-DCF4-4EB9-969C-3805C025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97E693-06AC-4EC9-89D3-954C32A1A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252D29B-22CB-4CC3-B107-E0C6C3A0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F9C1965-DC01-463D-BD42-F93D1192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1BDE1D7-423A-465A-B4C9-EA3CD265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D1A970E-B87C-430F-BB94-4A55F2E5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E781ED-FA4B-4175-9944-54B576CAE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928F7-3AF8-43CC-94D9-7975B422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085AF0E-C55A-4484-A20D-5FFF046C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401E571-D69A-4A04-B9F8-FF90006F9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2F27D18-A26B-464F-B52F-52EF4166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B2EF7E3-8AD6-4114-883F-64ED2F81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E5BBFA2-0C3A-4832-B823-66E6C7373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C382B9F-1916-4465-9B86-E5D180E3D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A9C5780-AB44-4111-AD14-B9CDC7D7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83D8553-2965-4E5F-B403-CD08C4529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CD7A569-E069-4B39-A2E7-6B736647F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79C6BC1-0E07-4A80-A633-BC50D3228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847BAD8-EE16-46EF-9F1D-2E69AB93A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9A4F28A-BC31-4132-8833-AB6E2F2A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CD9E3B6-76D9-4C3C-8904-66301FE63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F6E9CBB2-EB9C-464A-91BC-C5124ACC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47D3502-15D7-40E3-8799-AADA72E46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6BFED-BD07-1E66-A966-A1A76DC6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YMCA Youth Strength &amp; Movement Series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4DC666-97B4-4AC4-9916-A1936C2F6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BE6E9-081E-EDC4-6C64-A7D5DF0B6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For more information contact </a:t>
            </a:r>
          </a:p>
          <a:p>
            <a:pPr marL="0" indent="0"/>
            <a:r>
              <a:rPr lang="en-US" dirty="0"/>
              <a:t>t.macqueen@saintjohny.ca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4A8C8A-4F25-BEAA-CBEE-26F1AB13A3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67" y="640080"/>
            <a:ext cx="4412329" cy="5252773"/>
          </a:xfrm>
          <a:prstGeom prst="rect">
            <a:avLst/>
          </a:prstGeom>
        </p:spPr>
      </p:pic>
      <p:sp>
        <p:nvSpPr>
          <p:cNvPr id="47" name="Freeform 43">
            <a:extLst>
              <a:ext uri="{FF2B5EF4-FFF2-40B4-BE49-F238E27FC236}">
                <a16:creationId xmlns:a16="http://schemas.microsoft.com/office/drawing/2014/main" id="{4EEFCCD7-9BFF-47EA-9C91-94E380FD8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3216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A89C82-5F78-47E9-B31E-84E73A5F80FE}"/>
</file>

<file path=customXml/itemProps2.xml><?xml version="1.0" encoding="utf-8"?>
<ds:datastoreItem xmlns:ds="http://schemas.openxmlformats.org/officeDocument/2006/customXml" ds:itemID="{3BF8A58E-478E-4A73-A6B2-408353BCCBEB}"/>
</file>

<file path=customXml/itemProps3.xml><?xml version="1.0" encoding="utf-8"?>
<ds:datastoreItem xmlns:ds="http://schemas.openxmlformats.org/officeDocument/2006/customXml" ds:itemID="{E6557709-BB56-4CFE-BFAC-760FD1867C8D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19644</TotalTime>
  <Words>567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Lightning News</vt:lpstr>
      <vt:lpstr>The theme for the month of May is           “Gratitude.”</vt:lpstr>
      <vt:lpstr>Children’s Mental Health Week 2023</vt:lpstr>
      <vt:lpstr>Housekeeping </vt:lpstr>
      <vt:lpstr>Cell Phone reminders</vt:lpstr>
      <vt:lpstr>Athletics</vt:lpstr>
      <vt:lpstr>Drama Club:</vt:lpstr>
      <vt:lpstr>Upcoming</vt:lpstr>
      <vt:lpstr>YMCA Youth Strength &amp; Movement Series</vt:lpstr>
      <vt:lpstr>Have a great week! And remember, Barnhill Does Their Best, Better Every Single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News</dc:title>
  <dc:creator>Savoie, Bruce (ASD-S)</dc:creator>
  <cp:lastModifiedBy>Ferguson, Jill (ASD-S)</cp:lastModifiedBy>
  <cp:revision>9</cp:revision>
  <dcterms:created xsi:type="dcterms:W3CDTF">2022-03-13T21:08:59Z</dcterms:created>
  <dcterms:modified xsi:type="dcterms:W3CDTF">2023-04-28T17:35:13Z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