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6" r:id="rId1"/>
  </p:sldMasterIdLst>
  <p:sldIdLst>
    <p:sldId id="256" r:id="rId2"/>
    <p:sldId id="270" r:id="rId3"/>
    <p:sldId id="272" r:id="rId4"/>
    <p:sldId id="273" r:id="rId5"/>
    <p:sldId id="257" r:id="rId6"/>
    <p:sldId id="265" r:id="rId7"/>
    <p:sldId id="271" r:id="rId8"/>
    <p:sldId id="274" r:id="rId9"/>
    <p:sldId id="266" r:id="rId10"/>
    <p:sldId id="276" r:id="rId11"/>
    <p:sldId id="26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60"/>
  </p:normalViewPr>
  <p:slideViewPr>
    <p:cSldViewPr snapToGrid="0">
      <p:cViewPr varScale="1">
        <p:scale>
          <a:sx n="70" d="100"/>
          <a:sy n="70" d="100"/>
        </p:scale>
        <p:origin x="7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0DAF61AA-5A98-4049-A93E-477E5505141A}" type="datetimeFigureOut">
              <a:rPr lang="en-US" smtClean="0"/>
              <a:t>5/15/2022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132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5/15/2022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36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DAF61AA-5A98-4049-A93E-477E5505141A}" type="datetimeFigureOut">
              <a:rPr lang="en-US" smtClean="0"/>
              <a:pPr/>
              <a:t>5/15/2022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065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5/15/2022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916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DAF61AA-5A98-4049-A93E-477E5505141A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839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DAF61AA-5A98-4049-A93E-477E5505141A}" type="datetimeFigureOut">
              <a:rPr lang="en-US" smtClean="0"/>
              <a:pPr/>
              <a:t>5/15/2022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44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DAF61AA-5A98-4049-A93E-477E5505141A}" type="datetimeFigureOut">
              <a:rPr lang="en-US" smtClean="0"/>
              <a:pPr/>
              <a:t>5/15/2022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11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61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DAF61AA-5A98-4049-A93E-477E5505141A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21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5/15/2022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4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DAF61AA-5A98-4049-A93E-477E5505141A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80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F61AA-5A98-4049-A93E-477E5505141A}" type="datetimeFigureOut">
              <a:rPr lang="en-US" smtClean="0"/>
              <a:pPr/>
              <a:t>5/15/2022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94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OKS9Bx8-Sw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3" name="Rectangle 172">
            <a:extLst>
              <a:ext uri="{FF2B5EF4-FFF2-40B4-BE49-F238E27FC236}">
                <a16:creationId xmlns:a16="http://schemas.microsoft.com/office/drawing/2014/main" id="{FD8F1113-2E3C-46E3-B54F-B7F421EEF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465DDECC-A11E-434E-87B2-8997CD383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76" name="Freeform 5">
              <a:extLst>
                <a:ext uri="{FF2B5EF4-FFF2-40B4-BE49-F238E27FC236}">
                  <a16:creationId xmlns:a16="http://schemas.microsoft.com/office/drawing/2014/main" id="{B54A4D14-513F-4121-92D3-5CCB46896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6">
              <a:extLst>
                <a:ext uri="{FF2B5EF4-FFF2-40B4-BE49-F238E27FC236}">
                  <a16:creationId xmlns:a16="http://schemas.microsoft.com/office/drawing/2014/main" id="{6C3411F1-AD17-499D-AFEF-2F300F6DF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7">
              <a:extLst>
                <a:ext uri="{FF2B5EF4-FFF2-40B4-BE49-F238E27FC236}">
                  <a16:creationId xmlns:a16="http://schemas.microsoft.com/office/drawing/2014/main" id="{60BF2CBE-B1E9-4C42-89DC-C35E4E651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8">
              <a:extLst>
                <a:ext uri="{FF2B5EF4-FFF2-40B4-BE49-F238E27FC236}">
                  <a16:creationId xmlns:a16="http://schemas.microsoft.com/office/drawing/2014/main" id="{72C95A87-DCDB-41C4-B774-744B3ECBE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9">
              <a:extLst>
                <a:ext uri="{FF2B5EF4-FFF2-40B4-BE49-F238E27FC236}">
                  <a16:creationId xmlns:a16="http://schemas.microsoft.com/office/drawing/2014/main" id="{BCB97515-32FF-43A6-A51C-B140193AB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0">
              <a:extLst>
                <a:ext uri="{FF2B5EF4-FFF2-40B4-BE49-F238E27FC236}">
                  <a16:creationId xmlns:a16="http://schemas.microsoft.com/office/drawing/2014/main" id="{9C6379D3-7045-4B76-9409-6D23D753D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1">
              <a:extLst>
                <a:ext uri="{FF2B5EF4-FFF2-40B4-BE49-F238E27FC236}">
                  <a16:creationId xmlns:a16="http://schemas.microsoft.com/office/drawing/2014/main" id="{7C324CDD-B30F-47DD-8627-E2171D5E83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2">
              <a:extLst>
                <a:ext uri="{FF2B5EF4-FFF2-40B4-BE49-F238E27FC236}">
                  <a16:creationId xmlns:a16="http://schemas.microsoft.com/office/drawing/2014/main" id="{61B1C1DE-4201-4989-BE65-41ADC2472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3">
              <a:extLst>
                <a:ext uri="{FF2B5EF4-FFF2-40B4-BE49-F238E27FC236}">
                  <a16:creationId xmlns:a16="http://schemas.microsoft.com/office/drawing/2014/main" id="{0A9092BE-A36C-4833-8E71-2850F4AF7C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14">
              <a:extLst>
                <a:ext uri="{FF2B5EF4-FFF2-40B4-BE49-F238E27FC236}">
                  <a16:creationId xmlns:a16="http://schemas.microsoft.com/office/drawing/2014/main" id="{806398CC-D327-4E06-838C-31119BD56F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5">
              <a:extLst>
                <a:ext uri="{FF2B5EF4-FFF2-40B4-BE49-F238E27FC236}">
                  <a16:creationId xmlns:a16="http://schemas.microsoft.com/office/drawing/2014/main" id="{1E3F0C5B-76A9-4A8F-A1CB-35C0DE83A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6">
              <a:extLst>
                <a:ext uri="{FF2B5EF4-FFF2-40B4-BE49-F238E27FC236}">
                  <a16:creationId xmlns:a16="http://schemas.microsoft.com/office/drawing/2014/main" id="{70A741CC-E736-448A-A94E-5C8BB9711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7">
              <a:extLst>
                <a:ext uri="{FF2B5EF4-FFF2-40B4-BE49-F238E27FC236}">
                  <a16:creationId xmlns:a16="http://schemas.microsoft.com/office/drawing/2014/main" id="{202722D1-549B-407E-BF75-2A1E8DB5B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8">
              <a:extLst>
                <a:ext uri="{FF2B5EF4-FFF2-40B4-BE49-F238E27FC236}">
                  <a16:creationId xmlns:a16="http://schemas.microsoft.com/office/drawing/2014/main" id="{5CA8D742-18BD-41B5-9C00-FCFFAED257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19">
              <a:extLst>
                <a:ext uri="{FF2B5EF4-FFF2-40B4-BE49-F238E27FC236}">
                  <a16:creationId xmlns:a16="http://schemas.microsoft.com/office/drawing/2014/main" id="{8BF81081-4C33-488E-A37E-B95567D0BF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20">
              <a:extLst>
                <a:ext uri="{FF2B5EF4-FFF2-40B4-BE49-F238E27FC236}">
                  <a16:creationId xmlns:a16="http://schemas.microsoft.com/office/drawing/2014/main" id="{462F0DE0-CEBA-420B-8032-FB60893B8E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21">
              <a:extLst>
                <a:ext uri="{FF2B5EF4-FFF2-40B4-BE49-F238E27FC236}">
                  <a16:creationId xmlns:a16="http://schemas.microsoft.com/office/drawing/2014/main" id="{79C8D19E-E3D6-45A6-BCA2-5918A37D7A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22">
              <a:extLst>
                <a:ext uri="{FF2B5EF4-FFF2-40B4-BE49-F238E27FC236}">
                  <a16:creationId xmlns:a16="http://schemas.microsoft.com/office/drawing/2014/main" id="{43280283-E04A-43CA-BFA1-F285486A2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23">
              <a:extLst>
                <a:ext uri="{FF2B5EF4-FFF2-40B4-BE49-F238E27FC236}">
                  <a16:creationId xmlns:a16="http://schemas.microsoft.com/office/drawing/2014/main" id="{38328CB6-0FC5-4AEA-BC7E-489267CB6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9EDC2D-1E70-46CF-BDBB-41945B1AC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083" y="132279"/>
            <a:ext cx="3001637" cy="493578"/>
          </a:xfrm>
        </p:spPr>
        <p:txBody>
          <a:bodyPr vert="horz" lIns="228600" tIns="228600" rIns="228600" bIns="0" rtlCol="0" anchor="b">
            <a:normAutofit fontScale="90000"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Lightning News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55F1BB-93B1-4900-B5F8-12E5E65E4D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356" y="856738"/>
            <a:ext cx="2089583" cy="522636"/>
          </a:xfrm>
        </p:spPr>
        <p:txBody>
          <a:bodyPr vert="horz" lIns="91440" tIns="0" rIns="91440" bIns="45720" rtlCol="0">
            <a:norm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May 16</a:t>
            </a:r>
            <a:r>
              <a:rPr lang="en-US" sz="1600" baseline="30000" dirty="0">
                <a:solidFill>
                  <a:schemeClr val="tx2"/>
                </a:solidFill>
              </a:rPr>
              <a:t>th</a:t>
            </a:r>
            <a:r>
              <a:rPr lang="en-US" sz="1600" dirty="0">
                <a:solidFill>
                  <a:schemeClr val="tx2"/>
                </a:solidFill>
              </a:rPr>
              <a:t>  – 20</a:t>
            </a:r>
            <a:r>
              <a:rPr lang="en-US" sz="1600" baseline="30000" dirty="0">
                <a:solidFill>
                  <a:schemeClr val="tx2"/>
                </a:solidFill>
              </a:rPr>
              <a:t>th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96" name="Isosceles Triangle 39">
            <a:extLst>
              <a:ext uri="{FF2B5EF4-FFF2-40B4-BE49-F238E27FC236}">
                <a16:creationId xmlns:a16="http://schemas.microsoft.com/office/drawing/2014/main" id="{4F37E7FB-7372-47E3-914E-7CF7E94B1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892384" y="4386808"/>
            <a:ext cx="407233" cy="351063"/>
          </a:xfrm>
          <a:prstGeom prst="triangle">
            <a:avLst/>
          </a:prstGeom>
          <a:solidFill>
            <a:srgbClr val="BC9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16E168E2-3256-43A5-9298-9E5A6AE8F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2847" y="954593"/>
            <a:ext cx="6086306" cy="3432215"/>
          </a:xfrm>
          <a:prstGeom prst="rect">
            <a:avLst/>
          </a:prstGeom>
          <a:solidFill>
            <a:schemeClr val="bg1"/>
          </a:solidFill>
          <a:ln w="19050">
            <a:solidFill>
              <a:srgbClr val="BC914B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Barnhill Memorial School - Home | Facebook">
            <a:extLst>
              <a:ext uri="{FF2B5EF4-FFF2-40B4-BE49-F238E27FC236}">
                <a16:creationId xmlns:a16="http://schemas.microsoft.com/office/drawing/2014/main" id="{BA5259B2-E407-47BD-9C89-B0D0353E15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5" b="11263"/>
          <a:stretch/>
        </p:blipFill>
        <p:spPr bwMode="auto">
          <a:xfrm>
            <a:off x="3215640" y="1120792"/>
            <a:ext cx="5760720" cy="3099816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17A6E9-FE0D-4292-B40C-FB540D0F28B8}"/>
              </a:ext>
            </a:extLst>
          </p:cNvPr>
          <p:cNvSpPr txBox="1"/>
          <p:nvPr/>
        </p:nvSpPr>
        <p:spPr>
          <a:xfrm>
            <a:off x="4178105" y="4820980"/>
            <a:ext cx="785170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May theme of the month - Integrity</a:t>
            </a:r>
          </a:p>
          <a:p>
            <a:pPr>
              <a:spcAft>
                <a:spcPts val="600"/>
              </a:spcAft>
            </a:pPr>
            <a:endParaRPr lang="en-US" sz="2000" dirty="0"/>
          </a:p>
          <a:p>
            <a:pPr>
              <a:spcAft>
                <a:spcPts val="600"/>
              </a:spcAft>
            </a:pPr>
            <a:r>
              <a:rPr lang="en-US" sz="2000" dirty="0"/>
              <a:t>“The true mark of integrity is the ability to face challenges head – on, handle conflict calmly, and admit mistakes quickly.”  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						- Barry Davenport </a:t>
            </a:r>
          </a:p>
        </p:txBody>
      </p:sp>
    </p:spTree>
    <p:extLst>
      <p:ext uri="{BB962C8B-B14F-4D97-AF65-F5344CB8AC3E}">
        <p14:creationId xmlns:p14="http://schemas.microsoft.com/office/powerpoint/2010/main" val="83556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FA164-111F-F9A7-AD0D-216E017F4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Yard Sale and craft sale</a:t>
            </a:r>
          </a:p>
        </p:txBody>
      </p:sp>
      <p:pic>
        <p:nvPicPr>
          <p:cNvPr id="6" name="Content Placeholder 5" descr="Text, letter&#10;&#10;Description automatically generated">
            <a:extLst>
              <a:ext uri="{FF2B5EF4-FFF2-40B4-BE49-F238E27FC236}">
                <a16:creationId xmlns:a16="http://schemas.microsoft.com/office/drawing/2014/main" id="{AB4B300A-89CD-AB69-5904-942ED3CD43F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643" y="2193925"/>
            <a:ext cx="4024313" cy="4024313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FB516D-1477-F272-95B9-859151CC02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3981" y="1501254"/>
            <a:ext cx="6272022" cy="3449025"/>
          </a:xfrm>
        </p:spPr>
        <p:txBody>
          <a:bodyPr>
            <a:normAutofit/>
          </a:bodyPr>
          <a:lstStyle/>
          <a:p>
            <a:r>
              <a:rPr lang="en-US" sz="2400" dirty="0"/>
              <a:t>Barnhill is hosting a yard sale on May 21</a:t>
            </a:r>
            <a:r>
              <a:rPr lang="en-US" sz="2400" baseline="30000" dirty="0"/>
              <a:t>st</a:t>
            </a:r>
            <a:r>
              <a:rPr lang="en-US" sz="2400" dirty="0"/>
              <a:t>,  you can buy a table to sell or come and shop!</a:t>
            </a:r>
            <a:endParaRPr lang="en-US" sz="2400" baseline="30000" dirty="0"/>
          </a:p>
          <a:p>
            <a:r>
              <a:rPr lang="en-US" sz="2400" dirty="0"/>
              <a:t>Barnhill is hosting a craft sale on May 28</a:t>
            </a:r>
            <a:r>
              <a:rPr lang="en-US" sz="2400" baseline="30000" dirty="0"/>
              <a:t>th</a:t>
            </a:r>
            <a:r>
              <a:rPr lang="en-US" sz="2400" dirty="0"/>
              <a:t>,  you can buy a table to sell or come and shop!</a:t>
            </a:r>
            <a:endParaRPr lang="en-US" sz="2400" baseline="30000" dirty="0"/>
          </a:p>
          <a:p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26330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9" name="Group 70">
            <a:extLst>
              <a:ext uri="{FF2B5EF4-FFF2-40B4-BE49-F238E27FC236}">
                <a16:creationId xmlns:a16="http://schemas.microsoft.com/office/drawing/2014/main" id="{E8DD8E1A-9945-4DBA-BC40-7A028BF32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2" name="Freeform 5">
              <a:extLst>
                <a:ext uri="{FF2B5EF4-FFF2-40B4-BE49-F238E27FC236}">
                  <a16:creationId xmlns:a16="http://schemas.microsoft.com/office/drawing/2014/main" id="{FE1C52F1-9DDF-4839-9B8F-25F7F8D42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90" name="Freeform 6">
              <a:extLst>
                <a:ext uri="{FF2B5EF4-FFF2-40B4-BE49-F238E27FC236}">
                  <a16:creationId xmlns:a16="http://schemas.microsoft.com/office/drawing/2014/main" id="{DB25E450-AEBE-4B5B-9CD7-7DDA5128D0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91" name="Freeform 7">
              <a:extLst>
                <a:ext uri="{FF2B5EF4-FFF2-40B4-BE49-F238E27FC236}">
                  <a16:creationId xmlns:a16="http://schemas.microsoft.com/office/drawing/2014/main" id="{D57AF4B2-B19E-4839-9D9C-06AD5370C3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92" name="Freeform 8">
              <a:extLst>
                <a:ext uri="{FF2B5EF4-FFF2-40B4-BE49-F238E27FC236}">
                  <a16:creationId xmlns:a16="http://schemas.microsoft.com/office/drawing/2014/main" id="{2949CEBF-F4A7-44B2-8A3B-22558718F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9">
              <a:extLst>
                <a:ext uri="{FF2B5EF4-FFF2-40B4-BE49-F238E27FC236}">
                  <a16:creationId xmlns:a16="http://schemas.microsoft.com/office/drawing/2014/main" id="{28EAA589-93ED-485D-96BB-B9B21EC96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93" name="Freeform 10">
              <a:extLst>
                <a:ext uri="{FF2B5EF4-FFF2-40B4-BE49-F238E27FC236}">
                  <a16:creationId xmlns:a16="http://schemas.microsoft.com/office/drawing/2014/main" id="{4BB4F238-A1F2-45F6-9074-18C4A9F921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11">
              <a:extLst>
                <a:ext uri="{FF2B5EF4-FFF2-40B4-BE49-F238E27FC236}">
                  <a16:creationId xmlns:a16="http://schemas.microsoft.com/office/drawing/2014/main" id="{1C658EE5-B46E-48ED-822D-1C3F08ECA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94" name="Freeform 12">
              <a:extLst>
                <a:ext uri="{FF2B5EF4-FFF2-40B4-BE49-F238E27FC236}">
                  <a16:creationId xmlns:a16="http://schemas.microsoft.com/office/drawing/2014/main" id="{82AA74BE-73A4-4ADC-B86C-833704C0C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3">
              <a:extLst>
                <a:ext uri="{FF2B5EF4-FFF2-40B4-BE49-F238E27FC236}">
                  <a16:creationId xmlns:a16="http://schemas.microsoft.com/office/drawing/2014/main" id="{2018BD4B-A593-4075-9FDB-4739C6D53D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4">
              <a:extLst>
                <a:ext uri="{FF2B5EF4-FFF2-40B4-BE49-F238E27FC236}">
                  <a16:creationId xmlns:a16="http://schemas.microsoft.com/office/drawing/2014/main" id="{0D16E44B-CE60-491F-B907-D02B0B1EE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5">
              <a:extLst>
                <a:ext uri="{FF2B5EF4-FFF2-40B4-BE49-F238E27FC236}">
                  <a16:creationId xmlns:a16="http://schemas.microsoft.com/office/drawing/2014/main" id="{2DFA7256-7E90-44B6-8E90-2111C1A1F6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6">
              <a:extLst>
                <a:ext uri="{FF2B5EF4-FFF2-40B4-BE49-F238E27FC236}">
                  <a16:creationId xmlns:a16="http://schemas.microsoft.com/office/drawing/2014/main" id="{CE31CD09-2348-4B3A-9C97-CEECA4ABC0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7">
              <a:extLst>
                <a:ext uri="{FF2B5EF4-FFF2-40B4-BE49-F238E27FC236}">
                  <a16:creationId xmlns:a16="http://schemas.microsoft.com/office/drawing/2014/main" id="{4E5422EF-93F2-41A9-B30F-9EFE9241D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8">
              <a:extLst>
                <a:ext uri="{FF2B5EF4-FFF2-40B4-BE49-F238E27FC236}">
                  <a16:creationId xmlns:a16="http://schemas.microsoft.com/office/drawing/2014/main" id="{7920E29F-BB48-485F-95FF-5C372339C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9">
              <a:extLst>
                <a:ext uri="{FF2B5EF4-FFF2-40B4-BE49-F238E27FC236}">
                  <a16:creationId xmlns:a16="http://schemas.microsoft.com/office/drawing/2014/main" id="{ACFDB0E0-ECEB-4EEB-925D-4BE22979C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20">
              <a:extLst>
                <a:ext uri="{FF2B5EF4-FFF2-40B4-BE49-F238E27FC236}">
                  <a16:creationId xmlns:a16="http://schemas.microsoft.com/office/drawing/2014/main" id="{30CE2542-FFC2-4E6A-9F84-265FE415D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95" name="Freeform 21">
              <a:extLst>
                <a:ext uri="{FF2B5EF4-FFF2-40B4-BE49-F238E27FC236}">
                  <a16:creationId xmlns:a16="http://schemas.microsoft.com/office/drawing/2014/main" id="{2864C497-B900-4D3E-895C-A2A823A3C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22">
              <a:extLst>
                <a:ext uri="{FF2B5EF4-FFF2-40B4-BE49-F238E27FC236}">
                  <a16:creationId xmlns:a16="http://schemas.microsoft.com/office/drawing/2014/main" id="{26441ED2-272A-4395-9966-F5B1C8D3F5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3">
              <a:extLst>
                <a:ext uri="{FF2B5EF4-FFF2-40B4-BE49-F238E27FC236}">
                  <a16:creationId xmlns:a16="http://schemas.microsoft.com/office/drawing/2014/main" id="{701CA35D-3DE0-4BE9-96A9-31A6F24DB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4">
              <a:extLst>
                <a:ext uri="{FF2B5EF4-FFF2-40B4-BE49-F238E27FC236}">
                  <a16:creationId xmlns:a16="http://schemas.microsoft.com/office/drawing/2014/main" id="{C9367E8C-A75F-4D57-8B79-1B3EEDFD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5">
              <a:extLst>
                <a:ext uri="{FF2B5EF4-FFF2-40B4-BE49-F238E27FC236}">
                  <a16:creationId xmlns:a16="http://schemas.microsoft.com/office/drawing/2014/main" id="{0846F98D-8409-4D6C-B830-625CC19EBC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096" name="Group 93">
            <a:extLst>
              <a:ext uri="{FF2B5EF4-FFF2-40B4-BE49-F238E27FC236}">
                <a16:creationId xmlns:a16="http://schemas.microsoft.com/office/drawing/2014/main" id="{F35369DB-627C-41BD-9041-6426E8BF6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9BA15987-DDC0-4CAB-AF5B-7D11E25D20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6" name="Isosceles Triangle 22">
              <a:extLst>
                <a:ext uri="{FF2B5EF4-FFF2-40B4-BE49-F238E27FC236}">
                  <a16:creationId xmlns:a16="http://schemas.microsoft.com/office/drawing/2014/main" id="{9B6DF8F2-BD4C-48F5-8CDC-95B311500F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8E989FB2-D6DE-43D1-84D5-1C80F9901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97" name="Rectangle 98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98" name="Group 100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099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00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01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02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03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04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05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06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07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08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09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10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11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12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13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14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15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16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17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2935ADF-A80F-42C8-91FB-B2E3F2302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4760132"/>
            <a:ext cx="3947420" cy="1777829"/>
          </a:xfrm>
        </p:spPr>
        <p:txBody>
          <a:bodyPr vert="horz" lIns="228600" tIns="228600" rIns="228600" bIns="228600" rtlCol="0" anchor="ctr">
            <a:normAutofit/>
          </a:bodyPr>
          <a:lstStyle/>
          <a:p>
            <a:pPr algn="l"/>
            <a:r>
              <a:rPr lang="en-US" dirty="0"/>
              <a:t>Breakfast, Snacks, and Lunch</a:t>
            </a:r>
          </a:p>
        </p:txBody>
      </p:sp>
      <p:sp>
        <p:nvSpPr>
          <p:cNvPr id="3118" name="Freeform: Shape 121">
            <a:extLst>
              <a:ext uri="{FF2B5EF4-FFF2-40B4-BE49-F238E27FC236}">
                <a16:creationId xmlns:a16="http://schemas.microsoft.com/office/drawing/2014/main" id="{44C110BA-81E8-4247-853A-5F2B93E92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37825"/>
          </a:xfrm>
          <a:custGeom>
            <a:avLst/>
            <a:gdLst>
              <a:gd name="connsiteX0" fmla="*/ 0 w 12192000"/>
              <a:gd name="connsiteY0" fmla="*/ 0 h 4537825"/>
              <a:gd name="connsiteX1" fmla="*/ 12192000 w 12192000"/>
              <a:gd name="connsiteY1" fmla="*/ 0 h 4537825"/>
              <a:gd name="connsiteX2" fmla="*/ 12192000 w 12192000"/>
              <a:gd name="connsiteY2" fmla="*/ 3020937 h 4537825"/>
              <a:gd name="connsiteX3" fmla="*/ 12192000 w 12192000"/>
              <a:gd name="connsiteY3" fmla="*/ 3213062 h 4537825"/>
              <a:gd name="connsiteX4" fmla="*/ 12192000 w 12192000"/>
              <a:gd name="connsiteY4" fmla="*/ 4188880 h 4537825"/>
              <a:gd name="connsiteX5" fmla="*/ 12113803 w 12192000"/>
              <a:gd name="connsiteY5" fmla="*/ 4197163 h 4537825"/>
              <a:gd name="connsiteX6" fmla="*/ 6753597 w 12192000"/>
              <a:gd name="connsiteY6" fmla="*/ 4520720 h 4537825"/>
              <a:gd name="connsiteX7" fmla="*/ 400746 w 12192000"/>
              <a:gd name="connsiteY7" fmla="*/ 4349377 h 4537825"/>
              <a:gd name="connsiteX8" fmla="*/ 0 w 12192000"/>
              <a:gd name="connsiteY8" fmla="*/ 4312401 h 4537825"/>
              <a:gd name="connsiteX9" fmla="*/ 0 w 12192000"/>
              <a:gd name="connsiteY9" fmla="*/ 3213062 h 4537825"/>
              <a:gd name="connsiteX10" fmla="*/ 0 w 12192000"/>
              <a:gd name="connsiteY10" fmla="*/ 3020937 h 453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4537825">
                <a:moveTo>
                  <a:pt x="0" y="0"/>
                </a:moveTo>
                <a:lnTo>
                  <a:pt x="12192000" y="0"/>
                </a:lnTo>
                <a:lnTo>
                  <a:pt x="12192000" y="3020937"/>
                </a:lnTo>
                <a:lnTo>
                  <a:pt x="12192000" y="3213062"/>
                </a:lnTo>
                <a:lnTo>
                  <a:pt x="12192000" y="4188880"/>
                </a:lnTo>
                <a:lnTo>
                  <a:pt x="12113803" y="4197163"/>
                </a:lnTo>
                <a:cubicBezTo>
                  <a:pt x="10139508" y="4395112"/>
                  <a:pt x="8237152" y="4488115"/>
                  <a:pt x="6753597" y="4520720"/>
                </a:cubicBezTo>
                <a:cubicBezTo>
                  <a:pt x="4940362" y="4560569"/>
                  <a:pt x="2657278" y="4541239"/>
                  <a:pt x="400746" y="4349377"/>
                </a:cubicBezTo>
                <a:lnTo>
                  <a:pt x="0" y="4312401"/>
                </a:lnTo>
                <a:lnTo>
                  <a:pt x="0" y="3213062"/>
                </a:lnTo>
                <a:lnTo>
                  <a:pt x="0" y="3020937"/>
                </a:lnTo>
                <a:close/>
              </a:path>
            </a:pathLst>
          </a:custGeom>
          <a:solidFill>
            <a:schemeClr val="tx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 descr="pizza lunch clipart – Dr. George Hall Public School">
            <a:extLst>
              <a:ext uri="{FF2B5EF4-FFF2-40B4-BE49-F238E27FC236}">
                <a16:creationId xmlns:a16="http://schemas.microsoft.com/office/drawing/2014/main" id="{0F2AAC18-7502-D282-94C6-292EB41291D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9911" y="671951"/>
            <a:ext cx="8141171" cy="335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2CF84-128C-4C0E-9AB3-472C1CB811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19323" y="4418699"/>
            <a:ext cx="6281873" cy="24163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r>
              <a:rPr lang="en-US" sz="2000" dirty="0"/>
              <a:t>Reminder that breakfast snacks will be outside of the Lightning Lounge until 8:45 each morning.</a:t>
            </a:r>
          </a:p>
          <a:p>
            <a:pPr marL="0"/>
            <a:r>
              <a:rPr lang="en-US" sz="2000" dirty="0"/>
              <a:t>We will have pizza and a canteen at lunch on Friday.</a:t>
            </a:r>
          </a:p>
        </p:txBody>
      </p:sp>
    </p:spTree>
    <p:extLst>
      <p:ext uri="{BB962C8B-B14F-4D97-AF65-F5344CB8AC3E}">
        <p14:creationId xmlns:p14="http://schemas.microsoft.com/office/powerpoint/2010/main" val="21190081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4" name="Group 126">
            <a:extLst>
              <a:ext uri="{FF2B5EF4-FFF2-40B4-BE49-F238E27FC236}">
                <a16:creationId xmlns:a16="http://schemas.microsoft.com/office/drawing/2014/main" id="{AE19E2D2-078B-459F-A431-2037B063F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9" name="Freeform 5">
              <a:extLst>
                <a:ext uri="{FF2B5EF4-FFF2-40B4-BE49-F238E27FC236}">
                  <a16:creationId xmlns:a16="http://schemas.microsoft.com/office/drawing/2014/main" id="{14035B44-9204-427C-98D0-75678B980C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1" name="Freeform 6">
              <a:extLst>
                <a:ext uri="{FF2B5EF4-FFF2-40B4-BE49-F238E27FC236}">
                  <a16:creationId xmlns:a16="http://schemas.microsoft.com/office/drawing/2014/main" id="{755FDC7E-5938-4B4B-8877-06EE01FCD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2" name="Freeform 7">
              <a:extLst>
                <a:ext uri="{FF2B5EF4-FFF2-40B4-BE49-F238E27FC236}">
                  <a16:creationId xmlns:a16="http://schemas.microsoft.com/office/drawing/2014/main" id="{F0437E65-E6AA-41CB-8690-97980FE0D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3" name="Freeform 8">
              <a:extLst>
                <a:ext uri="{FF2B5EF4-FFF2-40B4-BE49-F238E27FC236}">
                  <a16:creationId xmlns:a16="http://schemas.microsoft.com/office/drawing/2014/main" id="{3F0EF991-E8E2-4486-80F2-A9E03DA18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4" name="Freeform 9">
              <a:extLst>
                <a:ext uri="{FF2B5EF4-FFF2-40B4-BE49-F238E27FC236}">
                  <a16:creationId xmlns:a16="http://schemas.microsoft.com/office/drawing/2014/main" id="{FB081D04-EE00-42EF-BBFB-684673613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5" name="Freeform 10">
              <a:extLst>
                <a:ext uri="{FF2B5EF4-FFF2-40B4-BE49-F238E27FC236}">
                  <a16:creationId xmlns:a16="http://schemas.microsoft.com/office/drawing/2014/main" id="{12B7F571-868C-421B-8A57-6196C8124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6" name="Freeform 11">
              <a:extLst>
                <a:ext uri="{FF2B5EF4-FFF2-40B4-BE49-F238E27FC236}">
                  <a16:creationId xmlns:a16="http://schemas.microsoft.com/office/drawing/2014/main" id="{7E4953C7-80FE-46D4-A354-20321F42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7" name="Freeform 12">
              <a:extLst>
                <a:ext uri="{FF2B5EF4-FFF2-40B4-BE49-F238E27FC236}">
                  <a16:creationId xmlns:a16="http://schemas.microsoft.com/office/drawing/2014/main" id="{C60293D3-71F6-45CD-890F-E68F81CDD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8" name="Freeform 13">
              <a:extLst>
                <a:ext uri="{FF2B5EF4-FFF2-40B4-BE49-F238E27FC236}">
                  <a16:creationId xmlns:a16="http://schemas.microsoft.com/office/drawing/2014/main" id="{940865AC-2494-4A34-80AC-0D78FE9C50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9" name="Freeform 14">
              <a:extLst>
                <a:ext uri="{FF2B5EF4-FFF2-40B4-BE49-F238E27FC236}">
                  <a16:creationId xmlns:a16="http://schemas.microsoft.com/office/drawing/2014/main" id="{E8206DC4-8F5A-4192-BB5B-39A4A2CDD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0" name="Freeform 15">
              <a:extLst>
                <a:ext uri="{FF2B5EF4-FFF2-40B4-BE49-F238E27FC236}">
                  <a16:creationId xmlns:a16="http://schemas.microsoft.com/office/drawing/2014/main" id="{1851F69F-8755-4226-9A81-C27799E32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1" name="Freeform 16">
              <a:extLst>
                <a:ext uri="{FF2B5EF4-FFF2-40B4-BE49-F238E27FC236}">
                  <a16:creationId xmlns:a16="http://schemas.microsoft.com/office/drawing/2014/main" id="{D85B97EF-28BC-441A-9EBB-81EF34094A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2" name="Freeform 17">
              <a:extLst>
                <a:ext uri="{FF2B5EF4-FFF2-40B4-BE49-F238E27FC236}">
                  <a16:creationId xmlns:a16="http://schemas.microsoft.com/office/drawing/2014/main" id="{7C68D975-1EC2-4BFA-811D-0454109E3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3" name="Freeform 18">
              <a:extLst>
                <a:ext uri="{FF2B5EF4-FFF2-40B4-BE49-F238E27FC236}">
                  <a16:creationId xmlns:a16="http://schemas.microsoft.com/office/drawing/2014/main" id="{251959DD-2AB4-4342-8A28-A25293926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4" name="Freeform 19">
              <a:extLst>
                <a:ext uri="{FF2B5EF4-FFF2-40B4-BE49-F238E27FC236}">
                  <a16:creationId xmlns:a16="http://schemas.microsoft.com/office/drawing/2014/main" id="{785D37AB-3782-4D04-A998-0C126E1BDF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5" name="Freeform 20">
              <a:extLst>
                <a:ext uri="{FF2B5EF4-FFF2-40B4-BE49-F238E27FC236}">
                  <a16:creationId xmlns:a16="http://schemas.microsoft.com/office/drawing/2014/main" id="{9313ACA4-E3EA-43A3-822B-DD5DF119D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6" name="Freeform 21">
              <a:extLst>
                <a:ext uri="{FF2B5EF4-FFF2-40B4-BE49-F238E27FC236}">
                  <a16:creationId xmlns:a16="http://schemas.microsoft.com/office/drawing/2014/main" id="{5A98D1AB-DF34-414B-9696-4B671EC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7" name="Freeform 22">
              <a:extLst>
                <a:ext uri="{FF2B5EF4-FFF2-40B4-BE49-F238E27FC236}">
                  <a16:creationId xmlns:a16="http://schemas.microsoft.com/office/drawing/2014/main" id="{8153A7D0-F980-48CC-B318-806C679F4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8" name="Freeform 23">
              <a:extLst>
                <a:ext uri="{FF2B5EF4-FFF2-40B4-BE49-F238E27FC236}">
                  <a16:creationId xmlns:a16="http://schemas.microsoft.com/office/drawing/2014/main" id="{96E44097-7726-43F7-9E27-8BD5BCF89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24">
              <a:extLst>
                <a:ext uri="{FF2B5EF4-FFF2-40B4-BE49-F238E27FC236}">
                  <a16:creationId xmlns:a16="http://schemas.microsoft.com/office/drawing/2014/main" id="{65B28630-DA3C-4E4C-94ED-0ED8F353C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25">
              <a:extLst>
                <a:ext uri="{FF2B5EF4-FFF2-40B4-BE49-F238E27FC236}">
                  <a16:creationId xmlns:a16="http://schemas.microsoft.com/office/drawing/2014/main" id="{1686151F-4919-4A15-9EC3-0329453ED6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125" name="Group 150">
            <a:extLst>
              <a:ext uri="{FF2B5EF4-FFF2-40B4-BE49-F238E27FC236}">
                <a16:creationId xmlns:a16="http://schemas.microsoft.com/office/drawing/2014/main" id="{E10C7CFA-FC7F-479C-9026-39109C0B5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9971A5E3-BBAD-4023-B07C-7FBC4202D8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3" name="Isosceles Triangle 22">
              <a:extLst>
                <a:ext uri="{FF2B5EF4-FFF2-40B4-BE49-F238E27FC236}">
                  <a16:creationId xmlns:a16="http://schemas.microsoft.com/office/drawing/2014/main" id="{FC05BA5F-5BBE-4BFA-A313-1554762332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5275B948-0170-4286-84CE-04CA461F2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4126" name="Rectangle 154">
            <a:extLst>
              <a:ext uri="{FF2B5EF4-FFF2-40B4-BE49-F238E27FC236}">
                <a16:creationId xmlns:a16="http://schemas.microsoft.com/office/drawing/2014/main" id="{420F26D3-3E8E-4DBE-990B-7E0FA20C4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27" name="Group 156">
            <a:extLst>
              <a:ext uri="{FF2B5EF4-FFF2-40B4-BE49-F238E27FC236}">
                <a16:creationId xmlns:a16="http://schemas.microsoft.com/office/drawing/2014/main" id="{722ABC6A-2294-4E4E-AE51-D0B892F70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58" name="Freeform 5">
              <a:extLst>
                <a:ext uri="{FF2B5EF4-FFF2-40B4-BE49-F238E27FC236}">
                  <a16:creationId xmlns:a16="http://schemas.microsoft.com/office/drawing/2014/main" id="{DDED3A7D-E641-4FF2-A4DD-FF60023FB4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6">
              <a:extLst>
                <a:ext uri="{FF2B5EF4-FFF2-40B4-BE49-F238E27FC236}">
                  <a16:creationId xmlns:a16="http://schemas.microsoft.com/office/drawing/2014/main" id="{7F95B9C2-76FC-4363-B454-2AE128BBE5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7">
              <a:extLst>
                <a:ext uri="{FF2B5EF4-FFF2-40B4-BE49-F238E27FC236}">
                  <a16:creationId xmlns:a16="http://schemas.microsoft.com/office/drawing/2014/main" id="{F87FA20A-DBB2-42E5-AD1F-F2B048286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8">
              <a:extLst>
                <a:ext uri="{FF2B5EF4-FFF2-40B4-BE49-F238E27FC236}">
                  <a16:creationId xmlns:a16="http://schemas.microsoft.com/office/drawing/2014/main" id="{A4D7A641-E7DA-46C2-9FC5-709066A02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9">
              <a:extLst>
                <a:ext uri="{FF2B5EF4-FFF2-40B4-BE49-F238E27FC236}">
                  <a16:creationId xmlns:a16="http://schemas.microsoft.com/office/drawing/2014/main" id="{B144C8FF-827E-4B26-A81B-EE069A757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0">
              <a:extLst>
                <a:ext uri="{FF2B5EF4-FFF2-40B4-BE49-F238E27FC236}">
                  <a16:creationId xmlns:a16="http://schemas.microsoft.com/office/drawing/2014/main" id="{4309F392-A669-4107-9A04-2E91DAD732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1">
              <a:extLst>
                <a:ext uri="{FF2B5EF4-FFF2-40B4-BE49-F238E27FC236}">
                  <a16:creationId xmlns:a16="http://schemas.microsoft.com/office/drawing/2014/main" id="{30A90DD8-54A4-4B06-8B29-F26D44172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2">
              <a:extLst>
                <a:ext uri="{FF2B5EF4-FFF2-40B4-BE49-F238E27FC236}">
                  <a16:creationId xmlns:a16="http://schemas.microsoft.com/office/drawing/2014/main" id="{3129F41A-3A13-435E-AB01-AC1BC405C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3">
              <a:extLst>
                <a:ext uri="{FF2B5EF4-FFF2-40B4-BE49-F238E27FC236}">
                  <a16:creationId xmlns:a16="http://schemas.microsoft.com/office/drawing/2014/main" id="{F4F94EFF-6BC5-484E-BB47-344F25AA9C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4">
              <a:extLst>
                <a:ext uri="{FF2B5EF4-FFF2-40B4-BE49-F238E27FC236}">
                  <a16:creationId xmlns:a16="http://schemas.microsoft.com/office/drawing/2014/main" id="{6928544C-6AAA-46A8-ACC3-9E23673862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5">
              <a:extLst>
                <a:ext uri="{FF2B5EF4-FFF2-40B4-BE49-F238E27FC236}">
                  <a16:creationId xmlns:a16="http://schemas.microsoft.com/office/drawing/2014/main" id="{9BE8861D-7F1A-48F1-8D6E-70813469FE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6">
              <a:extLst>
                <a:ext uri="{FF2B5EF4-FFF2-40B4-BE49-F238E27FC236}">
                  <a16:creationId xmlns:a16="http://schemas.microsoft.com/office/drawing/2014/main" id="{3A1607C3-2488-41F5-9F05-0BDB8E24F8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7">
              <a:extLst>
                <a:ext uri="{FF2B5EF4-FFF2-40B4-BE49-F238E27FC236}">
                  <a16:creationId xmlns:a16="http://schemas.microsoft.com/office/drawing/2014/main" id="{C76259F9-A617-4C20-A516-A128B0E783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8">
              <a:extLst>
                <a:ext uri="{FF2B5EF4-FFF2-40B4-BE49-F238E27FC236}">
                  <a16:creationId xmlns:a16="http://schemas.microsoft.com/office/drawing/2014/main" id="{BE54BAF1-22B1-405F-A2AC-CDEEE99A9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9">
              <a:extLst>
                <a:ext uri="{FF2B5EF4-FFF2-40B4-BE49-F238E27FC236}">
                  <a16:creationId xmlns:a16="http://schemas.microsoft.com/office/drawing/2014/main" id="{318574CB-E7D0-4018-8D70-AC03BEBB57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20">
              <a:extLst>
                <a:ext uri="{FF2B5EF4-FFF2-40B4-BE49-F238E27FC236}">
                  <a16:creationId xmlns:a16="http://schemas.microsoft.com/office/drawing/2014/main" id="{7558BCFB-BCA5-41AA-87BF-C1FA85D3DA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21">
              <a:extLst>
                <a:ext uri="{FF2B5EF4-FFF2-40B4-BE49-F238E27FC236}">
                  <a16:creationId xmlns:a16="http://schemas.microsoft.com/office/drawing/2014/main" id="{1EF129C8-B506-4845-B69B-EF9B51B4C3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22">
              <a:extLst>
                <a:ext uri="{FF2B5EF4-FFF2-40B4-BE49-F238E27FC236}">
                  <a16:creationId xmlns:a16="http://schemas.microsoft.com/office/drawing/2014/main" id="{90C36F2C-3D19-4A3A-BB30-8A83E2011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23">
              <a:extLst>
                <a:ext uri="{FF2B5EF4-FFF2-40B4-BE49-F238E27FC236}">
                  <a16:creationId xmlns:a16="http://schemas.microsoft.com/office/drawing/2014/main" id="{A73BD378-C2A0-4411-943F-EE57C1E876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24">
              <a:extLst>
                <a:ext uri="{FF2B5EF4-FFF2-40B4-BE49-F238E27FC236}">
                  <a16:creationId xmlns:a16="http://schemas.microsoft.com/office/drawing/2014/main" id="{C035DDCB-E85E-457F-A9D9-CEE3ED6C8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8" name="Freeform 25">
              <a:extLst>
                <a:ext uri="{FF2B5EF4-FFF2-40B4-BE49-F238E27FC236}">
                  <a16:creationId xmlns:a16="http://schemas.microsoft.com/office/drawing/2014/main" id="{B2D31F78-2662-4262-B5C3-56B4A73328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D239098C-7E72-4888-8711-496779E31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6912FA91-F616-456E-A0E6-08FFDCF7E9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Isosceles Triangle 22">
              <a:extLst>
                <a:ext uri="{FF2B5EF4-FFF2-40B4-BE49-F238E27FC236}">
                  <a16:creationId xmlns:a16="http://schemas.microsoft.com/office/drawing/2014/main" id="{20FC58DF-B79E-40D6-A6D4-676AEFE324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799FFD69-1407-421A-8490-6324406135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115CCF8-2769-4FD0-8B96-80EE0ED03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baseline="0"/>
              <a:t>Important</a:t>
            </a:r>
          </a:p>
        </p:txBody>
      </p:sp>
      <p:pic>
        <p:nvPicPr>
          <p:cNvPr id="1028" name="Picture 4" descr="Together for Mental Health">
            <a:extLst>
              <a:ext uri="{FF2B5EF4-FFF2-40B4-BE49-F238E27FC236}">
                <a16:creationId xmlns:a16="http://schemas.microsoft.com/office/drawing/2014/main" id="{A5C61D18-B0E2-9387-573D-1CDFB95EAED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4" r="-3" b="12385"/>
          <a:stretch/>
        </p:blipFill>
        <p:spPr bwMode="auto">
          <a:xfrm>
            <a:off x="5115908" y="804037"/>
            <a:ext cx="6274561" cy="2380179"/>
          </a:xfrm>
          <a:prstGeom prst="rect">
            <a:avLst/>
          </a:prstGeom>
          <a:noFill/>
          <a:ln w="9525">
            <a:solidFill>
              <a:schemeClr val="tx1">
                <a:alpha val="2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4F538-9F27-02E3-B22E-9063CB80D5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22271" y="3672402"/>
            <a:ext cx="6678050" cy="2550977"/>
          </a:xfr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On May 17</a:t>
            </a:r>
            <a:r>
              <a:rPr lang="en-US" sz="2400" baseline="30000" dirty="0"/>
              <a:t>th</a:t>
            </a:r>
            <a:r>
              <a:rPr lang="en-US" sz="2400" dirty="0"/>
              <a:t>,</a:t>
            </a:r>
            <a:r>
              <a:rPr lang="en-US" sz="2400" b="0" i="0" dirty="0"/>
              <a:t> we mark the International Day Against Homophobia and Transphobia, we recognize this day as critical to our work in the promotion of equality, social justice, rights and dignity for all people.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May is Food Allergy Awareness Month in Canada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May is Mental Health Awareness Month</a:t>
            </a:r>
            <a:br>
              <a:rPr lang="en-US" sz="2400" dirty="0"/>
            </a:br>
            <a:r>
              <a:rPr lang="en-US" sz="2400" dirty="0">
                <a:hlinkClick r:id="rId3"/>
              </a:rPr>
              <a:t>What is anxiety? | APA - YouTube</a:t>
            </a:r>
            <a:endParaRPr lang="en-US" sz="2400" dirty="0"/>
          </a:p>
          <a:p>
            <a:pPr>
              <a:lnSpc>
                <a:spcPct val="110000"/>
              </a:lnSpc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217820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1" name="Group 70">
            <a:extLst>
              <a:ext uri="{FF2B5EF4-FFF2-40B4-BE49-F238E27FC236}">
                <a16:creationId xmlns:a16="http://schemas.microsoft.com/office/drawing/2014/main" id="{E8DD8E1A-9945-4DBA-BC40-7A028BF32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2" name="Freeform 5">
              <a:extLst>
                <a:ext uri="{FF2B5EF4-FFF2-40B4-BE49-F238E27FC236}">
                  <a16:creationId xmlns:a16="http://schemas.microsoft.com/office/drawing/2014/main" id="{FE1C52F1-9DDF-4839-9B8F-25F7F8D42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6">
              <a:extLst>
                <a:ext uri="{FF2B5EF4-FFF2-40B4-BE49-F238E27FC236}">
                  <a16:creationId xmlns:a16="http://schemas.microsoft.com/office/drawing/2014/main" id="{DB25E450-AEBE-4B5B-9CD7-7DDA5128D0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7">
              <a:extLst>
                <a:ext uri="{FF2B5EF4-FFF2-40B4-BE49-F238E27FC236}">
                  <a16:creationId xmlns:a16="http://schemas.microsoft.com/office/drawing/2014/main" id="{D57AF4B2-B19E-4839-9D9C-06AD5370C3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8">
              <a:extLst>
                <a:ext uri="{FF2B5EF4-FFF2-40B4-BE49-F238E27FC236}">
                  <a16:creationId xmlns:a16="http://schemas.microsoft.com/office/drawing/2014/main" id="{2949CEBF-F4A7-44B2-8A3B-22558718F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9">
              <a:extLst>
                <a:ext uri="{FF2B5EF4-FFF2-40B4-BE49-F238E27FC236}">
                  <a16:creationId xmlns:a16="http://schemas.microsoft.com/office/drawing/2014/main" id="{28EAA589-93ED-485D-96BB-B9B21EC96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10">
              <a:extLst>
                <a:ext uri="{FF2B5EF4-FFF2-40B4-BE49-F238E27FC236}">
                  <a16:creationId xmlns:a16="http://schemas.microsoft.com/office/drawing/2014/main" id="{4BB4F238-A1F2-45F6-9074-18C4A9F921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02" name="Freeform 11">
              <a:extLst>
                <a:ext uri="{FF2B5EF4-FFF2-40B4-BE49-F238E27FC236}">
                  <a16:creationId xmlns:a16="http://schemas.microsoft.com/office/drawing/2014/main" id="{1C658EE5-B46E-48ED-822D-1C3F08ECA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03" name="Freeform 12">
              <a:extLst>
                <a:ext uri="{FF2B5EF4-FFF2-40B4-BE49-F238E27FC236}">
                  <a16:creationId xmlns:a16="http://schemas.microsoft.com/office/drawing/2014/main" id="{82AA74BE-73A4-4ADC-B86C-833704C0C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04" name="Freeform 13">
              <a:extLst>
                <a:ext uri="{FF2B5EF4-FFF2-40B4-BE49-F238E27FC236}">
                  <a16:creationId xmlns:a16="http://schemas.microsoft.com/office/drawing/2014/main" id="{2018BD4B-A593-4075-9FDB-4739C6D53D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05" name="Freeform 14">
              <a:extLst>
                <a:ext uri="{FF2B5EF4-FFF2-40B4-BE49-F238E27FC236}">
                  <a16:creationId xmlns:a16="http://schemas.microsoft.com/office/drawing/2014/main" id="{0D16E44B-CE60-491F-B907-D02B0B1EE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5">
              <a:extLst>
                <a:ext uri="{FF2B5EF4-FFF2-40B4-BE49-F238E27FC236}">
                  <a16:creationId xmlns:a16="http://schemas.microsoft.com/office/drawing/2014/main" id="{2DFA7256-7E90-44B6-8E90-2111C1A1F6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6">
              <a:extLst>
                <a:ext uri="{FF2B5EF4-FFF2-40B4-BE49-F238E27FC236}">
                  <a16:creationId xmlns:a16="http://schemas.microsoft.com/office/drawing/2014/main" id="{CE31CD09-2348-4B3A-9C97-CEECA4ABC0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7">
              <a:extLst>
                <a:ext uri="{FF2B5EF4-FFF2-40B4-BE49-F238E27FC236}">
                  <a16:creationId xmlns:a16="http://schemas.microsoft.com/office/drawing/2014/main" id="{4E5422EF-93F2-41A9-B30F-9EFE9241D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06" name="Freeform 18">
              <a:extLst>
                <a:ext uri="{FF2B5EF4-FFF2-40B4-BE49-F238E27FC236}">
                  <a16:creationId xmlns:a16="http://schemas.microsoft.com/office/drawing/2014/main" id="{7920E29F-BB48-485F-95FF-5C372339C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9">
              <a:extLst>
                <a:ext uri="{FF2B5EF4-FFF2-40B4-BE49-F238E27FC236}">
                  <a16:creationId xmlns:a16="http://schemas.microsoft.com/office/drawing/2014/main" id="{ACFDB0E0-ECEB-4EEB-925D-4BE22979C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20">
              <a:extLst>
                <a:ext uri="{FF2B5EF4-FFF2-40B4-BE49-F238E27FC236}">
                  <a16:creationId xmlns:a16="http://schemas.microsoft.com/office/drawing/2014/main" id="{30CE2542-FFC2-4E6A-9F84-265FE415D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07" name="Freeform 21">
              <a:extLst>
                <a:ext uri="{FF2B5EF4-FFF2-40B4-BE49-F238E27FC236}">
                  <a16:creationId xmlns:a16="http://schemas.microsoft.com/office/drawing/2014/main" id="{2864C497-B900-4D3E-895C-A2A823A3C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08" name="Freeform 22">
              <a:extLst>
                <a:ext uri="{FF2B5EF4-FFF2-40B4-BE49-F238E27FC236}">
                  <a16:creationId xmlns:a16="http://schemas.microsoft.com/office/drawing/2014/main" id="{26441ED2-272A-4395-9966-F5B1C8D3F5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09" name="Freeform 23">
              <a:extLst>
                <a:ext uri="{FF2B5EF4-FFF2-40B4-BE49-F238E27FC236}">
                  <a16:creationId xmlns:a16="http://schemas.microsoft.com/office/drawing/2014/main" id="{701CA35D-3DE0-4BE9-96A9-31A6F24DB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10" name="Freeform 24">
              <a:extLst>
                <a:ext uri="{FF2B5EF4-FFF2-40B4-BE49-F238E27FC236}">
                  <a16:creationId xmlns:a16="http://schemas.microsoft.com/office/drawing/2014/main" id="{C9367E8C-A75F-4D57-8B79-1B3EEDFD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5">
              <a:extLst>
                <a:ext uri="{FF2B5EF4-FFF2-40B4-BE49-F238E27FC236}">
                  <a16:creationId xmlns:a16="http://schemas.microsoft.com/office/drawing/2014/main" id="{0846F98D-8409-4D6C-B830-625CC19EBC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111" name="Group 93">
            <a:extLst>
              <a:ext uri="{FF2B5EF4-FFF2-40B4-BE49-F238E27FC236}">
                <a16:creationId xmlns:a16="http://schemas.microsoft.com/office/drawing/2014/main" id="{F35369DB-627C-41BD-9041-6426E8BF6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4112" name="Rectangle 94">
              <a:extLst>
                <a:ext uri="{FF2B5EF4-FFF2-40B4-BE49-F238E27FC236}">
                  <a16:creationId xmlns:a16="http://schemas.microsoft.com/office/drawing/2014/main" id="{9BA15987-DDC0-4CAB-AF5B-7D11E25D20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13" name="Isosceles Triangle 22">
              <a:extLst>
                <a:ext uri="{FF2B5EF4-FFF2-40B4-BE49-F238E27FC236}">
                  <a16:creationId xmlns:a16="http://schemas.microsoft.com/office/drawing/2014/main" id="{9B6DF8F2-BD4C-48F5-8CDC-95B311500F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14" name="Rectangle 96">
              <a:extLst>
                <a:ext uri="{FF2B5EF4-FFF2-40B4-BE49-F238E27FC236}">
                  <a16:creationId xmlns:a16="http://schemas.microsoft.com/office/drawing/2014/main" id="{8E989FB2-D6DE-43D1-84D5-1C80F9901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4115" name="Rectangle 98">
            <a:extLst>
              <a:ext uri="{FF2B5EF4-FFF2-40B4-BE49-F238E27FC236}">
                <a16:creationId xmlns:a16="http://schemas.microsoft.com/office/drawing/2014/main" id="{398E8958-A0BD-4366-8F61-3A496C51C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16" name="Group 100">
            <a:extLst>
              <a:ext uri="{FF2B5EF4-FFF2-40B4-BE49-F238E27FC236}">
                <a16:creationId xmlns:a16="http://schemas.microsoft.com/office/drawing/2014/main" id="{D445862C-E73D-4EFB-9DD5-8A5E3473E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117" name="Freeform 5">
              <a:extLst>
                <a:ext uri="{FF2B5EF4-FFF2-40B4-BE49-F238E27FC236}">
                  <a16:creationId xmlns:a16="http://schemas.microsoft.com/office/drawing/2014/main" id="{D2676ED1-2492-46B6-88D6-C9ED257B7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8" name="Freeform 6">
              <a:extLst>
                <a:ext uri="{FF2B5EF4-FFF2-40B4-BE49-F238E27FC236}">
                  <a16:creationId xmlns:a16="http://schemas.microsoft.com/office/drawing/2014/main" id="{58A42DCC-C6BA-4B68-9FC4-FEE653997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9" name="Freeform 7">
              <a:extLst>
                <a:ext uri="{FF2B5EF4-FFF2-40B4-BE49-F238E27FC236}">
                  <a16:creationId xmlns:a16="http://schemas.microsoft.com/office/drawing/2014/main" id="{F81ED05C-778D-41F3-9C0E-6DE1D668A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0" name="Freeform 8">
              <a:extLst>
                <a:ext uri="{FF2B5EF4-FFF2-40B4-BE49-F238E27FC236}">
                  <a16:creationId xmlns:a16="http://schemas.microsoft.com/office/drawing/2014/main" id="{EE063861-F6FC-4CC1-A77E-5993E5E25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1" name="Freeform 9">
              <a:extLst>
                <a:ext uri="{FF2B5EF4-FFF2-40B4-BE49-F238E27FC236}">
                  <a16:creationId xmlns:a16="http://schemas.microsoft.com/office/drawing/2014/main" id="{7E1DA2FC-6137-4EC4-B9F4-72264C39D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2" name="Freeform 10">
              <a:extLst>
                <a:ext uri="{FF2B5EF4-FFF2-40B4-BE49-F238E27FC236}">
                  <a16:creationId xmlns:a16="http://schemas.microsoft.com/office/drawing/2014/main" id="{BFE9E3A7-993F-401D-8B16-53BFC6FA2F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1">
              <a:extLst>
                <a:ext uri="{FF2B5EF4-FFF2-40B4-BE49-F238E27FC236}">
                  <a16:creationId xmlns:a16="http://schemas.microsoft.com/office/drawing/2014/main" id="{23757125-5D70-4D7A-B223-2FFC51F5B3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2">
              <a:extLst>
                <a:ext uri="{FF2B5EF4-FFF2-40B4-BE49-F238E27FC236}">
                  <a16:creationId xmlns:a16="http://schemas.microsoft.com/office/drawing/2014/main" id="{03C4207E-9457-436F-B9A0-C3CAEBF81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3">
              <a:extLst>
                <a:ext uri="{FF2B5EF4-FFF2-40B4-BE49-F238E27FC236}">
                  <a16:creationId xmlns:a16="http://schemas.microsoft.com/office/drawing/2014/main" id="{64EE9697-E49F-4E62-8318-9E2DBC6E7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4">
              <a:extLst>
                <a:ext uri="{FF2B5EF4-FFF2-40B4-BE49-F238E27FC236}">
                  <a16:creationId xmlns:a16="http://schemas.microsoft.com/office/drawing/2014/main" id="{0800120F-70F4-4696-BAFB-BBC0BC576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5">
              <a:extLst>
                <a:ext uri="{FF2B5EF4-FFF2-40B4-BE49-F238E27FC236}">
                  <a16:creationId xmlns:a16="http://schemas.microsoft.com/office/drawing/2014/main" id="{8D1E1ADB-5BAA-49F4-BE24-044E941043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6">
              <a:extLst>
                <a:ext uri="{FF2B5EF4-FFF2-40B4-BE49-F238E27FC236}">
                  <a16:creationId xmlns:a16="http://schemas.microsoft.com/office/drawing/2014/main" id="{9D410413-BDE6-4A4E-930A-0ACBBF8CD2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7">
              <a:extLst>
                <a:ext uri="{FF2B5EF4-FFF2-40B4-BE49-F238E27FC236}">
                  <a16:creationId xmlns:a16="http://schemas.microsoft.com/office/drawing/2014/main" id="{0EBF657D-5B37-4F84-8833-C569EAB904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8">
              <a:extLst>
                <a:ext uri="{FF2B5EF4-FFF2-40B4-BE49-F238E27FC236}">
                  <a16:creationId xmlns:a16="http://schemas.microsoft.com/office/drawing/2014/main" id="{A2DBF00E-BE35-44EC-A95B-8B2EE92335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9">
              <a:extLst>
                <a:ext uri="{FF2B5EF4-FFF2-40B4-BE49-F238E27FC236}">
                  <a16:creationId xmlns:a16="http://schemas.microsoft.com/office/drawing/2014/main" id="{BA2C8141-5135-467E-B940-D3836B16E9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20">
              <a:extLst>
                <a:ext uri="{FF2B5EF4-FFF2-40B4-BE49-F238E27FC236}">
                  <a16:creationId xmlns:a16="http://schemas.microsoft.com/office/drawing/2014/main" id="{44991C1A-45E7-45C6-8816-BFEDFFCCB7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21">
              <a:extLst>
                <a:ext uri="{FF2B5EF4-FFF2-40B4-BE49-F238E27FC236}">
                  <a16:creationId xmlns:a16="http://schemas.microsoft.com/office/drawing/2014/main" id="{B88BEC13-903F-4318-B5AB-DC23ED2ED5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22">
              <a:extLst>
                <a:ext uri="{FF2B5EF4-FFF2-40B4-BE49-F238E27FC236}">
                  <a16:creationId xmlns:a16="http://schemas.microsoft.com/office/drawing/2014/main" id="{41E259CE-D2C5-4FBC-9FAE-5AB0BBD0E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23">
              <a:extLst>
                <a:ext uri="{FF2B5EF4-FFF2-40B4-BE49-F238E27FC236}">
                  <a16:creationId xmlns:a16="http://schemas.microsoft.com/office/drawing/2014/main" id="{495CB679-05D8-44D1-8218-C52552952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24">
              <a:extLst>
                <a:ext uri="{FF2B5EF4-FFF2-40B4-BE49-F238E27FC236}">
                  <a16:creationId xmlns:a16="http://schemas.microsoft.com/office/drawing/2014/main" id="{DFCC6878-2DB4-4497-B668-E75220A20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25">
              <a:extLst>
                <a:ext uri="{FF2B5EF4-FFF2-40B4-BE49-F238E27FC236}">
                  <a16:creationId xmlns:a16="http://schemas.microsoft.com/office/drawing/2014/main" id="{36254A6B-DCFA-42AD-906C-C43E2CAEA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4" name="Rectangle 123">
            <a:extLst>
              <a:ext uri="{FF2B5EF4-FFF2-40B4-BE49-F238E27FC236}">
                <a16:creationId xmlns:a16="http://schemas.microsoft.com/office/drawing/2014/main" id="{1429180E-866D-447C-A170-484000E48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682" y="1047102"/>
            <a:ext cx="5936885" cy="502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Isosceles Triangle 22">
            <a:extLst>
              <a:ext uri="{FF2B5EF4-FFF2-40B4-BE49-F238E27FC236}">
                <a16:creationId xmlns:a16="http://schemas.microsoft.com/office/drawing/2014/main" id="{FEE51AA4-287D-4CB8-8CD4-D6986106F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602131" y="5546507"/>
            <a:ext cx="315988" cy="2724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0177ACA7-E71A-4888-9EBD-074801D88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682" y="1634393"/>
            <a:ext cx="5935796" cy="39173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15CCF8-2769-4FD0-8B96-80EE0ED03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153" y="1476558"/>
            <a:ext cx="5767566" cy="1072378"/>
          </a:xfr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sz="3600" baseline="0" dirty="0"/>
              <a:t>Retro Week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F876D-F79B-4A78-BBAE-473F182834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4260" y="2416525"/>
            <a:ext cx="5768442" cy="268360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marR="0" indent="0">
              <a:lnSpc>
                <a:spcPct val="110000"/>
              </a:lnSpc>
              <a:buNone/>
            </a:pPr>
            <a:r>
              <a:rPr lang="en-US" sz="2000" u="sng" dirty="0">
                <a:solidFill>
                  <a:srgbClr val="FFFFFE"/>
                </a:solidFill>
              </a:rPr>
              <a:t>Today</a:t>
            </a:r>
            <a:r>
              <a:rPr lang="en-US" sz="2000" dirty="0">
                <a:solidFill>
                  <a:srgbClr val="FFFFFE"/>
                </a:solidFill>
              </a:rPr>
              <a:t> is the “BOLT Assembly, during 5</a:t>
            </a:r>
            <a:r>
              <a:rPr lang="en-US" sz="2000" baseline="30000" dirty="0">
                <a:solidFill>
                  <a:srgbClr val="FFFFFE"/>
                </a:solidFill>
              </a:rPr>
              <a:t>th</a:t>
            </a:r>
            <a:r>
              <a:rPr lang="en-US" sz="2000" dirty="0">
                <a:solidFill>
                  <a:srgbClr val="FFFFFE"/>
                </a:solidFill>
              </a:rPr>
              <a:t> period. </a:t>
            </a:r>
          </a:p>
          <a:p>
            <a:pPr marL="0" marR="0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FFFFFE"/>
                </a:solidFill>
              </a:rPr>
              <a:t>We are also be a 60’s Theme Day.</a:t>
            </a:r>
          </a:p>
          <a:p>
            <a:pPr marL="0" marR="0" indent="0">
              <a:lnSpc>
                <a:spcPct val="110000"/>
              </a:lnSpc>
              <a:buNone/>
            </a:pPr>
            <a:r>
              <a:rPr lang="en-US" sz="2000" u="sng" dirty="0">
                <a:solidFill>
                  <a:srgbClr val="FFFFFE"/>
                </a:solidFill>
              </a:rPr>
              <a:t>Tomorrow</a:t>
            </a:r>
            <a:r>
              <a:rPr lang="en-US" sz="2000" dirty="0">
                <a:solidFill>
                  <a:srgbClr val="FFFFFE"/>
                </a:solidFill>
              </a:rPr>
              <a:t> – May 17th – dress like you came from the 70’s.</a:t>
            </a:r>
          </a:p>
          <a:p>
            <a:pPr marL="0" marR="0" indent="0">
              <a:lnSpc>
                <a:spcPct val="110000"/>
              </a:lnSpc>
              <a:buNone/>
            </a:pPr>
            <a:r>
              <a:rPr lang="en-US" sz="2000" u="sng" dirty="0">
                <a:solidFill>
                  <a:srgbClr val="FFFFFE"/>
                </a:solidFill>
              </a:rPr>
              <a:t>Wednesday</a:t>
            </a:r>
            <a:r>
              <a:rPr lang="en-US" sz="2000" dirty="0">
                <a:solidFill>
                  <a:srgbClr val="FFFFFE"/>
                </a:solidFill>
              </a:rPr>
              <a:t> – May 18th – 80’s Theme.</a:t>
            </a:r>
          </a:p>
          <a:p>
            <a:pPr marL="0" marR="0" indent="0">
              <a:lnSpc>
                <a:spcPct val="110000"/>
              </a:lnSpc>
              <a:buNone/>
            </a:pPr>
            <a:r>
              <a:rPr lang="en-US" sz="2000" u="sng" dirty="0">
                <a:solidFill>
                  <a:srgbClr val="FFFFFE"/>
                </a:solidFill>
              </a:rPr>
              <a:t>Thursday</a:t>
            </a:r>
            <a:r>
              <a:rPr lang="en-US" sz="2000" dirty="0">
                <a:solidFill>
                  <a:srgbClr val="FFFFFE"/>
                </a:solidFill>
              </a:rPr>
              <a:t> – May 19th – 90’s Theme. </a:t>
            </a:r>
          </a:p>
          <a:p>
            <a:pPr marL="0" marR="0" indent="0">
              <a:lnSpc>
                <a:spcPct val="110000"/>
              </a:lnSpc>
              <a:buNone/>
            </a:pPr>
            <a:r>
              <a:rPr lang="en-US" sz="2000" u="sng" dirty="0">
                <a:solidFill>
                  <a:srgbClr val="FFFFFE"/>
                </a:solidFill>
              </a:rPr>
              <a:t>Friday</a:t>
            </a:r>
            <a:r>
              <a:rPr lang="en-US" sz="2000" dirty="0">
                <a:solidFill>
                  <a:srgbClr val="FFFFFE"/>
                </a:solidFill>
              </a:rPr>
              <a:t> – May 20th – from the 2000’s.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B2DF6337-9683-4A06-B3D5-CB22C7F4F2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9862" y="-6706"/>
            <a:ext cx="4642138" cy="6871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Godlike Loops - Retro Week - Royalty-Free Samples - r-loops">
            <a:extLst>
              <a:ext uri="{FF2B5EF4-FFF2-40B4-BE49-F238E27FC236}">
                <a16:creationId xmlns:a16="http://schemas.microsoft.com/office/drawing/2014/main" id="{57C103FE-65A7-C84A-C5DE-6E814751C32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6652" y="1438299"/>
            <a:ext cx="3990545" cy="399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889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8CAE4AE-A9DF-45AF-9A9C-1712BC634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C272060-BC98-4C91-A58F-4DFEC566C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8BA2DCB9-0DC0-4109-B2A2-56896E35E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64A33555-1142-4AD7-8084-1A99422A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BC6E4081-1A88-453E-8CCF-B97B0CE20D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5B7E0935-6EE8-4C61-AED5-09B9A2A99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EB962BD6-C878-48FF-A75E-DCC7BDA3C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CABF3786-BDE1-4FE5-9967-F6B6131A2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4969707A-C75E-4F7F-A5C2-2991C654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0E293989-8389-48CD-85D3-CAEFD5E96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8DCF1E8B-9247-45E2-8641-90DA9F7D5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48DF418F-91AD-4E55-AF3B-F28FF4596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EDBF35BD-D1DA-49B1-AE30-289189DAC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69198BEC-A3B6-4562-AB0F-3E7760026C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7">
              <a:extLst>
                <a:ext uri="{FF2B5EF4-FFF2-40B4-BE49-F238E27FC236}">
                  <a16:creationId xmlns:a16="http://schemas.microsoft.com/office/drawing/2014/main" id="{9AB30D45-77AB-4323-83A2-1A637D07D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8">
              <a:extLst>
                <a:ext uri="{FF2B5EF4-FFF2-40B4-BE49-F238E27FC236}">
                  <a16:creationId xmlns:a16="http://schemas.microsoft.com/office/drawing/2014/main" id="{D1AD137E-7B63-434C-9D0D-5A64BB496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9">
              <a:extLst>
                <a:ext uri="{FF2B5EF4-FFF2-40B4-BE49-F238E27FC236}">
                  <a16:creationId xmlns:a16="http://schemas.microsoft.com/office/drawing/2014/main" id="{8B32BE2D-36DC-4BD0-952E-8FE32A70D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id="{930295E0-AD01-4DB0-9829-AD91BED608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1">
              <a:extLst>
                <a:ext uri="{FF2B5EF4-FFF2-40B4-BE49-F238E27FC236}">
                  <a16:creationId xmlns:a16="http://schemas.microsoft.com/office/drawing/2014/main" id="{29807E74-6BFD-4EA7-B3F3-92C0728A7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2">
              <a:extLst>
                <a:ext uri="{FF2B5EF4-FFF2-40B4-BE49-F238E27FC236}">
                  <a16:creationId xmlns:a16="http://schemas.microsoft.com/office/drawing/2014/main" id="{C9EDBF49-4B87-4B6F-BEE6-DDC4A63CE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3">
              <a:extLst>
                <a:ext uri="{FF2B5EF4-FFF2-40B4-BE49-F238E27FC236}">
                  <a16:creationId xmlns:a16="http://schemas.microsoft.com/office/drawing/2014/main" id="{7738C468-1405-4ED9-8392-F93FA995EE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4">
              <a:extLst>
                <a:ext uri="{FF2B5EF4-FFF2-40B4-BE49-F238E27FC236}">
                  <a16:creationId xmlns:a16="http://schemas.microsoft.com/office/drawing/2014/main" id="{F16402CF-F511-450A-8584-8C8A5B7E9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5">
              <a:extLst>
                <a:ext uri="{FF2B5EF4-FFF2-40B4-BE49-F238E27FC236}">
                  <a16:creationId xmlns:a16="http://schemas.microsoft.com/office/drawing/2014/main" id="{85E5B49A-CFC2-4019-9BA6-528095F78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B946BB46-9FD6-90C2-B40A-F35CF79BE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686" y="795527"/>
            <a:ext cx="4123738" cy="1433323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chemeClr val="tx2"/>
                </a:solidFill>
              </a:rPr>
              <a:t>Dance May 19</a:t>
            </a:r>
            <a:r>
              <a:rPr lang="en-US" sz="3200" baseline="30000" dirty="0">
                <a:solidFill>
                  <a:schemeClr val="tx2"/>
                </a:solidFill>
              </a:rPr>
              <a:t>th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person in a red shirt&#10;&#10;Description automatically generated with medium confidence">
            <a:extLst>
              <a:ext uri="{FF2B5EF4-FFF2-40B4-BE49-F238E27FC236}">
                <a16:creationId xmlns:a16="http://schemas.microsoft.com/office/drawing/2014/main" id="{04D61A4B-CB97-F067-C7EF-63B5085E1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831" y="960214"/>
            <a:ext cx="3464416" cy="4919472"/>
          </a:xfrm>
          <a:prstGeom prst="rect">
            <a:avLst/>
          </a:prstGeom>
          <a:ln w="12700">
            <a:noFill/>
          </a:ln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748DE50-190E-A0E0-54FF-6028291C2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227" y="1678676"/>
            <a:ext cx="4540197" cy="4337950"/>
          </a:xfrm>
        </p:spPr>
        <p:txBody>
          <a:bodyPr>
            <a:normAutofit/>
          </a:bodyPr>
          <a:lstStyle/>
          <a:p>
            <a:r>
              <a:rPr lang="en-US" sz="1800" dirty="0"/>
              <a:t>The school dance is This Thursday from 6:30 p.m. – 8:30 p.m. </a:t>
            </a:r>
          </a:p>
          <a:p>
            <a:r>
              <a:rPr lang="en-US" sz="1800" dirty="0"/>
              <a:t>$5.00 at the door. </a:t>
            </a:r>
          </a:p>
          <a:p>
            <a:r>
              <a:rPr lang="en-US" sz="1800" dirty="0"/>
              <a:t>Students may invite one guest from another middle school to this dance. Sign – ins are to be completed with Mrs. Muise or Ms. Ferguson.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104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roup 141">
            <a:extLst>
              <a:ext uri="{FF2B5EF4-FFF2-40B4-BE49-F238E27FC236}">
                <a16:creationId xmlns:a16="http://schemas.microsoft.com/office/drawing/2014/main" id="{E8DD8E1A-9945-4DBA-BC40-7A028BF32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43" name="Freeform 5">
              <a:extLst>
                <a:ext uri="{FF2B5EF4-FFF2-40B4-BE49-F238E27FC236}">
                  <a16:creationId xmlns:a16="http://schemas.microsoft.com/office/drawing/2014/main" id="{FE1C52F1-9DDF-4839-9B8F-25F7F8D42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4" name="Freeform 6">
              <a:extLst>
                <a:ext uri="{FF2B5EF4-FFF2-40B4-BE49-F238E27FC236}">
                  <a16:creationId xmlns:a16="http://schemas.microsoft.com/office/drawing/2014/main" id="{DB25E450-AEBE-4B5B-9CD7-7DDA5128D0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5" name="Freeform 7">
              <a:extLst>
                <a:ext uri="{FF2B5EF4-FFF2-40B4-BE49-F238E27FC236}">
                  <a16:creationId xmlns:a16="http://schemas.microsoft.com/office/drawing/2014/main" id="{D57AF4B2-B19E-4839-9D9C-06AD5370C3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6" name="Freeform 8">
              <a:extLst>
                <a:ext uri="{FF2B5EF4-FFF2-40B4-BE49-F238E27FC236}">
                  <a16:creationId xmlns:a16="http://schemas.microsoft.com/office/drawing/2014/main" id="{2949CEBF-F4A7-44B2-8A3B-22558718F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7" name="Freeform 9">
              <a:extLst>
                <a:ext uri="{FF2B5EF4-FFF2-40B4-BE49-F238E27FC236}">
                  <a16:creationId xmlns:a16="http://schemas.microsoft.com/office/drawing/2014/main" id="{28EAA589-93ED-485D-96BB-B9B21EC96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8" name="Freeform 10">
              <a:extLst>
                <a:ext uri="{FF2B5EF4-FFF2-40B4-BE49-F238E27FC236}">
                  <a16:creationId xmlns:a16="http://schemas.microsoft.com/office/drawing/2014/main" id="{4BB4F238-A1F2-45F6-9074-18C4A9F921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11">
              <a:extLst>
                <a:ext uri="{FF2B5EF4-FFF2-40B4-BE49-F238E27FC236}">
                  <a16:creationId xmlns:a16="http://schemas.microsoft.com/office/drawing/2014/main" id="{1C658EE5-B46E-48ED-822D-1C3F08ECA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12">
              <a:extLst>
                <a:ext uri="{FF2B5EF4-FFF2-40B4-BE49-F238E27FC236}">
                  <a16:creationId xmlns:a16="http://schemas.microsoft.com/office/drawing/2014/main" id="{82AA74BE-73A4-4ADC-B86C-833704C0C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1" name="Freeform 13">
              <a:extLst>
                <a:ext uri="{FF2B5EF4-FFF2-40B4-BE49-F238E27FC236}">
                  <a16:creationId xmlns:a16="http://schemas.microsoft.com/office/drawing/2014/main" id="{2018BD4B-A593-4075-9FDB-4739C6D53D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2" name="Freeform 14">
              <a:extLst>
                <a:ext uri="{FF2B5EF4-FFF2-40B4-BE49-F238E27FC236}">
                  <a16:creationId xmlns:a16="http://schemas.microsoft.com/office/drawing/2014/main" id="{0D16E44B-CE60-491F-B907-D02B0B1EE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3" name="Freeform 15">
              <a:extLst>
                <a:ext uri="{FF2B5EF4-FFF2-40B4-BE49-F238E27FC236}">
                  <a16:creationId xmlns:a16="http://schemas.microsoft.com/office/drawing/2014/main" id="{2DFA7256-7E90-44B6-8E90-2111C1A1F6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4" name="Freeform 16">
              <a:extLst>
                <a:ext uri="{FF2B5EF4-FFF2-40B4-BE49-F238E27FC236}">
                  <a16:creationId xmlns:a16="http://schemas.microsoft.com/office/drawing/2014/main" id="{CE31CD09-2348-4B3A-9C97-CEECA4ABC0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5" name="Freeform 17">
              <a:extLst>
                <a:ext uri="{FF2B5EF4-FFF2-40B4-BE49-F238E27FC236}">
                  <a16:creationId xmlns:a16="http://schemas.microsoft.com/office/drawing/2014/main" id="{4E5422EF-93F2-41A9-B30F-9EFE9241D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6" name="Freeform 18">
              <a:extLst>
                <a:ext uri="{FF2B5EF4-FFF2-40B4-BE49-F238E27FC236}">
                  <a16:creationId xmlns:a16="http://schemas.microsoft.com/office/drawing/2014/main" id="{7920E29F-BB48-485F-95FF-5C372339C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7" name="Freeform 19">
              <a:extLst>
                <a:ext uri="{FF2B5EF4-FFF2-40B4-BE49-F238E27FC236}">
                  <a16:creationId xmlns:a16="http://schemas.microsoft.com/office/drawing/2014/main" id="{ACFDB0E0-ECEB-4EEB-925D-4BE22979C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8" name="Freeform 20">
              <a:extLst>
                <a:ext uri="{FF2B5EF4-FFF2-40B4-BE49-F238E27FC236}">
                  <a16:creationId xmlns:a16="http://schemas.microsoft.com/office/drawing/2014/main" id="{30CE2542-FFC2-4E6A-9F84-265FE415D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9" name="Freeform 21">
              <a:extLst>
                <a:ext uri="{FF2B5EF4-FFF2-40B4-BE49-F238E27FC236}">
                  <a16:creationId xmlns:a16="http://schemas.microsoft.com/office/drawing/2014/main" id="{2864C497-B900-4D3E-895C-A2A823A3C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0" name="Freeform 22">
              <a:extLst>
                <a:ext uri="{FF2B5EF4-FFF2-40B4-BE49-F238E27FC236}">
                  <a16:creationId xmlns:a16="http://schemas.microsoft.com/office/drawing/2014/main" id="{26441ED2-272A-4395-9966-F5B1C8D3F5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1" name="Freeform 23">
              <a:extLst>
                <a:ext uri="{FF2B5EF4-FFF2-40B4-BE49-F238E27FC236}">
                  <a16:creationId xmlns:a16="http://schemas.microsoft.com/office/drawing/2014/main" id="{701CA35D-3DE0-4BE9-96A9-31A6F24DB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2" name="Freeform 24">
              <a:extLst>
                <a:ext uri="{FF2B5EF4-FFF2-40B4-BE49-F238E27FC236}">
                  <a16:creationId xmlns:a16="http://schemas.microsoft.com/office/drawing/2014/main" id="{C9367E8C-A75F-4D57-8B79-1B3EEDFD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3" name="Freeform 25">
              <a:extLst>
                <a:ext uri="{FF2B5EF4-FFF2-40B4-BE49-F238E27FC236}">
                  <a16:creationId xmlns:a16="http://schemas.microsoft.com/office/drawing/2014/main" id="{0846F98D-8409-4D6C-B830-625CC19EBC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F35369DB-627C-41BD-9041-6426E8BF6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9BA15987-DDC0-4CAB-AF5B-7D11E25D20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7" name="Isosceles Triangle 22">
              <a:extLst>
                <a:ext uri="{FF2B5EF4-FFF2-40B4-BE49-F238E27FC236}">
                  <a16:creationId xmlns:a16="http://schemas.microsoft.com/office/drawing/2014/main" id="{9B6DF8F2-BD4C-48F5-8CDC-95B311500F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8E989FB2-D6DE-43D1-84D5-1C80F9901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70" name="Rectangle 169">
            <a:extLst>
              <a:ext uri="{FF2B5EF4-FFF2-40B4-BE49-F238E27FC236}">
                <a16:creationId xmlns:a16="http://schemas.microsoft.com/office/drawing/2014/main" id="{828D1E49-2A21-4A83-A0E0-FB1597B4B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088B852E-5494-418B-A833-75CF016A9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73" name="Freeform 5">
              <a:extLst>
                <a:ext uri="{FF2B5EF4-FFF2-40B4-BE49-F238E27FC236}">
                  <a16:creationId xmlns:a16="http://schemas.microsoft.com/office/drawing/2014/main" id="{DF31E3C1-1A46-4329-9F80-B576692FE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6">
              <a:extLst>
                <a:ext uri="{FF2B5EF4-FFF2-40B4-BE49-F238E27FC236}">
                  <a16:creationId xmlns:a16="http://schemas.microsoft.com/office/drawing/2014/main" id="{294B4592-99CA-47B1-816F-CE2D44F65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7">
              <a:extLst>
                <a:ext uri="{FF2B5EF4-FFF2-40B4-BE49-F238E27FC236}">
                  <a16:creationId xmlns:a16="http://schemas.microsoft.com/office/drawing/2014/main" id="{BF690E4C-72F8-4AC5-AF99-562763CC6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8">
              <a:extLst>
                <a:ext uri="{FF2B5EF4-FFF2-40B4-BE49-F238E27FC236}">
                  <a16:creationId xmlns:a16="http://schemas.microsoft.com/office/drawing/2014/main" id="{F834CDD4-CAB8-4ACC-9AAC-5399C743DE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9">
              <a:extLst>
                <a:ext uri="{FF2B5EF4-FFF2-40B4-BE49-F238E27FC236}">
                  <a16:creationId xmlns:a16="http://schemas.microsoft.com/office/drawing/2014/main" id="{1AEB045A-6821-475B-A28E-047437ABE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0">
              <a:extLst>
                <a:ext uri="{FF2B5EF4-FFF2-40B4-BE49-F238E27FC236}">
                  <a16:creationId xmlns:a16="http://schemas.microsoft.com/office/drawing/2014/main" id="{D9B790C0-3D34-4626-BAFB-6EB473F40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1">
              <a:extLst>
                <a:ext uri="{FF2B5EF4-FFF2-40B4-BE49-F238E27FC236}">
                  <a16:creationId xmlns:a16="http://schemas.microsoft.com/office/drawing/2014/main" id="{EDA4D87F-91A4-4628-9A6E-F01820A7E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2">
              <a:extLst>
                <a:ext uri="{FF2B5EF4-FFF2-40B4-BE49-F238E27FC236}">
                  <a16:creationId xmlns:a16="http://schemas.microsoft.com/office/drawing/2014/main" id="{045DAB88-124C-459C-A889-DAE9C9BE2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3">
              <a:extLst>
                <a:ext uri="{FF2B5EF4-FFF2-40B4-BE49-F238E27FC236}">
                  <a16:creationId xmlns:a16="http://schemas.microsoft.com/office/drawing/2014/main" id="{85D44010-1DAA-4CAC-B83F-7E3E8C455D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4">
              <a:extLst>
                <a:ext uri="{FF2B5EF4-FFF2-40B4-BE49-F238E27FC236}">
                  <a16:creationId xmlns:a16="http://schemas.microsoft.com/office/drawing/2014/main" id="{E8C01D66-5C93-4A2E-AA74-DE97574EA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5">
              <a:extLst>
                <a:ext uri="{FF2B5EF4-FFF2-40B4-BE49-F238E27FC236}">
                  <a16:creationId xmlns:a16="http://schemas.microsoft.com/office/drawing/2014/main" id="{E2E1A6E1-6C4A-47D3-81E2-9F8624F1BB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6">
              <a:extLst>
                <a:ext uri="{FF2B5EF4-FFF2-40B4-BE49-F238E27FC236}">
                  <a16:creationId xmlns:a16="http://schemas.microsoft.com/office/drawing/2014/main" id="{3E849CB5-4526-49DC-B77B-A20FDB7FF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17">
              <a:extLst>
                <a:ext uri="{FF2B5EF4-FFF2-40B4-BE49-F238E27FC236}">
                  <a16:creationId xmlns:a16="http://schemas.microsoft.com/office/drawing/2014/main" id="{5A18C8A4-FB2A-44C1-93D3-26C6DDFE0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8">
              <a:extLst>
                <a:ext uri="{FF2B5EF4-FFF2-40B4-BE49-F238E27FC236}">
                  <a16:creationId xmlns:a16="http://schemas.microsoft.com/office/drawing/2014/main" id="{85D014FD-8C5A-4071-B19E-4910AAB618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9">
              <a:extLst>
                <a:ext uri="{FF2B5EF4-FFF2-40B4-BE49-F238E27FC236}">
                  <a16:creationId xmlns:a16="http://schemas.microsoft.com/office/drawing/2014/main" id="{A37D7262-3596-4026-9AD4-E94332E52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20">
              <a:extLst>
                <a:ext uri="{FF2B5EF4-FFF2-40B4-BE49-F238E27FC236}">
                  <a16:creationId xmlns:a16="http://schemas.microsoft.com/office/drawing/2014/main" id="{187E37E0-AAC3-4B33-AF36-334ACCBD33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21">
              <a:extLst>
                <a:ext uri="{FF2B5EF4-FFF2-40B4-BE49-F238E27FC236}">
                  <a16:creationId xmlns:a16="http://schemas.microsoft.com/office/drawing/2014/main" id="{409758BB-8A0E-4BEB-BC0C-F410AD98C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22">
              <a:extLst>
                <a:ext uri="{FF2B5EF4-FFF2-40B4-BE49-F238E27FC236}">
                  <a16:creationId xmlns:a16="http://schemas.microsoft.com/office/drawing/2014/main" id="{97C4EFE2-9D25-4978-BD9A-873B492702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23">
              <a:extLst>
                <a:ext uri="{FF2B5EF4-FFF2-40B4-BE49-F238E27FC236}">
                  <a16:creationId xmlns:a16="http://schemas.microsoft.com/office/drawing/2014/main" id="{9CCAF82A-A0E0-4B55-A97B-EFFAE79AF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24">
              <a:extLst>
                <a:ext uri="{FF2B5EF4-FFF2-40B4-BE49-F238E27FC236}">
                  <a16:creationId xmlns:a16="http://schemas.microsoft.com/office/drawing/2014/main" id="{4F800DD8-3954-4F73-8807-16F1CFAC1E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25">
              <a:extLst>
                <a:ext uri="{FF2B5EF4-FFF2-40B4-BE49-F238E27FC236}">
                  <a16:creationId xmlns:a16="http://schemas.microsoft.com/office/drawing/2014/main" id="{84E1C91A-4B06-4852-918C-6380FA98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1687EE9-9B1F-480E-852F-0088ED57B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7" y="795527"/>
            <a:ext cx="10488547" cy="1190912"/>
          </a:xfr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baseline="0">
                <a:solidFill>
                  <a:schemeClr val="tx2"/>
                </a:solidFill>
              </a:rPr>
              <a:t>Music Club!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030" y="2250281"/>
            <a:ext cx="4959318" cy="367823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erson playing a guitar&#10;&#10;Description automatically generated with medium confidence">
            <a:extLst>
              <a:ext uri="{FF2B5EF4-FFF2-40B4-BE49-F238E27FC236}">
                <a16:creationId xmlns:a16="http://schemas.microsoft.com/office/drawing/2014/main" id="{F3084FB6-7E6E-B44F-C8D7-7965B51453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00" y="2286684"/>
            <a:ext cx="4992402" cy="3678237"/>
          </a:xfrm>
          <a:prstGeom prst="rect">
            <a:avLst/>
          </a:prstGeom>
          <a:ln w="12700"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05262-433D-4823-A903-E124C24E4A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80703" y="2228850"/>
            <a:ext cx="5028928" cy="36996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/>
            <a:r>
              <a:rPr lang="en-US" b="1"/>
              <a:t>Music Club this week:</a:t>
            </a:r>
          </a:p>
          <a:p>
            <a:pPr marL="0" marR="0"/>
            <a:r>
              <a:rPr lang="en-US"/>
              <a:t>Monday ~ group #2 – Lise, Cullinan &amp; Smith</a:t>
            </a:r>
          </a:p>
          <a:p>
            <a:pPr marL="0" marR="0"/>
            <a:r>
              <a:rPr lang="en-US"/>
              <a:t>Tuesday ~ group #3 – Beyea, Cullinan &amp; Stout</a:t>
            </a:r>
          </a:p>
          <a:p>
            <a:pPr marL="0" marR="0"/>
            <a:r>
              <a:rPr lang="en-US"/>
              <a:t>Wednesday ~ group #4 – Stuart, Van &amp; Seales</a:t>
            </a:r>
          </a:p>
          <a:p>
            <a:pPr marL="0" marR="0"/>
            <a:r>
              <a:rPr lang="en-US"/>
              <a:t>Thursday ~ group #5 – Murphy, Pierce &amp; Holland</a:t>
            </a:r>
          </a:p>
          <a:p>
            <a:pPr marL="0" marR="0"/>
            <a:r>
              <a:rPr lang="en-US"/>
              <a:t>Friday ~ group #1 - MacDonald</a:t>
            </a:r>
          </a:p>
        </p:txBody>
      </p:sp>
    </p:spTree>
    <p:extLst>
      <p:ext uri="{BB962C8B-B14F-4D97-AF65-F5344CB8AC3E}">
        <p14:creationId xmlns:p14="http://schemas.microsoft.com/office/powerpoint/2010/main" val="287915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E19E2D2-078B-459F-A431-2037B063F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4035B44-9204-427C-98D0-75678B980C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755FDC7E-5938-4B4B-8877-06EE01FCD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0437E65-E6AA-41CB-8690-97980FE0D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F0EF991-E8E2-4486-80F2-A9E03DA18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FB081D04-EE00-42EF-BBFB-684673613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2B7F571-868C-421B-8A57-6196C8124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E4953C7-80FE-46D4-A354-20321F42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C60293D3-71F6-45CD-890F-E68F81CDD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940865AC-2494-4A34-80AC-0D78FE9C50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8206DC4-8F5A-4192-BB5B-39A4A2CDD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1851F69F-8755-4226-9A81-C27799E32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85B97EF-28BC-441A-9EBB-81EF34094A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7C68D975-1EC2-4BFA-811D-0454109E3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251959DD-2AB4-4342-8A28-A25293926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85D37AB-3782-4D04-A998-0C126E1BDF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9313ACA4-E3EA-43A3-822B-DD5DF119D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5A98D1AB-DF34-414B-9696-4B671EC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8153A7D0-F980-48CC-B318-806C679F4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96E44097-7726-43F7-9E27-8BD5BCF89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65B28630-DA3C-4E4C-94ED-0ED8F353C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1686151F-4919-4A15-9EC3-0329453ED6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10C7CFA-FC7F-479C-9026-39109C0B5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971A5E3-BBAD-4023-B07C-7FBC4202D8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22">
              <a:extLst>
                <a:ext uri="{FF2B5EF4-FFF2-40B4-BE49-F238E27FC236}">
                  <a16:creationId xmlns:a16="http://schemas.microsoft.com/office/drawing/2014/main" id="{FC05BA5F-5BBE-4BFA-A313-1554762332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275B948-0170-4286-84CE-04CA461F2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7CC9829A-26F6-4595-8608-1A9F57DA7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5343792-FB15-4868-8582-6FB07FD06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7CA8F4A2-D471-40D9-BE89-06C70ACF4B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E43E1CEC-4E49-49E9-8548-8B05B63740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B7F53ED1-039D-4BD7-A3E5-297729B937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A8487EB7-2469-4867-A80E-D9CD5B230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46143F0D-FDD9-4B87-911C-BBCFB8055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2CFC98FE-A0AD-4DC3-A501-9F93E7F473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9AF90DC1-0B6B-4A93-A014-09751AD4D3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A2DFFBBE-16F4-4A5E-8934-167B73FFE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A5E67C3A-5087-485D-96E5-21B8644E3D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73EB781F-58BE-4B7A-B99B-B318ADFCC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539F2F29-AFA9-4E0B-A2E1-685BA3BB0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43647B4C-97BD-4193-A694-A8175A54A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06780C14-905F-45FA-A058-1B48324519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5C09B360-91DE-4815-B792-78F1DDAB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32364EA9-C91C-4187-AEA7-3E676F04E1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id="{807D3A95-0DDF-4B14-AD7D-3C5465533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id="{18B7A11B-83DF-4C00-836D-1BB371B3BB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3478F3A2-7617-467C-9F1C-0024CC840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9110FCBA-0E4F-4C72-A148-BA0CC4D7EC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4">
              <a:extLst>
                <a:ext uri="{FF2B5EF4-FFF2-40B4-BE49-F238E27FC236}">
                  <a16:creationId xmlns:a16="http://schemas.microsoft.com/office/drawing/2014/main" id="{5F9AC703-6A55-44D2-A2D0-4C80B2C31C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5">
              <a:extLst>
                <a:ext uri="{FF2B5EF4-FFF2-40B4-BE49-F238E27FC236}">
                  <a16:creationId xmlns:a16="http://schemas.microsoft.com/office/drawing/2014/main" id="{A950B910-1A21-48FB-9E68-E71923756A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594A2EF-2FF2-48A2-91C9-02790030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0F210D1-1084-4A86-8697-6421DF5C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Isosceles Triangle 22">
              <a:extLst>
                <a:ext uri="{FF2B5EF4-FFF2-40B4-BE49-F238E27FC236}">
                  <a16:creationId xmlns:a16="http://schemas.microsoft.com/office/drawing/2014/main" id="{40B25474-8A86-43C1-B77B-EA2994CB4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ACEAD7B-B41B-4FE1-AD76-97F79C2C2C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A00CCF3-8131-48A6-8720-23054D5F0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baseline="0"/>
              <a:t>Athletics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D2BC26-CB9E-4B1E-A189-7DB32A953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8447" y="4267830"/>
            <a:ext cx="6281873" cy="1783977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/>
              <a:t>Volleyball playoffs will be this week. </a:t>
            </a:r>
          </a:p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/>
              <a:t>The boys’ team plays today at Barnhill vs. Forest Hills </a:t>
            </a:r>
          </a:p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/>
              <a:t>The girls’ team plays Tuesday, at Barnhill vs Bayside JV team. </a:t>
            </a:r>
          </a:p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/>
              <a:t>	Please come out and cheer on your lightning!</a:t>
            </a:r>
          </a:p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/>
              <a:t>Flag Football</a:t>
            </a:r>
            <a:r>
              <a:rPr lang="en-US" dirty="0"/>
              <a:t>: Practice Today and Wednesday from 3:00 p.m. – 4:30 p.m.</a:t>
            </a:r>
          </a:p>
        </p:txBody>
      </p:sp>
      <p:pic>
        <p:nvPicPr>
          <p:cNvPr id="62" name="Content Placeholder 61">
            <a:extLst>
              <a:ext uri="{FF2B5EF4-FFF2-40B4-BE49-F238E27FC236}">
                <a16:creationId xmlns:a16="http://schemas.microsoft.com/office/drawing/2014/main" id="{3B70BD49-E575-A469-B97B-0F23676394A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920" y="358861"/>
            <a:ext cx="5062556" cy="3369764"/>
          </a:xfrm>
        </p:spPr>
      </p:pic>
    </p:spTree>
    <p:extLst>
      <p:ext uri="{BB962C8B-B14F-4D97-AF65-F5344CB8AC3E}">
        <p14:creationId xmlns:p14="http://schemas.microsoft.com/office/powerpoint/2010/main" val="875609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40" name="Group 255">
            <a:extLst>
              <a:ext uri="{FF2B5EF4-FFF2-40B4-BE49-F238E27FC236}">
                <a16:creationId xmlns:a16="http://schemas.microsoft.com/office/drawing/2014/main" id="{AE19E2D2-078B-459F-A431-2037B063F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257" name="Freeform 5">
              <a:extLst>
                <a:ext uri="{FF2B5EF4-FFF2-40B4-BE49-F238E27FC236}">
                  <a16:creationId xmlns:a16="http://schemas.microsoft.com/office/drawing/2014/main" id="{14035B44-9204-427C-98D0-75678B980C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8" name="Freeform 6">
              <a:extLst>
                <a:ext uri="{FF2B5EF4-FFF2-40B4-BE49-F238E27FC236}">
                  <a16:creationId xmlns:a16="http://schemas.microsoft.com/office/drawing/2014/main" id="{755FDC7E-5938-4B4B-8877-06EE01FCD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9" name="Freeform 7">
              <a:extLst>
                <a:ext uri="{FF2B5EF4-FFF2-40B4-BE49-F238E27FC236}">
                  <a16:creationId xmlns:a16="http://schemas.microsoft.com/office/drawing/2014/main" id="{F0437E65-E6AA-41CB-8690-97980FE0D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0" name="Freeform 8">
              <a:extLst>
                <a:ext uri="{FF2B5EF4-FFF2-40B4-BE49-F238E27FC236}">
                  <a16:creationId xmlns:a16="http://schemas.microsoft.com/office/drawing/2014/main" id="{3F0EF991-E8E2-4486-80F2-A9E03DA18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1" name="Freeform 9">
              <a:extLst>
                <a:ext uri="{FF2B5EF4-FFF2-40B4-BE49-F238E27FC236}">
                  <a16:creationId xmlns:a16="http://schemas.microsoft.com/office/drawing/2014/main" id="{FB081D04-EE00-42EF-BBFB-684673613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2" name="Freeform 10">
              <a:extLst>
                <a:ext uri="{FF2B5EF4-FFF2-40B4-BE49-F238E27FC236}">
                  <a16:creationId xmlns:a16="http://schemas.microsoft.com/office/drawing/2014/main" id="{12B7F571-868C-421B-8A57-6196C8124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3" name="Freeform 11">
              <a:extLst>
                <a:ext uri="{FF2B5EF4-FFF2-40B4-BE49-F238E27FC236}">
                  <a16:creationId xmlns:a16="http://schemas.microsoft.com/office/drawing/2014/main" id="{7E4953C7-80FE-46D4-A354-20321F42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4" name="Freeform 12">
              <a:extLst>
                <a:ext uri="{FF2B5EF4-FFF2-40B4-BE49-F238E27FC236}">
                  <a16:creationId xmlns:a16="http://schemas.microsoft.com/office/drawing/2014/main" id="{C60293D3-71F6-45CD-890F-E68F81CDD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5" name="Freeform 13">
              <a:extLst>
                <a:ext uri="{FF2B5EF4-FFF2-40B4-BE49-F238E27FC236}">
                  <a16:creationId xmlns:a16="http://schemas.microsoft.com/office/drawing/2014/main" id="{940865AC-2494-4A34-80AC-0D78FE9C50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6" name="Freeform 14">
              <a:extLst>
                <a:ext uri="{FF2B5EF4-FFF2-40B4-BE49-F238E27FC236}">
                  <a16:creationId xmlns:a16="http://schemas.microsoft.com/office/drawing/2014/main" id="{E8206DC4-8F5A-4192-BB5B-39A4A2CDD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7" name="Freeform 15">
              <a:extLst>
                <a:ext uri="{FF2B5EF4-FFF2-40B4-BE49-F238E27FC236}">
                  <a16:creationId xmlns:a16="http://schemas.microsoft.com/office/drawing/2014/main" id="{1851F69F-8755-4226-9A81-C27799E32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8" name="Freeform 16">
              <a:extLst>
                <a:ext uri="{FF2B5EF4-FFF2-40B4-BE49-F238E27FC236}">
                  <a16:creationId xmlns:a16="http://schemas.microsoft.com/office/drawing/2014/main" id="{D85B97EF-28BC-441A-9EBB-81EF34094A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9" name="Freeform 17">
              <a:extLst>
                <a:ext uri="{FF2B5EF4-FFF2-40B4-BE49-F238E27FC236}">
                  <a16:creationId xmlns:a16="http://schemas.microsoft.com/office/drawing/2014/main" id="{7C68D975-1EC2-4BFA-811D-0454109E3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0" name="Freeform 18">
              <a:extLst>
                <a:ext uri="{FF2B5EF4-FFF2-40B4-BE49-F238E27FC236}">
                  <a16:creationId xmlns:a16="http://schemas.microsoft.com/office/drawing/2014/main" id="{251959DD-2AB4-4342-8A28-A25293926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1" name="Freeform 19">
              <a:extLst>
                <a:ext uri="{FF2B5EF4-FFF2-40B4-BE49-F238E27FC236}">
                  <a16:creationId xmlns:a16="http://schemas.microsoft.com/office/drawing/2014/main" id="{785D37AB-3782-4D04-A998-0C126E1BDF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2" name="Freeform 20">
              <a:extLst>
                <a:ext uri="{FF2B5EF4-FFF2-40B4-BE49-F238E27FC236}">
                  <a16:creationId xmlns:a16="http://schemas.microsoft.com/office/drawing/2014/main" id="{9313ACA4-E3EA-43A3-822B-DD5DF119D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3" name="Freeform 21">
              <a:extLst>
                <a:ext uri="{FF2B5EF4-FFF2-40B4-BE49-F238E27FC236}">
                  <a16:creationId xmlns:a16="http://schemas.microsoft.com/office/drawing/2014/main" id="{5A98D1AB-DF34-414B-9696-4B671EC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4" name="Freeform 22">
              <a:extLst>
                <a:ext uri="{FF2B5EF4-FFF2-40B4-BE49-F238E27FC236}">
                  <a16:creationId xmlns:a16="http://schemas.microsoft.com/office/drawing/2014/main" id="{8153A7D0-F980-48CC-B318-806C679F4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41" name="Freeform 23">
              <a:extLst>
                <a:ext uri="{FF2B5EF4-FFF2-40B4-BE49-F238E27FC236}">
                  <a16:creationId xmlns:a16="http://schemas.microsoft.com/office/drawing/2014/main" id="{96E44097-7726-43F7-9E27-8BD5BCF89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9" name="Freeform 24">
              <a:extLst>
                <a:ext uri="{FF2B5EF4-FFF2-40B4-BE49-F238E27FC236}">
                  <a16:creationId xmlns:a16="http://schemas.microsoft.com/office/drawing/2014/main" id="{65B28630-DA3C-4E4C-94ED-0ED8F353C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1" name="Freeform 25">
              <a:extLst>
                <a:ext uri="{FF2B5EF4-FFF2-40B4-BE49-F238E27FC236}">
                  <a16:creationId xmlns:a16="http://schemas.microsoft.com/office/drawing/2014/main" id="{1686151F-4919-4A15-9EC3-0329453ED6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242" name="Group 281">
            <a:extLst>
              <a:ext uri="{FF2B5EF4-FFF2-40B4-BE49-F238E27FC236}">
                <a16:creationId xmlns:a16="http://schemas.microsoft.com/office/drawing/2014/main" id="{E10C7CFA-FC7F-479C-9026-39109C0B5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9971A5E3-BBAD-4023-B07C-7FBC4202D8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84" name="Isosceles Triangle 22">
              <a:extLst>
                <a:ext uri="{FF2B5EF4-FFF2-40B4-BE49-F238E27FC236}">
                  <a16:creationId xmlns:a16="http://schemas.microsoft.com/office/drawing/2014/main" id="{FC05BA5F-5BBE-4BFA-A313-1554762332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5275B948-0170-4286-84CE-04CA461F2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5243" name="Rectangle 285">
            <a:extLst>
              <a:ext uri="{FF2B5EF4-FFF2-40B4-BE49-F238E27FC236}">
                <a16:creationId xmlns:a16="http://schemas.microsoft.com/office/drawing/2014/main" id="{48CAE4AE-A9DF-45AF-9A9C-1712BC634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44" name="Group 286">
            <a:extLst>
              <a:ext uri="{FF2B5EF4-FFF2-40B4-BE49-F238E27FC236}">
                <a16:creationId xmlns:a16="http://schemas.microsoft.com/office/drawing/2014/main" id="{6C272060-BC98-4C91-A58F-4DFEC566C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5245" name="Freeform 5">
              <a:extLst>
                <a:ext uri="{FF2B5EF4-FFF2-40B4-BE49-F238E27FC236}">
                  <a16:creationId xmlns:a16="http://schemas.microsoft.com/office/drawing/2014/main" id="{8BA2DCB9-0DC0-4109-B2A2-56896E35E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6" name="Freeform 6">
              <a:extLst>
                <a:ext uri="{FF2B5EF4-FFF2-40B4-BE49-F238E27FC236}">
                  <a16:creationId xmlns:a16="http://schemas.microsoft.com/office/drawing/2014/main" id="{64A33555-1142-4AD7-8084-1A99422A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7" name="Freeform 7">
              <a:extLst>
                <a:ext uri="{FF2B5EF4-FFF2-40B4-BE49-F238E27FC236}">
                  <a16:creationId xmlns:a16="http://schemas.microsoft.com/office/drawing/2014/main" id="{BC6E4081-1A88-453E-8CCF-B97B0CE20D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8">
              <a:extLst>
                <a:ext uri="{FF2B5EF4-FFF2-40B4-BE49-F238E27FC236}">
                  <a16:creationId xmlns:a16="http://schemas.microsoft.com/office/drawing/2014/main" id="{5B7E0935-6EE8-4C61-AED5-09B9A2A99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9">
              <a:extLst>
                <a:ext uri="{FF2B5EF4-FFF2-40B4-BE49-F238E27FC236}">
                  <a16:creationId xmlns:a16="http://schemas.microsoft.com/office/drawing/2014/main" id="{EB962BD6-C878-48FF-A75E-DCC7BDA3C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10">
              <a:extLst>
                <a:ext uri="{FF2B5EF4-FFF2-40B4-BE49-F238E27FC236}">
                  <a16:creationId xmlns:a16="http://schemas.microsoft.com/office/drawing/2014/main" id="{CABF3786-BDE1-4FE5-9967-F6B6131A2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11">
              <a:extLst>
                <a:ext uri="{FF2B5EF4-FFF2-40B4-BE49-F238E27FC236}">
                  <a16:creationId xmlns:a16="http://schemas.microsoft.com/office/drawing/2014/main" id="{4969707A-C75E-4F7F-A5C2-2991C654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12">
              <a:extLst>
                <a:ext uri="{FF2B5EF4-FFF2-40B4-BE49-F238E27FC236}">
                  <a16:creationId xmlns:a16="http://schemas.microsoft.com/office/drawing/2014/main" id="{0E293989-8389-48CD-85D3-CAEFD5E96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13">
              <a:extLst>
                <a:ext uri="{FF2B5EF4-FFF2-40B4-BE49-F238E27FC236}">
                  <a16:creationId xmlns:a16="http://schemas.microsoft.com/office/drawing/2014/main" id="{8DCF1E8B-9247-45E2-8641-90DA9F7D5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14">
              <a:extLst>
                <a:ext uri="{FF2B5EF4-FFF2-40B4-BE49-F238E27FC236}">
                  <a16:creationId xmlns:a16="http://schemas.microsoft.com/office/drawing/2014/main" id="{48DF418F-91AD-4E55-AF3B-F28FF4596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15">
              <a:extLst>
                <a:ext uri="{FF2B5EF4-FFF2-40B4-BE49-F238E27FC236}">
                  <a16:creationId xmlns:a16="http://schemas.microsoft.com/office/drawing/2014/main" id="{EDBF35BD-D1DA-49B1-AE30-289189DAC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16">
              <a:extLst>
                <a:ext uri="{FF2B5EF4-FFF2-40B4-BE49-F238E27FC236}">
                  <a16:creationId xmlns:a16="http://schemas.microsoft.com/office/drawing/2014/main" id="{69198BEC-A3B6-4562-AB0F-3E7760026C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17">
              <a:extLst>
                <a:ext uri="{FF2B5EF4-FFF2-40B4-BE49-F238E27FC236}">
                  <a16:creationId xmlns:a16="http://schemas.microsoft.com/office/drawing/2014/main" id="{9AB30D45-77AB-4323-83A2-1A637D07D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8" name="Freeform 18">
              <a:extLst>
                <a:ext uri="{FF2B5EF4-FFF2-40B4-BE49-F238E27FC236}">
                  <a16:creationId xmlns:a16="http://schemas.microsoft.com/office/drawing/2014/main" id="{D1AD137E-7B63-434C-9D0D-5A64BB496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9" name="Freeform 19">
              <a:extLst>
                <a:ext uri="{FF2B5EF4-FFF2-40B4-BE49-F238E27FC236}">
                  <a16:creationId xmlns:a16="http://schemas.microsoft.com/office/drawing/2014/main" id="{8B32BE2D-36DC-4BD0-952E-8FE32A70D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0" name="Freeform 20">
              <a:extLst>
                <a:ext uri="{FF2B5EF4-FFF2-40B4-BE49-F238E27FC236}">
                  <a16:creationId xmlns:a16="http://schemas.microsoft.com/office/drawing/2014/main" id="{930295E0-AD01-4DB0-9829-AD91BED608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1" name="Freeform 21">
              <a:extLst>
                <a:ext uri="{FF2B5EF4-FFF2-40B4-BE49-F238E27FC236}">
                  <a16:creationId xmlns:a16="http://schemas.microsoft.com/office/drawing/2014/main" id="{29807E74-6BFD-4EA7-B3F3-92C0728A7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2" name="Freeform 22">
              <a:extLst>
                <a:ext uri="{FF2B5EF4-FFF2-40B4-BE49-F238E27FC236}">
                  <a16:creationId xmlns:a16="http://schemas.microsoft.com/office/drawing/2014/main" id="{C9EDBF49-4B87-4B6F-BEE6-DDC4A63CE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3" name="Freeform 23">
              <a:extLst>
                <a:ext uri="{FF2B5EF4-FFF2-40B4-BE49-F238E27FC236}">
                  <a16:creationId xmlns:a16="http://schemas.microsoft.com/office/drawing/2014/main" id="{7738C468-1405-4ED9-8392-F93FA995EE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4" name="Freeform 24">
              <a:extLst>
                <a:ext uri="{FF2B5EF4-FFF2-40B4-BE49-F238E27FC236}">
                  <a16:creationId xmlns:a16="http://schemas.microsoft.com/office/drawing/2014/main" id="{F16402CF-F511-450A-8584-8C8A5B7E9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5" name="Freeform 25">
              <a:extLst>
                <a:ext uri="{FF2B5EF4-FFF2-40B4-BE49-F238E27FC236}">
                  <a16:creationId xmlns:a16="http://schemas.microsoft.com/office/drawing/2014/main" id="{85E5B49A-CFC2-4019-9BA6-528095F78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1687EE9-9B1F-480E-852F-0088ED57B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686" y="795527"/>
            <a:ext cx="4123738" cy="1433323"/>
          </a:xfrm>
        </p:spPr>
        <p:txBody>
          <a:bodyPr vert="horz" lIns="228600" tIns="228600" rIns="228600" bIns="228600" rtlCol="0" anchor="ctr">
            <a:normAutofit/>
          </a:bodyPr>
          <a:lstStyle/>
          <a:p>
            <a:pPr algn="l"/>
            <a:endParaRPr lang="en-US" sz="3200" baseline="0" dirty="0">
              <a:solidFill>
                <a:schemeClr val="tx2"/>
              </a:solidFill>
            </a:endParaRPr>
          </a:p>
        </p:txBody>
      </p:sp>
      <p:sp>
        <p:nvSpPr>
          <p:cNvPr id="5256" name="Rectangle 308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rgbClr val="DBE04D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Dinosaur Head Lunchbox">
            <a:extLst>
              <a:ext uri="{FF2B5EF4-FFF2-40B4-BE49-F238E27FC236}">
                <a16:creationId xmlns:a16="http://schemas.microsoft.com/office/drawing/2014/main" id="{31DF540C-F006-DCAB-15F3-98230606B1F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8" b="-2"/>
          <a:stretch/>
        </p:blipFill>
        <p:spPr bwMode="auto">
          <a:xfrm>
            <a:off x="972115" y="960214"/>
            <a:ext cx="5641848" cy="4919472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08E1AE2-AA0A-49EE-9AC9-E77A4CCA49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93817" y="2338388"/>
            <a:ext cx="4099607" cy="3678237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lnSpc>
                <a:spcPct val="110000"/>
              </a:lnSpc>
              <a:buClr>
                <a:srgbClr val="DBE04D"/>
              </a:buClr>
              <a:buNone/>
            </a:pPr>
            <a:r>
              <a:rPr lang="en-US" sz="2400" b="1" dirty="0"/>
              <a:t>Grade 6 will be in the lunchroom this week.</a:t>
            </a:r>
          </a:p>
          <a:p>
            <a:pPr marL="0" indent="0">
              <a:lnSpc>
                <a:spcPct val="110000"/>
              </a:lnSpc>
              <a:buClr>
                <a:srgbClr val="DBE04D"/>
              </a:buClr>
              <a:buNone/>
            </a:pPr>
            <a:r>
              <a:rPr lang="en-US" sz="2400" dirty="0"/>
              <a:t>Reminder: Students will not transition on indoor days. Therefore, make sure you choose your lunch locations wisely. </a:t>
            </a:r>
          </a:p>
          <a:p>
            <a:pPr marL="0" indent="0">
              <a:lnSpc>
                <a:spcPct val="110000"/>
              </a:lnSpc>
              <a:buClr>
                <a:srgbClr val="DBE04D"/>
              </a:buClr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67019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189CE-7ED1-B6E2-D031-282512A2B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Lunch Groups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F7F2D8-E383-D321-046D-45B2C77BB7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7785" y="845884"/>
            <a:ext cx="6335215" cy="5457634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GSA</a:t>
            </a:r>
          </a:p>
          <a:p>
            <a:pPr lvl="1"/>
            <a:r>
              <a:rPr lang="en-US" sz="1800" dirty="0"/>
              <a:t>Tuesday’s Second half of lunch</a:t>
            </a:r>
          </a:p>
          <a:p>
            <a:r>
              <a:rPr lang="en-US" dirty="0">
                <a:solidFill>
                  <a:srgbClr val="7030A0"/>
                </a:solidFill>
              </a:rPr>
              <a:t>Mandela Coloring Hour</a:t>
            </a:r>
          </a:p>
          <a:p>
            <a:pPr lvl="1"/>
            <a:r>
              <a:rPr lang="en-US" sz="1800" dirty="0"/>
              <a:t>Wednesday’s during lunch hour in </a:t>
            </a:r>
            <a:r>
              <a:rPr lang="en-US" sz="1800" dirty="0" err="1"/>
              <a:t>Mme</a:t>
            </a:r>
            <a:r>
              <a:rPr lang="en-US" sz="1800" dirty="0"/>
              <a:t> Lise Classroom</a:t>
            </a:r>
          </a:p>
          <a:p>
            <a:r>
              <a:rPr lang="en-US" dirty="0">
                <a:solidFill>
                  <a:srgbClr val="7030A0"/>
                </a:solidFill>
              </a:rPr>
              <a:t>Art Club</a:t>
            </a:r>
          </a:p>
          <a:p>
            <a:pPr lvl="1"/>
            <a:r>
              <a:rPr lang="en-US" sz="1800" dirty="0"/>
              <a:t>Thursday during lunch in Art room</a:t>
            </a:r>
          </a:p>
          <a:p>
            <a:r>
              <a:rPr lang="en-US" dirty="0">
                <a:solidFill>
                  <a:srgbClr val="7030A0"/>
                </a:solidFill>
              </a:rPr>
              <a:t>SCR Meeting</a:t>
            </a:r>
          </a:p>
          <a:p>
            <a:pPr lvl="1"/>
            <a:r>
              <a:rPr lang="en-US" sz="1800" dirty="0"/>
              <a:t>Thursday during lunch in Mr. MacDonald’s Classroom</a:t>
            </a:r>
          </a:p>
          <a:p>
            <a:r>
              <a:rPr lang="en-US" dirty="0">
                <a:solidFill>
                  <a:srgbClr val="7030A0"/>
                </a:solidFill>
              </a:rPr>
              <a:t>Christian Fellowship</a:t>
            </a:r>
          </a:p>
          <a:p>
            <a:pPr lvl="1"/>
            <a:r>
              <a:rPr lang="en-US" sz="1800" dirty="0"/>
              <a:t>Thursday during lunch in Mr. Smith’s Classroom</a:t>
            </a:r>
          </a:p>
        </p:txBody>
      </p:sp>
    </p:spTree>
    <p:extLst>
      <p:ext uri="{BB962C8B-B14F-4D97-AF65-F5344CB8AC3E}">
        <p14:creationId xmlns:p14="http://schemas.microsoft.com/office/powerpoint/2010/main" val="3654898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4" name="Group 122">
            <a:extLst>
              <a:ext uri="{FF2B5EF4-FFF2-40B4-BE49-F238E27FC236}">
                <a16:creationId xmlns:a16="http://schemas.microsoft.com/office/drawing/2014/main" id="{E8DD8E1A-9945-4DBA-BC40-7A028BF32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5" name="Freeform 5">
              <a:extLst>
                <a:ext uri="{FF2B5EF4-FFF2-40B4-BE49-F238E27FC236}">
                  <a16:creationId xmlns:a16="http://schemas.microsoft.com/office/drawing/2014/main" id="{FE1C52F1-9DDF-4839-9B8F-25F7F8D42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6" name="Freeform 6">
              <a:extLst>
                <a:ext uri="{FF2B5EF4-FFF2-40B4-BE49-F238E27FC236}">
                  <a16:creationId xmlns:a16="http://schemas.microsoft.com/office/drawing/2014/main" id="{DB25E450-AEBE-4B5B-9CD7-7DDA5128D0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7" name="Freeform 7">
              <a:extLst>
                <a:ext uri="{FF2B5EF4-FFF2-40B4-BE49-F238E27FC236}">
                  <a16:creationId xmlns:a16="http://schemas.microsoft.com/office/drawing/2014/main" id="{D57AF4B2-B19E-4839-9D9C-06AD5370C3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8" name="Freeform 8">
              <a:extLst>
                <a:ext uri="{FF2B5EF4-FFF2-40B4-BE49-F238E27FC236}">
                  <a16:creationId xmlns:a16="http://schemas.microsoft.com/office/drawing/2014/main" id="{2949CEBF-F4A7-44B2-8A3B-22558718F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9" name="Freeform 9">
              <a:extLst>
                <a:ext uri="{FF2B5EF4-FFF2-40B4-BE49-F238E27FC236}">
                  <a16:creationId xmlns:a16="http://schemas.microsoft.com/office/drawing/2014/main" id="{28EAA589-93ED-485D-96BB-B9B21EC96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0" name="Freeform 10">
              <a:extLst>
                <a:ext uri="{FF2B5EF4-FFF2-40B4-BE49-F238E27FC236}">
                  <a16:creationId xmlns:a16="http://schemas.microsoft.com/office/drawing/2014/main" id="{4BB4F238-A1F2-45F6-9074-18C4A9F921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1" name="Freeform 11">
              <a:extLst>
                <a:ext uri="{FF2B5EF4-FFF2-40B4-BE49-F238E27FC236}">
                  <a16:creationId xmlns:a16="http://schemas.microsoft.com/office/drawing/2014/main" id="{1C658EE5-B46E-48ED-822D-1C3F08ECA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2" name="Freeform 12">
              <a:extLst>
                <a:ext uri="{FF2B5EF4-FFF2-40B4-BE49-F238E27FC236}">
                  <a16:creationId xmlns:a16="http://schemas.microsoft.com/office/drawing/2014/main" id="{82AA74BE-73A4-4ADC-B86C-833704C0C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3" name="Freeform 13">
              <a:extLst>
                <a:ext uri="{FF2B5EF4-FFF2-40B4-BE49-F238E27FC236}">
                  <a16:creationId xmlns:a16="http://schemas.microsoft.com/office/drawing/2014/main" id="{2018BD4B-A593-4075-9FDB-4739C6D53D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4" name="Freeform 14">
              <a:extLst>
                <a:ext uri="{FF2B5EF4-FFF2-40B4-BE49-F238E27FC236}">
                  <a16:creationId xmlns:a16="http://schemas.microsoft.com/office/drawing/2014/main" id="{0D16E44B-CE60-491F-B907-D02B0B1EE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5" name="Freeform 15">
              <a:extLst>
                <a:ext uri="{FF2B5EF4-FFF2-40B4-BE49-F238E27FC236}">
                  <a16:creationId xmlns:a16="http://schemas.microsoft.com/office/drawing/2014/main" id="{2DFA7256-7E90-44B6-8E90-2111C1A1F6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6" name="Freeform 16">
              <a:extLst>
                <a:ext uri="{FF2B5EF4-FFF2-40B4-BE49-F238E27FC236}">
                  <a16:creationId xmlns:a16="http://schemas.microsoft.com/office/drawing/2014/main" id="{CE31CD09-2348-4B3A-9C97-CEECA4ABC0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7" name="Freeform 17">
              <a:extLst>
                <a:ext uri="{FF2B5EF4-FFF2-40B4-BE49-F238E27FC236}">
                  <a16:creationId xmlns:a16="http://schemas.microsoft.com/office/drawing/2014/main" id="{4E5422EF-93F2-41A9-B30F-9EFE9241D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8" name="Freeform 18">
              <a:extLst>
                <a:ext uri="{FF2B5EF4-FFF2-40B4-BE49-F238E27FC236}">
                  <a16:creationId xmlns:a16="http://schemas.microsoft.com/office/drawing/2014/main" id="{7920E29F-BB48-485F-95FF-5C372339C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9" name="Freeform 19">
              <a:extLst>
                <a:ext uri="{FF2B5EF4-FFF2-40B4-BE49-F238E27FC236}">
                  <a16:creationId xmlns:a16="http://schemas.microsoft.com/office/drawing/2014/main" id="{ACFDB0E0-ECEB-4EEB-925D-4BE22979C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95" name="Freeform 20">
              <a:extLst>
                <a:ext uri="{FF2B5EF4-FFF2-40B4-BE49-F238E27FC236}">
                  <a16:creationId xmlns:a16="http://schemas.microsoft.com/office/drawing/2014/main" id="{30CE2542-FFC2-4E6A-9F84-265FE415D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1" name="Freeform 21">
              <a:extLst>
                <a:ext uri="{FF2B5EF4-FFF2-40B4-BE49-F238E27FC236}">
                  <a16:creationId xmlns:a16="http://schemas.microsoft.com/office/drawing/2014/main" id="{2864C497-B900-4D3E-895C-A2A823A3C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96" name="Freeform 22">
              <a:extLst>
                <a:ext uri="{FF2B5EF4-FFF2-40B4-BE49-F238E27FC236}">
                  <a16:creationId xmlns:a16="http://schemas.microsoft.com/office/drawing/2014/main" id="{26441ED2-272A-4395-9966-F5B1C8D3F5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3" name="Freeform 23">
              <a:extLst>
                <a:ext uri="{FF2B5EF4-FFF2-40B4-BE49-F238E27FC236}">
                  <a16:creationId xmlns:a16="http://schemas.microsoft.com/office/drawing/2014/main" id="{701CA35D-3DE0-4BE9-96A9-31A6F24DB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97" name="Freeform 24">
              <a:extLst>
                <a:ext uri="{FF2B5EF4-FFF2-40B4-BE49-F238E27FC236}">
                  <a16:creationId xmlns:a16="http://schemas.microsoft.com/office/drawing/2014/main" id="{C9367E8C-A75F-4D57-8B79-1B3EEDFD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5" name="Freeform 25">
              <a:extLst>
                <a:ext uri="{FF2B5EF4-FFF2-40B4-BE49-F238E27FC236}">
                  <a16:creationId xmlns:a16="http://schemas.microsoft.com/office/drawing/2014/main" id="{0846F98D-8409-4D6C-B830-625CC19EBC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198" name="Group 145">
            <a:extLst>
              <a:ext uri="{FF2B5EF4-FFF2-40B4-BE49-F238E27FC236}">
                <a16:creationId xmlns:a16="http://schemas.microsoft.com/office/drawing/2014/main" id="{F35369DB-627C-41BD-9041-6426E8BF6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9BA15987-DDC0-4CAB-AF5B-7D11E25D20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99" name="Isosceles Triangle 22">
              <a:extLst>
                <a:ext uri="{FF2B5EF4-FFF2-40B4-BE49-F238E27FC236}">
                  <a16:creationId xmlns:a16="http://schemas.microsoft.com/office/drawing/2014/main" id="{9B6DF8F2-BD4C-48F5-8CDC-95B311500F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8E989FB2-D6DE-43D1-84D5-1C80F9901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4200" name="Rectangle 149">
            <a:extLst>
              <a:ext uri="{FF2B5EF4-FFF2-40B4-BE49-F238E27FC236}">
                <a16:creationId xmlns:a16="http://schemas.microsoft.com/office/drawing/2014/main" id="{48CAE4AE-A9DF-45AF-9A9C-1712BC634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01" name="Group 151">
            <a:extLst>
              <a:ext uri="{FF2B5EF4-FFF2-40B4-BE49-F238E27FC236}">
                <a16:creationId xmlns:a16="http://schemas.microsoft.com/office/drawing/2014/main" id="{6C272060-BC98-4C91-A58F-4DFEC566C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53" name="Freeform 5">
              <a:extLst>
                <a:ext uri="{FF2B5EF4-FFF2-40B4-BE49-F238E27FC236}">
                  <a16:creationId xmlns:a16="http://schemas.microsoft.com/office/drawing/2014/main" id="{8BA2DCB9-0DC0-4109-B2A2-56896E35E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6">
              <a:extLst>
                <a:ext uri="{FF2B5EF4-FFF2-40B4-BE49-F238E27FC236}">
                  <a16:creationId xmlns:a16="http://schemas.microsoft.com/office/drawing/2014/main" id="{64A33555-1142-4AD7-8084-1A99422A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7">
              <a:extLst>
                <a:ext uri="{FF2B5EF4-FFF2-40B4-BE49-F238E27FC236}">
                  <a16:creationId xmlns:a16="http://schemas.microsoft.com/office/drawing/2014/main" id="{BC6E4081-1A88-453E-8CCF-B97B0CE20D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8">
              <a:extLst>
                <a:ext uri="{FF2B5EF4-FFF2-40B4-BE49-F238E27FC236}">
                  <a16:creationId xmlns:a16="http://schemas.microsoft.com/office/drawing/2014/main" id="{5B7E0935-6EE8-4C61-AED5-09B9A2A99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9">
              <a:extLst>
                <a:ext uri="{FF2B5EF4-FFF2-40B4-BE49-F238E27FC236}">
                  <a16:creationId xmlns:a16="http://schemas.microsoft.com/office/drawing/2014/main" id="{EB962BD6-C878-48FF-A75E-DCC7BDA3C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0">
              <a:extLst>
                <a:ext uri="{FF2B5EF4-FFF2-40B4-BE49-F238E27FC236}">
                  <a16:creationId xmlns:a16="http://schemas.microsoft.com/office/drawing/2014/main" id="{CABF3786-BDE1-4FE5-9967-F6B6131A2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1">
              <a:extLst>
                <a:ext uri="{FF2B5EF4-FFF2-40B4-BE49-F238E27FC236}">
                  <a16:creationId xmlns:a16="http://schemas.microsoft.com/office/drawing/2014/main" id="{4969707A-C75E-4F7F-A5C2-2991C654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2">
              <a:extLst>
                <a:ext uri="{FF2B5EF4-FFF2-40B4-BE49-F238E27FC236}">
                  <a16:creationId xmlns:a16="http://schemas.microsoft.com/office/drawing/2014/main" id="{0E293989-8389-48CD-85D3-CAEFD5E96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3">
              <a:extLst>
                <a:ext uri="{FF2B5EF4-FFF2-40B4-BE49-F238E27FC236}">
                  <a16:creationId xmlns:a16="http://schemas.microsoft.com/office/drawing/2014/main" id="{8DCF1E8B-9247-45E2-8641-90DA9F7D5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4">
              <a:extLst>
                <a:ext uri="{FF2B5EF4-FFF2-40B4-BE49-F238E27FC236}">
                  <a16:creationId xmlns:a16="http://schemas.microsoft.com/office/drawing/2014/main" id="{48DF418F-91AD-4E55-AF3B-F28FF4596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5">
              <a:extLst>
                <a:ext uri="{FF2B5EF4-FFF2-40B4-BE49-F238E27FC236}">
                  <a16:creationId xmlns:a16="http://schemas.microsoft.com/office/drawing/2014/main" id="{EDBF35BD-D1DA-49B1-AE30-289189DAC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6">
              <a:extLst>
                <a:ext uri="{FF2B5EF4-FFF2-40B4-BE49-F238E27FC236}">
                  <a16:creationId xmlns:a16="http://schemas.microsoft.com/office/drawing/2014/main" id="{69198BEC-A3B6-4562-AB0F-3E7760026C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7">
              <a:extLst>
                <a:ext uri="{FF2B5EF4-FFF2-40B4-BE49-F238E27FC236}">
                  <a16:creationId xmlns:a16="http://schemas.microsoft.com/office/drawing/2014/main" id="{9AB30D45-77AB-4323-83A2-1A637D07D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8">
              <a:extLst>
                <a:ext uri="{FF2B5EF4-FFF2-40B4-BE49-F238E27FC236}">
                  <a16:creationId xmlns:a16="http://schemas.microsoft.com/office/drawing/2014/main" id="{D1AD137E-7B63-434C-9D0D-5A64BB496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9">
              <a:extLst>
                <a:ext uri="{FF2B5EF4-FFF2-40B4-BE49-F238E27FC236}">
                  <a16:creationId xmlns:a16="http://schemas.microsoft.com/office/drawing/2014/main" id="{8B32BE2D-36DC-4BD0-952E-8FE32A70D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0">
              <a:extLst>
                <a:ext uri="{FF2B5EF4-FFF2-40B4-BE49-F238E27FC236}">
                  <a16:creationId xmlns:a16="http://schemas.microsoft.com/office/drawing/2014/main" id="{930295E0-AD01-4DB0-9829-AD91BED608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1">
              <a:extLst>
                <a:ext uri="{FF2B5EF4-FFF2-40B4-BE49-F238E27FC236}">
                  <a16:creationId xmlns:a16="http://schemas.microsoft.com/office/drawing/2014/main" id="{29807E74-6BFD-4EA7-B3F3-92C0728A7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2">
              <a:extLst>
                <a:ext uri="{FF2B5EF4-FFF2-40B4-BE49-F238E27FC236}">
                  <a16:creationId xmlns:a16="http://schemas.microsoft.com/office/drawing/2014/main" id="{C9EDBF49-4B87-4B6F-BEE6-DDC4A63CE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3">
              <a:extLst>
                <a:ext uri="{FF2B5EF4-FFF2-40B4-BE49-F238E27FC236}">
                  <a16:creationId xmlns:a16="http://schemas.microsoft.com/office/drawing/2014/main" id="{7738C468-1405-4ED9-8392-F93FA995EE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4">
              <a:extLst>
                <a:ext uri="{FF2B5EF4-FFF2-40B4-BE49-F238E27FC236}">
                  <a16:creationId xmlns:a16="http://schemas.microsoft.com/office/drawing/2014/main" id="{F16402CF-F511-450A-8584-8C8A5B7E9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25">
              <a:extLst>
                <a:ext uri="{FF2B5EF4-FFF2-40B4-BE49-F238E27FC236}">
                  <a16:creationId xmlns:a16="http://schemas.microsoft.com/office/drawing/2014/main" id="{85E5B49A-CFC2-4019-9BA6-528095F78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1687EE9-9B1F-480E-852F-0088ED57B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686" y="795527"/>
            <a:ext cx="4123738" cy="1433323"/>
          </a:xfrm>
        </p:spPr>
        <p:txBody>
          <a:bodyPr vert="horz" lIns="228600" tIns="228600" rIns="228600" bIns="228600" rtlCol="0" anchor="ctr">
            <a:normAutofit/>
          </a:bodyPr>
          <a:lstStyle/>
          <a:p>
            <a:pPr algn="l"/>
            <a:r>
              <a:rPr lang="en-US" sz="3200" baseline="0">
                <a:solidFill>
                  <a:schemeClr val="tx2"/>
                </a:solidFill>
              </a:rPr>
              <a:t>Upcoming</a:t>
            </a:r>
          </a:p>
        </p:txBody>
      </p:sp>
      <p:sp>
        <p:nvSpPr>
          <p:cNvPr id="4202" name="Rectangle 174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rgbClr val="B59A6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eam Ocho spoils Vick's homecoming | Sports | mdjonline.com">
            <a:extLst>
              <a:ext uri="{FF2B5EF4-FFF2-40B4-BE49-F238E27FC236}">
                <a16:creationId xmlns:a16="http://schemas.microsoft.com/office/drawing/2014/main" id="{60295855-3453-FAEA-BC15-6981B4F4B16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878" y="960214"/>
            <a:ext cx="3482322" cy="4919472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08E1AE2-AA0A-49EE-9AC9-E77A4CCA49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93817" y="1699590"/>
            <a:ext cx="4099607" cy="43170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>
              <a:buClr>
                <a:srgbClr val="B59A6E"/>
              </a:buClr>
            </a:pPr>
            <a:r>
              <a:rPr lang="en-US" sz="2000" dirty="0"/>
              <a:t>There is NO school for anyone on Monday, May 23</a:t>
            </a:r>
            <a:r>
              <a:rPr lang="en-US" sz="2000" baseline="30000" dirty="0"/>
              <a:t>rd</a:t>
            </a:r>
            <a:r>
              <a:rPr lang="en-US" sz="2000" dirty="0"/>
              <a:t> ~ this is the Victoria Day holiday.</a:t>
            </a:r>
          </a:p>
          <a:p>
            <a:pPr marL="0" marR="0">
              <a:buClr>
                <a:srgbClr val="B59A6E"/>
              </a:buClr>
            </a:pPr>
            <a:r>
              <a:rPr lang="en-US" sz="2000" dirty="0"/>
              <a:t>May 27th and 28th – Flag Football Tournament at Shamrock Park. These games are always awesome to watch, so please go out and support the Barnhill Lightning Team.</a:t>
            </a:r>
          </a:p>
        </p:txBody>
      </p:sp>
    </p:spTree>
    <p:extLst>
      <p:ext uri="{BB962C8B-B14F-4D97-AF65-F5344CB8AC3E}">
        <p14:creationId xmlns:p14="http://schemas.microsoft.com/office/powerpoint/2010/main" val="1559245117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E7795046453D4D89422F17BB2C1931" ma:contentTypeVersion="0" ma:contentTypeDescription="Create a new document." ma:contentTypeScope="" ma:versionID="2d3c5008018382b2a497bc973a07cbd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83129F6-7209-408C-964B-DA652BA88D46}"/>
</file>

<file path=customXml/itemProps2.xml><?xml version="1.0" encoding="utf-8"?>
<ds:datastoreItem xmlns:ds="http://schemas.openxmlformats.org/officeDocument/2006/customXml" ds:itemID="{0CE1D2AC-BEE2-46DF-AF2B-B243D4DF80A6}"/>
</file>

<file path=customXml/itemProps3.xml><?xml version="1.0" encoding="utf-8"?>
<ds:datastoreItem xmlns:ds="http://schemas.openxmlformats.org/officeDocument/2006/customXml" ds:itemID="{6FF9425B-240F-47BA-8934-BEACD4C929EB}"/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19685</TotalTime>
  <Words>560</Words>
  <Application>Microsoft Office PowerPoint</Application>
  <PresentationFormat>Widescreen</PresentationFormat>
  <Paragraphs>56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 Light</vt:lpstr>
      <vt:lpstr>Rockwell</vt:lpstr>
      <vt:lpstr>Wingdings</vt:lpstr>
      <vt:lpstr>Atlas</vt:lpstr>
      <vt:lpstr>Lightning News</vt:lpstr>
      <vt:lpstr>Important</vt:lpstr>
      <vt:lpstr>Retro Week </vt:lpstr>
      <vt:lpstr>Dance May 19th </vt:lpstr>
      <vt:lpstr>Music Club!</vt:lpstr>
      <vt:lpstr>Athletics</vt:lpstr>
      <vt:lpstr>PowerPoint Presentation</vt:lpstr>
      <vt:lpstr>Lunch Groups</vt:lpstr>
      <vt:lpstr>Upcoming</vt:lpstr>
      <vt:lpstr>Yard Sale and craft sale</vt:lpstr>
      <vt:lpstr>Breakfast, Snacks, and Lunch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Lightning News</dc:title>
  <dc:creator>Savoie, Bruce (ASD-S)</dc:creator>
  <cp:lastModifiedBy>Muise, Liza (ASD-S)</cp:lastModifiedBy>
  <cp:revision>6</cp:revision>
  <dcterms:created xsi:type="dcterms:W3CDTF">2022-03-13T21:08:59Z</dcterms:created>
  <dcterms:modified xsi:type="dcterms:W3CDTF">2022-05-16T01:03:43Z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0x01010067E7795046453D4D89422F17BB2C1931</vt:lpwstr>
  </property>
</Properties>
</file>