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  <p:sldMasterId id="2147483648" r:id="rId2"/>
  </p:sldMasterIdLst>
  <p:sldIdLst>
    <p:sldId id="256" r:id="rId3"/>
    <p:sldId id="270" r:id="rId4"/>
    <p:sldId id="276" r:id="rId5"/>
    <p:sldId id="272" r:id="rId6"/>
    <p:sldId id="274" r:id="rId7"/>
    <p:sldId id="273" r:id="rId8"/>
    <p:sldId id="271" r:id="rId9"/>
    <p:sldId id="26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76CC05-8127-438C-A982-F8EB4CB446FF}" v="196" dt="2022-05-29T20:55:19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DAF61AA-5A98-4049-A93E-477E5505141A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87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1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03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3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82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2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5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4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9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AF61AA-5A98-4049-A93E-477E5505141A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2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7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2" r:id="rId3"/>
    <p:sldLayoutId id="2147483650" r:id="rId4"/>
    <p:sldLayoutId id="2147483649" r:id="rId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70">
            <a:extLst>
              <a:ext uri="{FF2B5EF4-FFF2-40B4-BE49-F238E27FC236}">
                <a16:creationId xmlns:a16="http://schemas.microsoft.com/office/drawing/2014/main" id="{601446AF-F2B1-4263-A47D-4A1EBB8D0A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938"/>
            <a:ext cx="12192000" cy="6868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72">
            <a:extLst>
              <a:ext uri="{FF2B5EF4-FFF2-40B4-BE49-F238E27FC236}">
                <a16:creationId xmlns:a16="http://schemas.microsoft.com/office/drawing/2014/main" id="{F026ED82-E2C6-4D6F-B1EC-B0A3CF815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EDC2D-1E70-46CF-BDBB-41945B1AC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640080"/>
            <a:ext cx="4208656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Lightning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5F1BB-93B1-4900-B5F8-12E5E65E4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3849539"/>
            <a:ext cx="4204012" cy="23594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600" dirty="0">
                <a:solidFill>
                  <a:srgbClr val="FFFFFF"/>
                </a:solidFill>
              </a:rPr>
              <a:t>May 29 – June 2</a:t>
            </a:r>
          </a:p>
        </p:txBody>
      </p:sp>
      <p:cxnSp>
        <p:nvCxnSpPr>
          <p:cNvPr id="1052" name="Straight Connector 74">
            <a:extLst>
              <a:ext uri="{FF2B5EF4-FFF2-40B4-BE49-F238E27FC236}">
                <a16:creationId xmlns:a16="http://schemas.microsoft.com/office/drawing/2014/main" id="{1034EAD4-8A54-4E88-A3A2-9287AD0AB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Barnhill Memorial School - Home | Facebook">
            <a:extLst>
              <a:ext uri="{FF2B5EF4-FFF2-40B4-BE49-F238E27FC236}">
                <a16:creationId xmlns:a16="http://schemas.microsoft.com/office/drawing/2014/main" id="{BA5259B2-E407-47BD-9C89-B0D0353E15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2" r="19612" b="1"/>
          <a:stretch/>
        </p:blipFill>
        <p:spPr bwMode="auto">
          <a:xfrm>
            <a:off x="6096000" y="640080"/>
            <a:ext cx="5459470" cy="5578816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17A6E9-FE0D-4292-B40C-FB540D0F28B8}"/>
              </a:ext>
            </a:extLst>
          </p:cNvPr>
          <p:cNvSpPr txBox="1"/>
          <p:nvPr/>
        </p:nvSpPr>
        <p:spPr>
          <a:xfrm>
            <a:off x="634276" y="4483943"/>
            <a:ext cx="4842330" cy="228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theme for the month of June is “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Perseverance.”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~ “P</a:t>
            </a:r>
            <a:r>
              <a:rPr lang="en-US" dirty="0"/>
              <a:t>atience, persistence and perspiration make an unbeatable combination of success.”      ~ Napoleon Hill ~</a:t>
            </a:r>
          </a:p>
          <a:p>
            <a:pPr>
              <a:spcAft>
                <a:spcPts val="600"/>
              </a:spcAft>
            </a:pPr>
            <a:r>
              <a:rPr lang="en-US" dirty="0"/>
              <a:t>We have three days of May this week and we are wrapping up with the theme of “Gratitude.”</a:t>
            </a:r>
          </a:p>
          <a:p>
            <a:pPr>
              <a:spcAft>
                <a:spcPts val="600"/>
              </a:spcAft>
            </a:pPr>
            <a:r>
              <a:rPr lang="en-US" dirty="0"/>
              <a:t>“Joy is the simplest form of gratitude.” ~ K. Barth </a:t>
            </a:r>
          </a:p>
        </p:txBody>
      </p:sp>
    </p:spTree>
    <p:extLst>
      <p:ext uri="{BB962C8B-B14F-4D97-AF65-F5344CB8AC3E}">
        <p14:creationId xmlns:p14="http://schemas.microsoft.com/office/powerpoint/2010/main" val="83556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6" name="Straight Connector 75">
            <a:extLst>
              <a:ext uri="{FF2B5EF4-FFF2-40B4-BE49-F238E27FC236}">
                <a16:creationId xmlns:a16="http://schemas.microsoft.com/office/drawing/2014/main" id="{A834348D-C609-4DDD-BC0E-8CCD47C1B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Rectangle 77">
            <a:extLst>
              <a:ext uri="{FF2B5EF4-FFF2-40B4-BE49-F238E27FC236}">
                <a16:creationId xmlns:a16="http://schemas.microsoft.com/office/drawing/2014/main" id="{B1AFC812-B894-4DF2-B0E7-A7754B035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/>
              <a:t>Go LIGHTNING!!!!!</a:t>
            </a:r>
          </a:p>
        </p:txBody>
      </p:sp>
      <p:cxnSp>
        <p:nvCxnSpPr>
          <p:cNvPr id="1038" name="Straight Connector 79">
            <a:extLst>
              <a:ext uri="{FF2B5EF4-FFF2-40B4-BE49-F238E27FC236}">
                <a16:creationId xmlns:a16="http://schemas.microsoft.com/office/drawing/2014/main" id="{34BEAC76-53DA-4BEF-9A55-09276419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4F538-9F27-02E3-B22E-9063CB80D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9" y="2286000"/>
            <a:ext cx="4389120" cy="3931920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We wish our Flag Football Team all the best as they compete in the Tournament this Sunday, May 28</a:t>
            </a:r>
            <a:r>
              <a:rPr lang="en-US" sz="2000" baseline="30000" dirty="0"/>
              <a:t>th</a:t>
            </a:r>
            <a:r>
              <a:rPr lang="en-US" sz="2000" dirty="0"/>
              <a:t> at Shamrock Park.</a:t>
            </a:r>
          </a:p>
          <a:p>
            <a:pPr marL="0" indent="0">
              <a:buNone/>
            </a:pPr>
            <a:r>
              <a:rPr lang="en-US" sz="2000" dirty="0"/>
              <a:t>Thank you to Mr. Savoie and Mr. Duff for coaching the team.</a:t>
            </a:r>
          </a:p>
          <a:p>
            <a:pPr marL="0" indent="0">
              <a:buNone/>
            </a:pPr>
            <a:r>
              <a:rPr lang="en-US" sz="2000" dirty="0"/>
              <a:t>Please take the opportunity to support our team by being a ‘Super Fan.”</a:t>
            </a:r>
          </a:p>
        </p:txBody>
      </p:sp>
      <p:pic>
        <p:nvPicPr>
          <p:cNvPr id="1026" name="Picture 2" descr="Super Fan Temporary Tattoo - Ships in 24 Hours!!!">
            <a:extLst>
              <a:ext uri="{FF2B5EF4-FFF2-40B4-BE49-F238E27FC236}">
                <a16:creationId xmlns:a16="http://schemas.microsoft.com/office/drawing/2014/main" id="{4AB19798-E834-9683-0330-238C40ADC99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9937" y="960120"/>
            <a:ext cx="3768120" cy="494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2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313" y="977029"/>
            <a:ext cx="9078809" cy="2084285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br>
              <a:rPr lang="en-US" sz="4400" b="1" dirty="0">
                <a:solidFill>
                  <a:schemeClr val="bg1"/>
                </a:solidFill>
              </a:rPr>
            </a:b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 Monday, May 29</a:t>
            </a:r>
            <a:r>
              <a:rPr lang="en-US" sz="4400" b="1" baseline="30000" dirty="0">
                <a:solidFill>
                  <a:schemeClr val="bg1"/>
                </a:solidFill>
              </a:rPr>
              <a:t>th</a:t>
            </a:r>
            <a:r>
              <a:rPr lang="en-US" sz="4400" b="1" dirty="0">
                <a:solidFill>
                  <a:schemeClr val="bg1"/>
                </a:solidFill>
              </a:rPr>
              <a:t> at 6:00 p.m.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~ Very important meeting to discuss all the final details for the Quebec Cultural trip.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~ There will be a short presentation and questions answered to finalize the details.</a:t>
            </a:r>
            <a:endParaRPr lang="fr-CA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714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4" name="Straight Connector 7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2A2D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Disability awareness week</a:t>
            </a:r>
          </a:p>
        </p:txBody>
      </p:sp>
      <p:pic>
        <p:nvPicPr>
          <p:cNvPr id="2050" name="Picture 2" descr="Rio 2016 Paralympics: Most inspiring moments | CNN">
            <a:extLst>
              <a:ext uri="{FF2B5EF4-FFF2-40B4-BE49-F238E27FC236}">
                <a16:creationId xmlns:a16="http://schemas.microsoft.com/office/drawing/2014/main" id="{561D3E56-329E-307E-ECE6-F1806945D4D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r="2" b="2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933D-3BBD-0FC4-5650-D0184684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FF"/>
                </a:solidFill>
                <a:effectLst/>
              </a:rPr>
              <a:t>Disability Awareness Week 2023 is this week - DAW – This is the 36</a:t>
            </a:r>
            <a:r>
              <a:rPr lang="en-US" sz="2800" baseline="30000" dirty="0">
                <a:solidFill>
                  <a:srgbClr val="FFFFFF"/>
                </a:solidFill>
                <a:effectLst/>
              </a:rPr>
              <a:t>th</a:t>
            </a:r>
            <a:r>
              <a:rPr lang="en-US" sz="2800" dirty="0">
                <a:solidFill>
                  <a:srgbClr val="FFFFFF"/>
                </a:solidFill>
                <a:effectLst/>
              </a:rPr>
              <a:t> year and the theme for this year’s campaign is “Accessibility =Inclusion.”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8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8" name="Straight Connector 7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A00CCF3-8131-48A6-8720-23054D5F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Wear RED On Wednesday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BC26-CB9E-4B1E-A189-7DB32A95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2286000"/>
            <a:ext cx="6066818" cy="4023360"/>
          </a:xfrm>
        </p:spPr>
        <p:txBody>
          <a:bodyPr vert="horz" lIns="45720" tIns="45720" rIns="45720" bIns="45720" rtlCol="0"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aseline="30000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</a:rPr>
              <a:t>Wear red on Wednesday, May 31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 in support of National Access Ability Week.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</a:rPr>
              <a:t>Share why you are wearing red, and what you pledge to do in the year ahead to enhance accessibility and inclusion in your school and community.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  <p:pic>
        <p:nvPicPr>
          <p:cNvPr id="6146" name="Picture 2" descr="❤️ harry styles ❤️ #harry #styles #red #suit harry styles in red suit |  Icônes de mode, Harry styles, Styles harry">
            <a:extLst>
              <a:ext uri="{FF2B5EF4-FFF2-40B4-BE49-F238E27FC236}">
                <a16:creationId xmlns:a16="http://schemas.microsoft.com/office/drawing/2014/main" id="{74602B6F-F1BD-9E23-B890-5E1377AFD5D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525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20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6" name="Straight Connector 7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03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0CCF3-8131-48A6-8720-23054D5F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Track and Field</a:t>
            </a:r>
          </a:p>
        </p:txBody>
      </p:sp>
      <p:pic>
        <p:nvPicPr>
          <p:cNvPr id="4098" name="Picture 2" descr="Damian Warner wins GOLD for Canada in the decathlon - Canadian Running  Magazine">
            <a:extLst>
              <a:ext uri="{FF2B5EF4-FFF2-40B4-BE49-F238E27FC236}">
                <a16:creationId xmlns:a16="http://schemas.microsoft.com/office/drawing/2014/main" id="{787E697D-D57C-2848-5FC6-BE3BA2F1297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7" r="1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BC26-CB9E-4B1E-A189-7DB32A95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FFFFFF"/>
              </a:solidFill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</a:rPr>
              <a:t>Practices are everyday after school from Monday ~ Wednesday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 3:00 p.m.-4:30 p.m.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This is preparation for the Track and Field meet at UNBSJ on Wednesday, June 7</a:t>
            </a:r>
            <a:r>
              <a:rPr lang="en-US" baseline="30000" dirty="0">
                <a:solidFill>
                  <a:srgbClr val="FFFFFF"/>
                </a:solidFill>
              </a:rPr>
              <a:t>th</a:t>
            </a:r>
            <a:r>
              <a:rPr lang="en-US" dirty="0">
                <a:solidFill>
                  <a:srgbClr val="FFFFFF"/>
                </a:solidFill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FFFFFF"/>
              </a:solidFill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FFFFFF"/>
              </a:solidFill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548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46" name="Straight Connector 7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1687EE9-9B1F-480E-852F-0088ED5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Wear Purple on Monday, May 29</a:t>
            </a:r>
            <a:r>
              <a:rPr lang="en-US" baseline="30000" dirty="0">
                <a:solidFill>
                  <a:srgbClr val="7030A0"/>
                </a:solidFill>
              </a:rPr>
              <a:t>th</a:t>
            </a:r>
            <a:r>
              <a:rPr lang="en-US" dirty="0">
                <a:solidFill>
                  <a:srgbClr val="7030A0"/>
                </a:solidFill>
              </a:rPr>
              <a:t> for Food Allergy Awareness.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08E1AE2-AA0A-49EE-9AC9-E77A4CCA4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5902061" cy="3931920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en-US" sz="3200" dirty="0"/>
              <a:t>Food Allergy Awareness:</a:t>
            </a:r>
          </a:p>
          <a:p>
            <a:r>
              <a:rPr lang="en-US" sz="3200" dirty="0"/>
              <a:t>Build awareness and help those with food allergies to live with confidence.</a:t>
            </a:r>
          </a:p>
        </p:txBody>
      </p:sp>
      <p:pic>
        <p:nvPicPr>
          <p:cNvPr id="5122" name="Picture 2" descr="Dinosaur Head Lunchbox">
            <a:extLst>
              <a:ext uri="{FF2B5EF4-FFF2-40B4-BE49-F238E27FC236}">
                <a16:creationId xmlns:a16="http://schemas.microsoft.com/office/drawing/2014/main" id="{31DF540C-F006-DCAB-15F3-98230606B1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0" r="26295"/>
          <a:stretch/>
        </p:blipFill>
        <p:spPr bwMode="auto">
          <a:xfrm>
            <a:off x="7552267" y="640080"/>
            <a:ext cx="3999654" cy="5577840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01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8" name="Straight Connector 70">
            <a:extLst>
              <a:ext uri="{FF2B5EF4-FFF2-40B4-BE49-F238E27FC236}">
                <a16:creationId xmlns:a16="http://schemas.microsoft.com/office/drawing/2014/main" id="{A834348D-C609-4DDD-BC0E-8CCD47C1B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2935ADF-A80F-42C8-91FB-B2E3F230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Breakfast, Snacks, and Lunch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2CF84-128C-4C0E-9AB3-472C1CB81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 vert="horz" lIns="45720" tIns="45720" rIns="45720" bIns="45720" rtlCol="0">
            <a:normAutofit/>
          </a:bodyPr>
          <a:lstStyle/>
          <a:p>
            <a:pPr marL="0"/>
            <a:r>
              <a:rPr lang="en-US" dirty="0"/>
              <a:t>Reminder that breakfast items are in the office everyday for all students.</a:t>
            </a:r>
          </a:p>
          <a:p>
            <a:pPr marL="0"/>
            <a:r>
              <a:rPr lang="en-US" dirty="0"/>
              <a:t>We will have pizza and a canteen at lunch on Friday.</a:t>
            </a:r>
          </a:p>
          <a:p>
            <a:pPr marL="0"/>
            <a:r>
              <a:rPr lang="en-US" dirty="0"/>
              <a:t>On Thursday,  June 1</a:t>
            </a:r>
            <a:r>
              <a:rPr lang="en-US" baseline="30000" dirty="0"/>
              <a:t>st</a:t>
            </a:r>
            <a:r>
              <a:rPr lang="en-US" dirty="0"/>
              <a:t> and Friday, June 2</a:t>
            </a:r>
            <a:r>
              <a:rPr lang="en-US" baseline="30000" dirty="0"/>
              <a:t>nd</a:t>
            </a:r>
            <a:r>
              <a:rPr lang="en-US" dirty="0"/>
              <a:t> ~ Mr. Freeze will be sold for $1.00 each – this is a fundraiser for Quebec.</a:t>
            </a:r>
          </a:p>
        </p:txBody>
      </p:sp>
      <p:pic>
        <p:nvPicPr>
          <p:cNvPr id="3074" name="Picture 2" descr="pizza lunch clipart – Dr. George Hall Public School">
            <a:extLst>
              <a:ext uri="{FF2B5EF4-FFF2-40B4-BE49-F238E27FC236}">
                <a16:creationId xmlns:a16="http://schemas.microsoft.com/office/drawing/2014/main" id="{0F2AAC18-7502-D282-94C6-292EB41291D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7922" y="3363892"/>
            <a:ext cx="4526278" cy="1867576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00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4" name="Straight Connector 70">
            <a:extLst>
              <a:ext uri="{FF2B5EF4-FFF2-40B4-BE49-F238E27FC236}">
                <a16:creationId xmlns:a16="http://schemas.microsoft.com/office/drawing/2014/main" id="{A834348D-C609-4DDD-BC0E-8CCD47C1B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Rectangle 72">
            <a:extLst>
              <a:ext uri="{FF2B5EF4-FFF2-40B4-BE49-F238E27FC236}">
                <a16:creationId xmlns:a16="http://schemas.microsoft.com/office/drawing/2014/main" id="{B1AFC812-B894-4DF2-B0E7-A7754B035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35ADF-A80F-42C8-91FB-B2E3F230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59317"/>
            <a:ext cx="4389120" cy="17495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Lost and Found</a:t>
            </a:r>
          </a:p>
        </p:txBody>
      </p:sp>
      <p:cxnSp>
        <p:nvCxnSpPr>
          <p:cNvPr id="5126" name="Straight Connector 74">
            <a:extLst>
              <a:ext uri="{FF2B5EF4-FFF2-40B4-BE49-F238E27FC236}">
                <a16:creationId xmlns:a16="http://schemas.microsoft.com/office/drawing/2014/main" id="{34BEAC76-53DA-4BEF-9A55-09276419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2CF84-128C-4C0E-9AB3-472C1CB81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9" y="2286000"/>
            <a:ext cx="4389120" cy="3931920"/>
          </a:xfrm>
        </p:spPr>
        <p:txBody>
          <a:bodyPr vert="horz" lIns="45720" tIns="45720" rIns="45720" bIns="45720" rtlCol="0">
            <a:normAutofit/>
          </a:bodyPr>
          <a:lstStyle/>
          <a:p>
            <a:pPr marL="0"/>
            <a:r>
              <a:rPr lang="en-US" sz="2800" dirty="0"/>
              <a:t>Please check for clothing, water bottles, school supplies in the lost and found. </a:t>
            </a:r>
          </a:p>
          <a:p>
            <a:pPr marL="0"/>
            <a:r>
              <a:rPr lang="en-US" sz="2800" dirty="0"/>
              <a:t>Anything not claimed will be donated to charity at the end of June.</a:t>
            </a:r>
          </a:p>
        </p:txBody>
      </p:sp>
      <p:pic>
        <p:nvPicPr>
          <p:cNvPr id="5122" name="Picture 2" descr="lost-and-found | YMCA Calgary">
            <a:extLst>
              <a:ext uri="{FF2B5EF4-FFF2-40B4-BE49-F238E27FC236}">
                <a16:creationId xmlns:a16="http://schemas.microsoft.com/office/drawing/2014/main" id="{BB7E4DD0-98A4-A712-4A78-BA35A950425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3" b="7078"/>
          <a:stretch>
            <a:fillRect/>
          </a:stretch>
        </p:blipFill>
        <p:spPr bwMode="auto">
          <a:xfrm>
            <a:off x="7056116" y="1706142"/>
            <a:ext cx="4175762" cy="344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5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E7795046453D4D89422F17BB2C1931" ma:contentTypeVersion="0" ma:contentTypeDescription="Create a new document." ma:contentTypeScope="" ma:versionID="2d3c5008018382b2a497bc973a07cb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B69F7A-BAFC-4F2A-B642-FA26F61131BA}"/>
</file>

<file path=customXml/itemProps2.xml><?xml version="1.0" encoding="utf-8"?>
<ds:datastoreItem xmlns:ds="http://schemas.openxmlformats.org/officeDocument/2006/customXml" ds:itemID="{8D911DE9-1B69-497D-A134-D59BF8D92280}"/>
</file>

<file path=customXml/itemProps3.xml><?xml version="1.0" encoding="utf-8"?>
<ds:datastoreItem xmlns:ds="http://schemas.openxmlformats.org/officeDocument/2006/customXml" ds:itemID="{A6C100AE-AC82-4E6A-9C1E-A0C598AC5C9C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19737</TotalTime>
  <Words>414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Tw Cen MT</vt:lpstr>
      <vt:lpstr>Tw Cen MT Condensed</vt:lpstr>
      <vt:lpstr>Wingdings 3</vt:lpstr>
      <vt:lpstr>Integral</vt:lpstr>
      <vt:lpstr>Ion Boardroom</vt:lpstr>
      <vt:lpstr>Lightning News</vt:lpstr>
      <vt:lpstr>Go LIGHTNING!!!!!</vt:lpstr>
      <vt:lpstr>   Monday, May 29th at 6:00 p.m. ~ Very important meeting to discuss all the final details for the Quebec Cultural trip. ~ There will be a short presentation and questions answered to finalize the details.</vt:lpstr>
      <vt:lpstr>Disability awareness week</vt:lpstr>
      <vt:lpstr>Wear RED On Wednesday</vt:lpstr>
      <vt:lpstr>Track and Field</vt:lpstr>
      <vt:lpstr>Wear Purple on Monday, May 29th for Food Allergy Awareness.</vt:lpstr>
      <vt:lpstr>Breakfast, Snacks, and Lunch</vt:lpstr>
      <vt:lpstr>Lost and Found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Lightning News</dc:title>
  <dc:creator>Savoie, Bruce (ASD-S)</dc:creator>
  <cp:lastModifiedBy>Ferguson, Jill (ASD-S)</cp:lastModifiedBy>
  <cp:revision>9</cp:revision>
  <dcterms:created xsi:type="dcterms:W3CDTF">2022-03-13T21:08:59Z</dcterms:created>
  <dcterms:modified xsi:type="dcterms:W3CDTF">2023-05-26T10:05:05Z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0x01010067E7795046453D4D89422F17BB2C1931</vt:lpwstr>
  </property>
</Properties>
</file>