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72" r:id="rId3"/>
    <p:sldId id="273" r:id="rId4"/>
    <p:sldId id="274" r:id="rId5"/>
    <p:sldId id="265" r:id="rId6"/>
    <p:sldId id="271" r:id="rId7"/>
    <p:sldId id="266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76CC05-8127-438C-A982-F8EB4CB446FF}" v="75" dt="2022-05-09T22:04:42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oie, Bruce (ASD-S)" userId="90f4cde2-e460-48f0-a8c3-6a502e89c277" providerId="ADAL" clId="{CD76CC05-8127-438C-A982-F8EB4CB446FF}"/>
    <pc:docChg chg="undo redo custSel addSld delSld modSld sldOrd">
      <pc:chgData name="Savoie, Bruce (ASD-S)" userId="90f4cde2-e460-48f0-a8c3-6a502e89c277" providerId="ADAL" clId="{CD76CC05-8127-438C-A982-F8EB4CB446FF}" dt="2022-05-09T22:06:45.592" v="1879" actId="26606"/>
      <pc:docMkLst>
        <pc:docMk/>
      </pc:docMkLst>
      <pc:sldChg chg="addSp delSp modSp mod setBg addAnim delAnim setClrOvrMap delDesignElem">
        <pc:chgData name="Savoie, Bruce (ASD-S)" userId="90f4cde2-e460-48f0-a8c3-6a502e89c277" providerId="ADAL" clId="{CD76CC05-8127-438C-A982-F8EB4CB446FF}" dt="2022-05-09T22:05:36.542" v="1870" actId="1076"/>
        <pc:sldMkLst>
          <pc:docMk/>
          <pc:sldMk cId="835560490" sldId="256"/>
        </pc:sldMkLst>
        <pc:spChg chg="mod">
          <ac:chgData name="Savoie, Bruce (ASD-S)" userId="90f4cde2-e460-48f0-a8c3-6a502e89c277" providerId="ADAL" clId="{CD76CC05-8127-438C-A982-F8EB4CB446FF}" dt="2022-05-09T22:05:26.856" v="1869" actId="1076"/>
          <ac:spMkLst>
            <pc:docMk/>
            <pc:sldMk cId="835560490" sldId="256"/>
            <ac:spMk id="2" creationId="{439EDC2D-1E70-46CF-BDBB-41945B1AC9ED}"/>
          </ac:spMkLst>
        </pc:spChg>
        <pc:spChg chg="mod">
          <ac:chgData name="Savoie, Bruce (ASD-S)" userId="90f4cde2-e460-48f0-a8c3-6a502e89c277" providerId="ADAL" clId="{CD76CC05-8127-438C-A982-F8EB4CB446FF}" dt="2022-05-09T22:05:36.542" v="1870" actId="1076"/>
          <ac:spMkLst>
            <pc:docMk/>
            <pc:sldMk cId="835560490" sldId="256"/>
            <ac:spMk id="3" creationId="{FD55F1BB-93B1-4900-B5F8-12E5E65E4D62}"/>
          </ac:spMkLst>
        </pc:spChg>
        <pc:spChg chg="add mod">
          <ac:chgData name="Savoie, Bruce (ASD-S)" userId="90f4cde2-e460-48f0-a8c3-6a502e89c277" providerId="ADAL" clId="{CD76CC05-8127-438C-A982-F8EB4CB446FF}" dt="2022-05-09T22:05:22.625" v="1868" actId="14100"/>
          <ac:spMkLst>
            <pc:docMk/>
            <pc:sldMk cId="835560490" sldId="256"/>
            <ac:spMk id="4" creationId="{E617A6E9-FE0D-4292-B40C-FB540D0F28B8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1" creationId="{FFB377BB-601C-4288-A224-D150848C4850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7" creationId="{FB70EA8D-D093-4307-9DA5-E4EE61D8213C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79" creationId="{B3687593-1834-43AF-A992-696B19B04201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81" creationId="{6E1FE4DF-DA81-4174-A7A3-1DBD74FB3F32}"/>
          </ac:spMkLst>
        </pc:spChg>
        <pc:spChg chg="add del">
          <ac:chgData name="Savoie, Bruce (ASD-S)" userId="90f4cde2-e460-48f0-a8c3-6a502e89c277" providerId="ADAL" clId="{CD76CC05-8127-438C-A982-F8EB4CB446FF}" dt="2022-04-24T14:50:17.097" v="914" actId="26606"/>
          <ac:spMkLst>
            <pc:docMk/>
            <pc:sldMk cId="835560490" sldId="256"/>
            <ac:spMk id="83" creationId="{7E838281-5FBA-41E7-AD3B-CB3F49FEB051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35560490" sldId="256"/>
            <ac:spMk id="103" creationId="{54CA801C-DA42-4BC8-8E89-AEC618B65F8C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35560490" sldId="256"/>
            <ac:spMk id="105" creationId="{451093B6-F608-4EF5-92D3-7CE72849FB1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28" creationId="{36C4D283-22EA-4931-9DEC-0304C9414339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31" creationId="{9A1F42EF-9A4D-4E5A-B1EE-7E6EDAE71D9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32" creationId="{70B59514-0D9B-415E-B4CB-4CB50B0FE609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33" creationId="{937B4B19-EFE0-4CF3-97D5-BADE0BED786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35560490" sldId="256"/>
            <ac:spMk id="1034" creationId="{05610B29-A0F6-4F83-BF46-0A928A0AA446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35560490" sldId="256"/>
            <ac:spMk id="1035" creationId="{88A61E97-BE00-4736-8008-94C93855FAA6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35560490" sldId="256"/>
            <ac:spMk id="1036" creationId="{864C7C9C-5BF1-4098-85C8-C6B39BDE5CCA}"/>
          </ac:spMkLst>
        </pc:spChg>
        <pc:spChg chg="add del">
          <ac:chgData name="Savoie, Bruce (ASD-S)" userId="90f4cde2-e460-48f0-a8c3-6a502e89c277" providerId="ADAL" clId="{CD76CC05-8127-438C-A982-F8EB4CB446FF}" dt="2022-05-09T22:05:05.127" v="1864" actId="26606"/>
          <ac:spMkLst>
            <pc:docMk/>
            <pc:sldMk cId="835560490" sldId="256"/>
            <ac:spMk id="1038" creationId="{11432301-4726-4BC7-A053-C83570C6643B}"/>
          </ac:spMkLst>
        </pc:spChg>
        <pc:spChg chg="add del">
          <ac:chgData name="Savoie, Bruce (ASD-S)" userId="90f4cde2-e460-48f0-a8c3-6a502e89c277" providerId="ADAL" clId="{CD76CC05-8127-438C-A982-F8EB4CB446FF}" dt="2022-05-09T22:05:05.127" v="1864" actId="26606"/>
          <ac:spMkLst>
            <pc:docMk/>
            <pc:sldMk cId="835560490" sldId="256"/>
            <ac:spMk id="1042" creationId="{3FF533E5-9750-4E88-96EA-897A0D703FD4}"/>
          </ac:spMkLst>
        </pc:spChg>
        <pc:spChg chg="add del">
          <ac:chgData name="Savoie, Bruce (ASD-S)" userId="90f4cde2-e460-48f0-a8c3-6a502e89c277" providerId="ADAL" clId="{CD76CC05-8127-438C-A982-F8EB4CB446FF}" dt="2022-05-09T22:05:05.127" v="1864" actId="26606"/>
          <ac:spMkLst>
            <pc:docMk/>
            <pc:sldMk cId="835560490" sldId="256"/>
            <ac:spMk id="1043" creationId="{F41BBC71-7D18-4156-8DE4-06F1CB298F54}"/>
          </ac:spMkLst>
        </pc:spChg>
        <pc:spChg chg="add del">
          <ac:chgData name="Savoie, Bruce (ASD-S)" userId="90f4cde2-e460-48f0-a8c3-6a502e89c277" providerId="ADAL" clId="{CD76CC05-8127-438C-A982-F8EB4CB446FF}" dt="2022-05-09T22:05:09.584" v="1866" actId="26606"/>
          <ac:spMkLst>
            <pc:docMk/>
            <pc:sldMk cId="835560490" sldId="256"/>
            <ac:spMk id="1045" creationId="{C8EB467E-92F8-4C37-AB39-1F709B6E3DFB}"/>
          </ac:spMkLst>
        </pc:spChg>
        <pc:spChg chg="add del">
          <ac:chgData name="Savoie, Bruce (ASD-S)" userId="90f4cde2-e460-48f0-a8c3-6a502e89c277" providerId="ADAL" clId="{CD76CC05-8127-438C-A982-F8EB4CB446FF}" dt="2022-05-09T22:05:09.584" v="1866" actId="26606"/>
          <ac:spMkLst>
            <pc:docMk/>
            <pc:sldMk cId="835560490" sldId="256"/>
            <ac:spMk id="1047" creationId="{898EC202-A8D7-48E5-B77E-9F1371E4515B}"/>
          </ac:spMkLst>
        </pc:spChg>
        <pc:spChg chg="add del">
          <ac:chgData name="Savoie, Bruce (ASD-S)" userId="90f4cde2-e460-48f0-a8c3-6a502e89c277" providerId="ADAL" clId="{CD76CC05-8127-438C-A982-F8EB4CB446FF}" dt="2022-05-09T22:05:09.584" v="1866" actId="26606"/>
          <ac:spMkLst>
            <pc:docMk/>
            <pc:sldMk cId="835560490" sldId="256"/>
            <ac:spMk id="1048" creationId="{1390C025-A9B7-459A-A7D1-D5DD690F9F86}"/>
          </ac:spMkLst>
        </pc:s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835560490" sldId="256"/>
            <ac:grpSpMk id="1037" creationId="{7F5F6A01-3861-4A02-8D22-231CD7CDA614}"/>
          </ac:grpSpMkLst>
        </pc:grpChg>
        <pc:picChg chg="add del">
          <ac:chgData name="Savoie, Bruce (ASD-S)" userId="90f4cde2-e460-48f0-a8c3-6a502e89c277" providerId="ADAL" clId="{CD76CC05-8127-438C-A982-F8EB4CB446FF}" dt="2022-04-24T14:50:17.097" v="914" actId="26606"/>
          <ac:picMkLst>
            <pc:docMk/>
            <pc:sldMk cId="835560490" sldId="256"/>
            <ac:picMk id="73" creationId="{868ABA13-B3B3-4E09-854F-270094AA885E}"/>
          </ac:picMkLst>
        </pc:picChg>
        <pc:picChg chg="add del">
          <ac:chgData name="Savoie, Bruce (ASD-S)" userId="90f4cde2-e460-48f0-a8c3-6a502e89c277" providerId="ADAL" clId="{CD76CC05-8127-438C-A982-F8EB4CB446FF}" dt="2022-04-24T14:50:17.097" v="914" actId="26606"/>
          <ac:picMkLst>
            <pc:docMk/>
            <pc:sldMk cId="835560490" sldId="256"/>
            <ac:picMk id="75" creationId="{03CA7029-49D1-4811-9706-47326D65B799}"/>
          </ac:picMkLst>
        </pc:picChg>
        <pc:picChg chg="mod">
          <ac:chgData name="Savoie, Bruce (ASD-S)" userId="90f4cde2-e460-48f0-a8c3-6a502e89c277" providerId="ADAL" clId="{CD76CC05-8127-438C-A982-F8EB4CB446FF}" dt="2022-05-09T22:05:09.584" v="1867" actId="26606"/>
          <ac:picMkLst>
            <pc:docMk/>
            <pc:sldMk cId="835560490" sldId="256"/>
            <ac:picMk id="1026" creationId="{BA5259B2-E407-47BD-9C89-B0D0353E1559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35560490" sldId="256"/>
            <ac:picMk id="1029" creationId="{A7A9E6DD-CC7C-4150-8911-883397CCA1B2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35560490" sldId="256"/>
            <ac:picMk id="1030" creationId="{DDA1B7FE-FED9-4723-8992-4E2804D95197}"/>
          </ac:picMkLst>
        </pc:picChg>
        <pc:picChg chg="add del">
          <ac:chgData name="Savoie, Bruce (ASD-S)" userId="90f4cde2-e460-48f0-a8c3-6a502e89c277" providerId="ADAL" clId="{CD76CC05-8127-438C-A982-F8EB4CB446FF}" dt="2022-05-09T22:05:09.584" v="1866" actId="26606"/>
          <ac:picMkLst>
            <pc:docMk/>
            <pc:sldMk cId="835560490" sldId="256"/>
            <ac:picMk id="1046" creationId="{5FBC1FC1-1A8E-4E2F-8767-4A27F827FA84}"/>
          </ac:picMkLst>
        </pc:picChg>
      </pc:sldChg>
      <pc:sldChg chg="addSp delSp modSp mod setBg delDesignElem">
        <pc:chgData name="Savoie, Bruce (ASD-S)" userId="90f4cde2-e460-48f0-a8c3-6a502e89c277" providerId="ADAL" clId="{CD76CC05-8127-438C-A982-F8EB4CB446FF}" dt="2022-05-09T22:05:51.900" v="1874" actId="26606"/>
        <pc:sldMkLst>
          <pc:docMk/>
          <pc:sldMk cId="287915434" sldId="257"/>
        </pc:sldMkLst>
        <pc:spChg chg="mod">
          <ac:chgData name="Savoie, Bruce (ASD-S)" userId="90f4cde2-e460-48f0-a8c3-6a502e89c277" providerId="ADAL" clId="{CD76CC05-8127-438C-A982-F8EB4CB446FF}" dt="2022-05-09T22:05:51.900" v="1874" actId="26606"/>
          <ac:spMkLst>
            <pc:docMk/>
            <pc:sldMk cId="287915434" sldId="257"/>
            <ac:spMk id="2" creationId="{41687EE9-9B1F-480E-852F-0088ED57B1C3}"/>
          </ac:spMkLst>
        </pc:spChg>
        <pc:spChg chg="mod ord">
          <ac:chgData name="Savoie, Bruce (ASD-S)" userId="90f4cde2-e460-48f0-a8c3-6a502e89c277" providerId="ADAL" clId="{CD76CC05-8127-438C-A982-F8EB4CB446FF}" dt="2022-05-09T22:05:51.900" v="1874" actId="26606"/>
          <ac:spMkLst>
            <pc:docMk/>
            <pc:sldMk cId="287915434" sldId="257"/>
            <ac:spMk id="3" creationId="{67E05262-433D-4823-A903-E124C24E4A68}"/>
          </ac:spMkLst>
        </pc:spChg>
        <pc:spChg chg="add del mod">
          <ac:chgData name="Savoie, Bruce (ASD-S)" userId="90f4cde2-e460-48f0-a8c3-6a502e89c277" providerId="ADAL" clId="{CD76CC05-8127-438C-A982-F8EB4CB446FF}" dt="2022-05-09T22:04:04.819" v="1849"/>
          <ac:spMkLst>
            <pc:docMk/>
            <pc:sldMk cId="287915434" sldId="257"/>
            <ac:spMk id="4" creationId="{3D26680C-7FEA-C622-C569-5F9F6A50301F}"/>
          </ac:spMkLst>
        </pc:spChg>
        <pc:spChg chg="add del mod">
          <ac:chgData name="Savoie, Bruce (ASD-S)" userId="90f4cde2-e460-48f0-a8c3-6a502e89c277" providerId="ADAL" clId="{CD76CC05-8127-438C-A982-F8EB4CB446FF}" dt="2022-04-24T14:51:34.863" v="1024"/>
          <ac:spMkLst>
            <pc:docMk/>
            <pc:sldMk cId="287915434" sldId="257"/>
            <ac:spMk id="4" creationId="{DECB34E1-9AAF-435C-A926-20DE334B807F}"/>
          </ac:spMkLst>
        </pc:spChg>
        <pc:spChg chg="add del mod">
          <ac:chgData name="Savoie, Bruce (ASD-S)" userId="90f4cde2-e460-48f0-a8c3-6a502e89c277" providerId="ADAL" clId="{CD76CC05-8127-438C-A982-F8EB4CB446FF}" dt="2022-05-01T22:15:34.424" v="1214"/>
          <ac:spMkLst>
            <pc:docMk/>
            <pc:sldMk cId="287915434" sldId="257"/>
            <ac:spMk id="4" creationId="{EDCE7558-9ADA-4C94-ABA3-61AC100731EA}"/>
          </ac:spMkLst>
        </pc:spChg>
        <pc:spChg chg="add del mod">
          <ac:chgData name="Savoie, Bruce (ASD-S)" userId="90f4cde2-e460-48f0-a8c3-6a502e89c277" providerId="ADAL" clId="{CD76CC05-8127-438C-A982-F8EB4CB446FF}" dt="2022-04-10T23:21:49.952" v="148"/>
          <ac:spMkLst>
            <pc:docMk/>
            <pc:sldMk cId="287915434" sldId="257"/>
            <ac:spMk id="4" creationId="{F9A95623-169C-45AE-A269-05F067BD65B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23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25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27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29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31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33" creationId="{A3885F13-793A-495D-BA2B-0F4570AD1192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39" creationId="{4FD1765F-44EA-48C7-8AB7-1ED4F6FBC9D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41" creationId="{1FF7857D-E98E-495B-B8A4-3FC6B1D4C4D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43" creationId="{0DBA3E57-5CD6-4B46-9194-26E82DA3846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87915434" sldId="257"/>
            <ac:spMk id="45" creationId="{A77E94FA-15D7-48DE-9ADF-C2B27A66370D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87915434" sldId="257"/>
            <ac:spMk id="71" creationId="{B86EEAC6-011F-4499-ACFF-2FDC742DB06D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87915434" sldId="257"/>
            <ac:spMk id="73" creationId="{6970F14D-B6E6-40EA-96B4-4E18D0CF9D8C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87915434" sldId="257"/>
            <ac:spMk id="99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87915434" sldId="257"/>
            <ac:spMk id="101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87915434" sldId="257"/>
            <ac:spMk id="103" creationId="{35879851-1A1D-4246-AAA1-C484E858337D}"/>
          </ac:spMkLst>
        </pc:s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87915434" sldId="257"/>
            <ac:grpSpMk id="85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87915434" sldId="257"/>
            <ac:grpSpMk id="2052" creationId="{15FF890B-3CE7-403A-AECE-2DE04FC7AF80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87915434" sldId="257"/>
            <ac:grpSpMk id="3076" creationId="{6B28271E-9555-42CD-BD73-34342E2C88AA}"/>
          </ac:grpSpMkLst>
        </pc:grpChg>
        <pc:picChg chg="add del">
          <ac:chgData name="Savoie, Bruce (ASD-S)" userId="90f4cde2-e460-48f0-a8c3-6a502e89c277" providerId="ADAL" clId="{CD76CC05-8127-438C-A982-F8EB4CB446FF}" dt="2022-04-24T14:51:33.141" v="1023" actId="21"/>
          <ac:picMkLst>
            <pc:docMk/>
            <pc:sldMk cId="287915434" sldId="257"/>
            <ac:picMk id="5" creationId="{C571926F-183B-4D05-8368-41ED9705E691}"/>
          </ac:picMkLst>
        </pc:picChg>
        <pc:picChg chg="add mod">
          <ac:chgData name="Savoie, Bruce (ASD-S)" userId="90f4cde2-e460-48f0-a8c3-6a502e89c277" providerId="ADAL" clId="{CD76CC05-8127-438C-A982-F8EB4CB446FF}" dt="2022-05-09T22:05:51.900" v="1874" actId="26606"/>
          <ac:picMkLst>
            <pc:docMk/>
            <pc:sldMk cId="287915434" sldId="257"/>
            <ac:picMk id="5" creationId="{E4243CBC-45FE-FE42-8D4E-7D22B618FDE1}"/>
          </ac:picMkLst>
        </pc:picChg>
        <pc:picChg chg="add del">
          <ac:chgData name="Savoie, Bruce (ASD-S)" userId="90f4cde2-e460-48f0-a8c3-6a502e89c277" providerId="ADAL" clId="{CD76CC05-8127-438C-A982-F8EB4CB446FF}" dt="2022-05-09T22:05:51.870" v="1873" actId="26606"/>
          <ac:picMkLst>
            <pc:docMk/>
            <pc:sldMk cId="287915434" sldId="257"/>
            <ac:picMk id="10" creationId="{CFD580F5-E7BF-4C1D-BEFD-4A4601EBA876}"/>
          </ac:picMkLst>
        </pc:picChg>
        <pc:picChg chg="add">
          <ac:chgData name="Savoie, Bruce (ASD-S)" userId="90f4cde2-e460-48f0-a8c3-6a502e89c277" providerId="ADAL" clId="{CD76CC05-8127-438C-A982-F8EB4CB446FF}" dt="2022-05-09T22:05:51.900" v="1874" actId="26606"/>
          <ac:picMkLst>
            <pc:docMk/>
            <pc:sldMk cId="287915434" sldId="257"/>
            <ac:picMk id="12" creationId="{BDFADFB3-3D44-49A8-AE3B-A87C61607F7E}"/>
          </ac:picMkLst>
        </pc:picChg>
        <pc:picChg chg="add del mod">
          <ac:chgData name="Savoie, Bruce (ASD-S)" userId="90f4cde2-e460-48f0-a8c3-6a502e89c277" providerId="ADAL" clId="{CD76CC05-8127-438C-A982-F8EB4CB446FF}" dt="2022-05-01T22:15:32.262" v="1213" actId="478"/>
          <ac:picMkLst>
            <pc:docMk/>
            <pc:sldMk cId="287915434" sldId="257"/>
            <ac:picMk id="14" creationId="{35E1DD3F-3FB5-417A-9D98-7C3F895A0890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87915434" sldId="257"/>
            <ac:picMk id="19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87915434" sldId="257"/>
            <ac:picMk id="21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87915434" sldId="257"/>
            <ac:picMk id="35" creationId="{3752DAF3-DBE0-46F2-98F0-8413B042227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87915434" sldId="257"/>
            <ac:picMk id="37" creationId="{0C958BEF-C417-4034-A07A-4FC9FD946776}"/>
          </ac:picMkLst>
        </pc:picChg>
        <pc:picChg chg="del">
          <ac:chgData name="Savoie, Bruce (ASD-S)" userId="90f4cde2-e460-48f0-a8c3-6a502e89c277" providerId="ADAL" clId="{CD76CC05-8127-438C-A982-F8EB4CB446FF}" dt="2022-04-10T23:18:15.006" v="127" actId="478"/>
          <ac:picMkLst>
            <pc:docMk/>
            <pc:sldMk cId="287915434" sldId="257"/>
            <ac:picMk id="1026" creationId="{D3D70942-A59F-43CD-9078-01216940EF3E}"/>
          </ac:picMkLst>
        </pc:picChg>
        <pc:picChg chg="add del mod">
          <ac:chgData name="Savoie, Bruce (ASD-S)" userId="90f4cde2-e460-48f0-a8c3-6a502e89c277" providerId="ADAL" clId="{CD76CC05-8127-438C-A982-F8EB4CB446FF}" dt="2022-04-24T14:47:36.774" v="795" actId="478"/>
          <ac:picMkLst>
            <pc:docMk/>
            <pc:sldMk cId="287915434" sldId="257"/>
            <ac:picMk id="2050" creationId="{D2DDEF98-622E-4A81-B313-E5DE754D30FE}"/>
          </ac:picMkLst>
        </pc:picChg>
        <pc:picChg chg="add del mod ord">
          <ac:chgData name="Savoie, Bruce (ASD-S)" userId="90f4cde2-e460-48f0-a8c3-6a502e89c277" providerId="ADAL" clId="{CD76CC05-8127-438C-A982-F8EB4CB446FF}" dt="2022-05-09T22:02:35.458" v="1848" actId="478"/>
          <ac:picMkLst>
            <pc:docMk/>
            <pc:sldMk cId="287915434" sldId="257"/>
            <ac:picMk id="3074" creationId="{E3B35B3A-7CD7-473D-AC0A-B86B2BDC98BC}"/>
          </ac:picMkLst>
        </pc:picChg>
      </pc:sldChg>
      <pc:sldChg chg="addSp delSp modSp mod setBg addAnim delDesignElem">
        <pc:chgData name="Savoie, Bruce (ASD-S)" userId="90f4cde2-e460-48f0-a8c3-6a502e89c277" providerId="ADAL" clId="{CD76CC05-8127-438C-A982-F8EB4CB446FF}" dt="2022-05-09T22:06:45.592" v="1879" actId="26606"/>
        <pc:sldMkLst>
          <pc:docMk/>
          <pc:sldMk cId="2119008132" sldId="261"/>
        </pc:sldMkLst>
        <pc:spChg chg="mod">
          <ac:chgData name="Savoie, Bruce (ASD-S)" userId="90f4cde2-e460-48f0-a8c3-6a502e89c277" providerId="ADAL" clId="{CD76CC05-8127-438C-A982-F8EB4CB446FF}" dt="2022-05-09T22:06:45.592" v="1879" actId="26606"/>
          <ac:spMkLst>
            <pc:docMk/>
            <pc:sldMk cId="2119008132" sldId="261"/>
            <ac:spMk id="2" creationId="{12935ADF-A80F-42C8-91FB-B2E3F2302CBC}"/>
          </ac:spMkLst>
        </pc:spChg>
        <pc:spChg chg="mod ord">
          <ac:chgData name="Savoie, Bruce (ASD-S)" userId="90f4cde2-e460-48f0-a8c3-6a502e89c277" providerId="ADAL" clId="{CD76CC05-8127-438C-A982-F8EB4CB446FF}" dt="2022-05-09T22:06:45.592" v="1879" actId="26606"/>
          <ac:spMkLst>
            <pc:docMk/>
            <pc:sldMk cId="2119008132" sldId="261"/>
            <ac:spMk id="3" creationId="{3312CF84-128C-4C0E-9AB3-472C1CB8117D}"/>
          </ac:spMkLst>
        </pc:spChg>
        <pc:spChg chg="add del mod">
          <ac:chgData name="Savoie, Bruce (ASD-S)" userId="90f4cde2-e460-48f0-a8c3-6a502e89c277" providerId="ADAL" clId="{CD76CC05-8127-438C-A982-F8EB4CB446FF}" dt="2022-04-10T23:23:59.791" v="152"/>
          <ac:spMkLst>
            <pc:docMk/>
            <pc:sldMk cId="2119008132" sldId="261"/>
            <ac:spMk id="4" creationId="{97058E93-A6CB-49DB-8319-29BCA53E6C49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8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9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14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16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119008132" sldId="261"/>
            <ac:spMk id="18" creationId="{6AD30037-67ED-4367-9BE0-45787510BF1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22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24" creationId="{9B0F3308-12C4-4DD7-ABB4-D0DFAA3CF6D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30" creationId="{73AFD74C-283C-45BD-885B-6E6635E4B3F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32" creationId="{CE3DE725-FEB0-422F-BDBA-A29C95768A3F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34" creationId="{05058156-257B-4118-BA50-5869C8AF6AD7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119008132" sldId="261"/>
            <ac:spMk id="36" creationId="{D23B4D99-FEA8-489A-8436-A2F113BE1B6E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38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40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42" creationId="{AFC5700F-7321-4B30-B1DC-BC4F2165BB51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44" creationId="{8F50300C-C744-4948-BE34-534215C7469B}"/>
          </ac:spMkLst>
        </pc:spChg>
        <pc:spChg chg="add del">
          <ac:chgData name="Savoie, Bruce (ASD-S)" userId="90f4cde2-e460-48f0-a8c3-6a502e89c277" providerId="ADAL" clId="{CD76CC05-8127-438C-A982-F8EB4CB446FF}" dt="2022-05-01T22:20:06.902" v="1253" actId="26606"/>
          <ac:spMkLst>
            <pc:docMk/>
            <pc:sldMk cId="2119008132" sldId="261"/>
            <ac:spMk id="74" creationId="{6CA72FCB-DBCC-435A-838B-682978F4791B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5" creationId="{EE9F5D7F-1BBC-4096-ADA7-AA9C9E4D2868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7" creationId="{06D370DD-716B-4528-B475-331F84CEA5A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79" creationId="{E79D076F-656A-4CD9-83AD-AF8F4B28CA49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16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18" creationId="{2A337B9A-DE2D-4671-B699-5EDA7354E3C0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20" creationId="{AF78F100-9F75-4171-82C9-3EAB9ECF9C5A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22" creationId="{E5CC6B24-538F-439E-B44C-19AED5F54370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52" creationId="{E0F4241C-38D8-4CE3-BE9E-490EB141D38A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119008132" sldId="261"/>
            <ac:spMk id="154" creationId="{D643605B-3952-430D-B6EB-6987EFA31570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4100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2119008132" sldId="261"/>
            <ac:spMk id="4101" creationId="{3212FB65-CD2B-4005-B910-132DCE19FCC7}"/>
          </ac:spMkLst>
        </pc:s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119008132" sldId="261"/>
            <ac:grpSpMk id="1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119008132" sldId="261"/>
            <ac:grpSpMk id="20" creationId="{50841A4E-5BC1-44B4-83CF-D524E8AEAD64}"/>
          </ac:grpSpMkLst>
        </pc:grpChg>
        <pc:grpChg chg="add del">
          <ac:chgData name="Savoie, Bruce (ASD-S)" userId="90f4cde2-e460-48f0-a8c3-6a502e89c277" providerId="ADAL" clId="{CD76CC05-8127-438C-A982-F8EB4CB446FF}" dt="2022-05-01T22:20:06.902" v="1253" actId="26606"/>
          <ac:grpSpMkLst>
            <pc:docMk/>
            <pc:sldMk cId="2119008132" sldId="261"/>
            <ac:grpSpMk id="23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1T22:20:06.902" v="1253" actId="26606"/>
          <ac:grpSpMkLst>
            <pc:docMk/>
            <pc:sldMk cId="2119008132" sldId="261"/>
            <ac:grpSpMk id="46" creationId="{3EF50F21-ED59-4E25-B7BC-73AD45B39542}"/>
          </ac:grpSpMkLst>
        </pc:grpChg>
        <pc:grpChg chg="add del">
          <ac:chgData name="Savoie, Bruce (ASD-S)" userId="90f4cde2-e460-48f0-a8c3-6a502e89c277" providerId="ADAL" clId="{CD76CC05-8127-438C-A982-F8EB4CB446FF}" dt="2022-05-01T22:20:06.902" v="1253" actId="26606"/>
          <ac:grpSpMkLst>
            <pc:docMk/>
            <pc:sldMk cId="2119008132" sldId="261"/>
            <ac:grpSpMk id="60" creationId="{672F9DC4-C2C4-43CF-9C2C-2EE1826F77A2}"/>
          </ac:grpSpMkLst>
        </pc:grpChg>
        <pc:grpChg chg="add del">
          <ac:chgData name="Savoie, Bruce (ASD-S)" userId="90f4cde2-e460-48f0-a8c3-6a502e89c277" providerId="ADAL" clId="{CD76CC05-8127-438C-A982-F8EB4CB446FF}" dt="2022-05-01T22:20:06.902" v="1253" actId="26606"/>
          <ac:grpSpMkLst>
            <pc:docMk/>
            <pc:sldMk cId="2119008132" sldId="261"/>
            <ac:grpSpMk id="73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119008132" sldId="261"/>
            <ac:grpSpMk id="88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119008132" sldId="261"/>
            <ac:grpSpMk id="102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119008132" sldId="261"/>
            <ac:grpSpMk id="124" creationId="{D3ABA9C9-9CC6-4B93-8EE4-A4550C5C2691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119008132" sldId="261"/>
            <ac:grpSpMk id="138" creationId="{2BC5EA1C-98C5-4527-9229-AED44F1566DB}"/>
          </ac:grpSpMkLst>
        </pc:grpChg>
        <pc:picChg chg="add mod ord">
          <ac:chgData name="Savoie, Bruce (ASD-S)" userId="90f4cde2-e460-48f0-a8c3-6a502e89c277" providerId="ADAL" clId="{CD76CC05-8127-438C-A982-F8EB4CB446FF}" dt="2022-05-09T22:06:45.592" v="1879" actId="26606"/>
          <ac:picMkLst>
            <pc:docMk/>
            <pc:sldMk cId="2119008132" sldId="261"/>
            <ac:picMk id="5" creationId="{B9E573DD-9697-49F8-9E21-77AA5784635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119008132" sldId="261"/>
            <ac:picMk id="7" creationId="{01AF5FBB-9FDC-4D75-9DD6-DAF01ED197A0}"/>
          </ac:picMkLst>
        </pc:picChg>
        <pc:picChg chg="add">
          <ac:chgData name="Savoie, Bruce (ASD-S)" userId="90f4cde2-e460-48f0-a8c3-6a502e89c277" providerId="ADAL" clId="{CD76CC05-8127-438C-A982-F8EB4CB446FF}" dt="2022-05-09T22:06:45.592" v="1879" actId="26606"/>
          <ac:picMkLst>
            <pc:docMk/>
            <pc:sldMk cId="2119008132" sldId="261"/>
            <ac:picMk id="11" creationId="{CFD580F5-E7BF-4C1D-BEFD-4A4601EBA876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119008132" sldId="261"/>
            <ac:picMk id="12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119008132" sldId="261"/>
            <ac:picMk id="26" creationId="{6A24046D-AAB6-4470-AC22-6448D576E5B5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119008132" sldId="261"/>
            <ac:picMk id="28" creationId="{211A0A85-392D-49DA-B9EC-82262B3B9614}"/>
          </ac:picMkLst>
        </pc:picChg>
        <pc:picChg chg="del">
          <ac:chgData name="Savoie, Bruce (ASD-S)" userId="90f4cde2-e460-48f0-a8c3-6a502e89c277" providerId="ADAL" clId="{CD76CC05-8127-438C-A982-F8EB4CB446FF}" dt="2022-04-10T23:18:28.330" v="129" actId="478"/>
          <ac:picMkLst>
            <pc:docMk/>
            <pc:sldMk cId="2119008132" sldId="261"/>
            <ac:picMk id="4098" creationId="{C9AD5C57-37FE-41A7-BA7A-A78FD076FEEA}"/>
          </ac:picMkLst>
        </pc:picChg>
      </pc:sldChg>
      <pc:sldChg chg="addSp delSp modSp mod setBg delDesignElem">
        <pc:chgData name="Savoie, Bruce (ASD-S)" userId="90f4cde2-e460-48f0-a8c3-6a502e89c277" providerId="ADAL" clId="{CD76CC05-8127-438C-A982-F8EB4CB446FF}" dt="2022-05-09T22:05:59.790" v="1875" actId="26606"/>
        <pc:sldMkLst>
          <pc:docMk/>
          <pc:sldMk cId="875609225" sldId="265"/>
        </pc:sldMkLst>
        <pc:spChg chg="mod">
          <ac:chgData name="Savoie, Bruce (ASD-S)" userId="90f4cde2-e460-48f0-a8c3-6a502e89c277" providerId="ADAL" clId="{CD76CC05-8127-438C-A982-F8EB4CB446FF}" dt="2022-05-09T22:05:59.790" v="1875" actId="26606"/>
          <ac:spMkLst>
            <pc:docMk/>
            <pc:sldMk cId="875609225" sldId="265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10T23:22:13.569" v="150"/>
          <ac:spMkLst>
            <pc:docMk/>
            <pc:sldMk cId="875609225" sldId="265"/>
            <ac:spMk id="3" creationId="{2305D413-57A9-4D82-AB18-3262B7175471}"/>
          </ac:spMkLst>
        </pc:spChg>
        <pc:spChg chg="add del mod">
          <ac:chgData name="Savoie, Bruce (ASD-S)" userId="90f4cde2-e460-48f0-a8c3-6a502e89c277" providerId="ADAL" clId="{CD76CC05-8127-438C-A982-F8EB4CB446FF}" dt="2022-05-01T22:16:20.510" v="1216"/>
          <ac:spMkLst>
            <pc:docMk/>
            <pc:sldMk cId="875609225" sldId="265"/>
            <ac:spMk id="3" creationId="{94A7F6D9-9662-4376-9A74-4A5468CB5EB1}"/>
          </ac:spMkLst>
        </pc:spChg>
        <pc:spChg chg="add del mod">
          <ac:chgData name="Savoie, Bruce (ASD-S)" userId="90f4cde2-e460-48f0-a8c3-6a502e89c277" providerId="ADAL" clId="{CD76CC05-8127-438C-A982-F8EB4CB446FF}" dt="2022-05-09T22:02:27.675" v="1847"/>
          <ac:spMkLst>
            <pc:docMk/>
            <pc:sldMk cId="875609225" sldId="265"/>
            <ac:spMk id="3" creationId="{AAD4294E-34B9-D331-9B34-A480CD6787C1}"/>
          </ac:spMkLst>
        </pc:spChg>
        <pc:spChg chg="mod">
          <ac:chgData name="Savoie, Bruce (ASD-S)" userId="90f4cde2-e460-48f0-a8c3-6a502e89c277" providerId="ADAL" clId="{CD76CC05-8127-438C-A982-F8EB4CB446FF}" dt="2022-05-09T22:05:59.790" v="1875" actId="26606"/>
          <ac:spMkLst>
            <pc:docMk/>
            <pc:sldMk cId="875609225" sldId="265"/>
            <ac:spMk id="4" creationId="{54D2BC26-CB9E-4B1E-A189-7DB32A953C38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75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77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81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83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85" creationId="{2FD6CE23-240D-415B-81B0-F15CE60767AC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875609225" sldId="265"/>
            <ac:spMk id="87" creationId="{55599FE3-8CCE-4364-9F89-0C11699C4F6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91" creationId="{7FC58165-2D0C-46A8-9039-E47107B796C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93" creationId="{DAB394C5-66AD-4654-96DD-5F7A5B282088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95" creationId="{10006BD7-716F-4665-AEF3-99B3188222BF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97" creationId="{17038EEB-6071-4BDA-AA8F-6D46EB56DE00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75609225" sldId="265"/>
            <ac:spMk id="99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75609225" sldId="265"/>
            <ac:spMk id="101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875609225" sldId="265"/>
            <ac:spMk id="103" creationId="{B2EC7880-C5D9-40A8-A6B0-3198AD07AD1B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875609225" sldId="265"/>
            <ac:spMk id="3077" creationId="{24923D72-7E69-464B-94C5-B2530008D094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4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5" creationId="{3212FB65-CD2B-4005-B910-132DCE19FCC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6" creationId="{B5DC95B7-2A72-483B-BA19-2BE75120554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7" creationId="{1C822AFE-7E96-4A51-9E55-FCAEACD2135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875609225" sldId="265"/>
            <ac:spMk id="5128" creationId="{9169EA61-C175-4B7E-807B-58199DEA7FB3}"/>
          </ac:spMkLst>
        </pc:s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875609225" sldId="265"/>
            <ac:grpSpMk id="71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875609225" sldId="265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875609225" sldId="265"/>
            <ac:grpSpMk id="4100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875609225" sldId="265"/>
            <ac:grpSpMk id="4107" creationId="{8267D78B-5467-413E-AA16-317DC14DEDF7}"/>
          </ac:grpSpMkLst>
        </pc:grp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75609225" sldId="265"/>
            <ac:picMk id="73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75609225" sldId="265"/>
            <ac:picMk id="89" creationId="{C5DED009-4FA7-4A3F-B64A-86EE7D5C4DE5}"/>
          </ac:picMkLst>
        </pc:picChg>
        <pc:picChg chg="del">
          <ac:chgData name="Savoie, Bruce (ASD-S)" userId="90f4cde2-e460-48f0-a8c3-6a502e89c277" providerId="ADAL" clId="{CD76CC05-8127-438C-A982-F8EB4CB446FF}" dt="2022-04-10T23:18:17.936" v="128" actId="478"/>
          <ac:picMkLst>
            <pc:docMk/>
            <pc:sldMk cId="875609225" sldId="265"/>
            <ac:picMk id="2050" creationId="{0BA764EB-4B6F-4616-909C-41553B8FDC4F}"/>
          </ac:picMkLst>
        </pc:picChg>
        <pc:picChg chg="add mod">
          <ac:chgData name="Savoie, Bruce (ASD-S)" userId="90f4cde2-e460-48f0-a8c3-6a502e89c277" providerId="ADAL" clId="{CD76CC05-8127-438C-A982-F8EB4CB446FF}" dt="2022-05-09T22:05:59.790" v="1875" actId="26606"/>
          <ac:picMkLst>
            <pc:docMk/>
            <pc:sldMk cId="875609225" sldId="265"/>
            <ac:picMk id="2050" creationId="{A42EF9CE-D299-239C-57BE-BBD899A8459B}"/>
          </ac:picMkLst>
        </pc:picChg>
        <pc:picChg chg="add">
          <ac:chgData name="Savoie, Bruce (ASD-S)" userId="90f4cde2-e460-48f0-a8c3-6a502e89c277" providerId="ADAL" clId="{CD76CC05-8127-438C-A982-F8EB4CB446FF}" dt="2022-05-09T22:05:59.790" v="1875" actId="26606"/>
          <ac:picMkLst>
            <pc:docMk/>
            <pc:sldMk cId="875609225" sldId="265"/>
            <ac:picMk id="2052" creationId="{BDFADFB3-3D44-49A8-AE3B-A87C61607F7E}"/>
          </ac:picMkLst>
        </pc:picChg>
        <pc:picChg chg="add del mod ord">
          <ac:chgData name="Savoie, Bruce (ASD-S)" userId="90f4cde2-e460-48f0-a8c3-6a502e89c277" providerId="ADAL" clId="{CD76CC05-8127-438C-A982-F8EB4CB446FF}" dt="2022-05-01T22:15:38.173" v="1215" actId="478"/>
          <ac:picMkLst>
            <pc:docMk/>
            <pc:sldMk cId="875609225" sldId="265"/>
            <ac:picMk id="3074" creationId="{938CB88C-32DA-4901-9AD8-0EE228D77978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75609225" sldId="265"/>
            <ac:picMk id="3076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875609225" sldId="265"/>
            <ac:picMk id="3078" creationId="{16E66A48-7796-4FE2-8042-B87F1E3A543E}"/>
          </ac:picMkLst>
        </pc:picChg>
        <pc:picChg chg="add del mod ord">
          <ac:chgData name="Savoie, Bruce (ASD-S)" userId="90f4cde2-e460-48f0-a8c3-6a502e89c277" providerId="ADAL" clId="{CD76CC05-8127-438C-A982-F8EB4CB446FF}" dt="2022-05-09T22:02:26.116" v="1846" actId="478"/>
          <ac:picMkLst>
            <pc:docMk/>
            <pc:sldMk cId="875609225" sldId="265"/>
            <ac:picMk id="4098" creationId="{DE281335-D78E-4AED-A26D-B9B9200FFA54}"/>
          </ac:picMkLst>
        </pc:picChg>
      </pc:sldChg>
      <pc:sldChg chg="addSp delSp modSp add del mod ord setBg delDesignElem">
        <pc:chgData name="Savoie, Bruce (ASD-S)" userId="90f4cde2-e460-48f0-a8c3-6a502e89c277" providerId="ADAL" clId="{CD76CC05-8127-438C-A982-F8EB4CB446FF}" dt="2022-05-09T22:06:39.122" v="1878" actId="26606"/>
        <pc:sldMkLst>
          <pc:docMk/>
          <pc:sldMk cId="1559245117" sldId="266"/>
        </pc:sldMkLst>
        <pc:spChg chg="mod">
          <ac:chgData name="Savoie, Bruce (ASD-S)" userId="90f4cde2-e460-48f0-a8c3-6a502e89c277" providerId="ADAL" clId="{CD76CC05-8127-438C-A982-F8EB4CB446FF}" dt="2022-05-09T22:06:39.122" v="1878" actId="26606"/>
          <ac:spMkLst>
            <pc:docMk/>
            <pc:sldMk cId="1559245117" sldId="266"/>
            <ac:spMk id="2" creationId="{41687EE9-9B1F-480E-852F-0088ED57B1C3}"/>
          </ac:spMkLst>
        </pc:spChg>
        <pc:spChg chg="add del mod">
          <ac:chgData name="Savoie, Bruce (ASD-S)" userId="90f4cde2-e460-48f0-a8c3-6a502e89c277" providerId="ADAL" clId="{CD76CC05-8127-438C-A982-F8EB4CB446FF}" dt="2022-05-09T22:00:52.968" v="1844"/>
          <ac:spMkLst>
            <pc:docMk/>
            <pc:sldMk cId="1559245117" sldId="266"/>
            <ac:spMk id="3" creationId="{64D672B6-BF3F-A08B-B852-B25A8115ED02}"/>
          </ac:spMkLst>
        </pc:spChg>
        <pc:spChg chg="add del mod">
          <ac:chgData name="Savoie, Bruce (ASD-S)" userId="90f4cde2-e460-48f0-a8c3-6a502e89c277" providerId="ADAL" clId="{CD76CC05-8127-438C-A982-F8EB4CB446FF}" dt="2022-05-01T22:17:51.126" v="1218"/>
          <ac:spMkLst>
            <pc:docMk/>
            <pc:sldMk cId="1559245117" sldId="266"/>
            <ac:spMk id="3" creationId="{A2F76C72-6ECE-4102-9C99-05BE60029E5B}"/>
          </ac:spMkLst>
        </pc:spChg>
        <pc:spChg chg="add del mod">
          <ac:chgData name="Savoie, Bruce (ASD-S)" userId="90f4cde2-e460-48f0-a8c3-6a502e89c277" providerId="ADAL" clId="{CD76CC05-8127-438C-A982-F8EB4CB446FF}" dt="2022-04-10T23:20:49.606" v="143"/>
          <ac:spMkLst>
            <pc:docMk/>
            <pc:sldMk cId="1559245117" sldId="266"/>
            <ac:spMk id="3" creationId="{E1AC933C-9592-488E-A758-D8A8965E4201}"/>
          </ac:spMkLst>
        </pc:spChg>
        <pc:spChg chg="add del mod">
          <ac:chgData name="Savoie, Bruce (ASD-S)" userId="90f4cde2-e460-48f0-a8c3-6a502e89c277" providerId="ADAL" clId="{CD76CC05-8127-438C-A982-F8EB4CB446FF}" dt="2022-04-24T14:58:17.608" v="1063"/>
          <ac:spMkLst>
            <pc:docMk/>
            <pc:sldMk cId="1559245117" sldId="266"/>
            <ac:spMk id="3" creationId="{E50DF057-F65C-4A36-AB22-15FB2EB5CB7D}"/>
          </ac:spMkLst>
        </pc:spChg>
        <pc:spChg chg="mod ord">
          <ac:chgData name="Savoie, Bruce (ASD-S)" userId="90f4cde2-e460-48f0-a8c3-6a502e89c277" providerId="ADAL" clId="{CD76CC05-8127-438C-A982-F8EB4CB446FF}" dt="2022-05-09T22:06:39.122" v="1878" actId="26606"/>
          <ac:spMkLst>
            <pc:docMk/>
            <pc:sldMk cId="1559245117" sldId="266"/>
            <ac:spMk id="11" creationId="{D08E1AE2-AA0A-49EE-9AC9-E77A4CCA49E6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1559245117" sldId="266"/>
            <ac:spMk id="44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1559245117" sldId="266"/>
            <ac:spMk id="46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75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77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81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83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85" creationId="{9B0F3308-12C4-4DD7-ABB4-D0DFAA3CF6DE}"/>
          </ac:spMkLst>
        </pc:spChg>
        <pc:spChg chg="add del">
          <ac:chgData name="Savoie, Bruce (ASD-S)" userId="90f4cde2-e460-48f0-a8c3-6a502e89c277" providerId="ADAL" clId="{CD76CC05-8127-438C-A982-F8EB4CB446FF}" dt="2022-04-10T23:20:55.921" v="145" actId="26606"/>
          <ac:spMkLst>
            <pc:docMk/>
            <pc:sldMk cId="1559245117" sldId="266"/>
            <ac:spMk id="87" creationId="{55599FE3-8CCE-4364-9F89-0C11699C4F6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91" creationId="{73AFD74C-283C-45BD-885B-6E6635E4B3F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93" creationId="{CE3DE725-FEB0-422F-BDBA-A29C95768A3F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95" creationId="{05058156-257B-4118-BA50-5869C8AF6AD7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97" creationId="{D23B4D99-FEA8-489A-8436-A2F113BE1B6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0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2" creationId="{3212FB65-CD2B-4005-B910-132DCE19FCC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4" creationId="{B5DC95B7-2A72-483B-BA19-2BE751205541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6" creationId="{1C822AFE-7E96-4A51-9E55-FCAEACD21357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1559245117" sldId="266"/>
            <ac:spMk id="148" creationId="{9169EA61-C175-4B7E-807B-58199DEA7FB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59245117" sldId="266"/>
            <ac:spMk id="5125" creationId="{E1F0989E-BFBB-43E4-927B-2C51C7AE261D}"/>
          </ac:spMkLst>
        </pc:s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1559245117" sldId="266"/>
            <ac:grpSpMk id="16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1559245117" sldId="266"/>
            <ac:grpSpMk id="30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4-10T23:20:55.921" v="145" actId="26606"/>
          <ac:grpSpMkLst>
            <pc:docMk/>
            <pc:sldMk cId="1559245117" sldId="266"/>
            <ac:grpSpMk id="71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10T23:20:55.921" v="145" actId="26606"/>
          <ac:grpSpMkLst>
            <pc:docMk/>
            <pc:sldMk cId="1559245117" sldId="266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1559245117" sldId="266"/>
            <ac:grpSpMk id="1028" creationId="{15FF890B-3CE7-403A-AECE-2DE04FC7AF80}"/>
          </ac:grpSpMkLst>
        </pc:grpChg>
        <pc:picChg chg="add del mod">
          <ac:chgData name="Savoie, Bruce (ASD-S)" userId="90f4cde2-e460-48f0-a8c3-6a502e89c277" providerId="ADAL" clId="{CD76CC05-8127-438C-A982-F8EB4CB446FF}" dt="2022-05-09T22:00:51.241" v="1843" actId="478"/>
          <ac:picMkLst>
            <pc:docMk/>
            <pc:sldMk cId="1559245117" sldId="266"/>
            <ac:picMk id="4" creationId="{F874B889-1F92-484E-A5DD-A454175233A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59245117" sldId="266"/>
            <ac:picMk id="73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59245117" sldId="266"/>
            <ac:picMk id="89" creationId="{211A0A85-392D-49DA-B9EC-82262B3B9614}"/>
          </ac:picMkLst>
        </pc:picChg>
        <pc:picChg chg="add mod">
          <ac:chgData name="Savoie, Bruce (ASD-S)" userId="90f4cde2-e460-48f0-a8c3-6a502e89c277" providerId="ADAL" clId="{CD76CC05-8127-438C-A982-F8EB4CB446FF}" dt="2022-05-09T22:06:39.122" v="1878" actId="26606"/>
          <ac:picMkLst>
            <pc:docMk/>
            <pc:sldMk cId="1559245117" sldId="266"/>
            <ac:picMk id="1026" creationId="{260E6DFC-181A-2D30-B43C-EA874BC7543F}"/>
          </ac:picMkLst>
        </pc:picChg>
        <pc:picChg chg="add del mod">
          <ac:chgData name="Savoie, Bruce (ASD-S)" userId="90f4cde2-e460-48f0-a8c3-6a502e89c277" providerId="ADAL" clId="{CD76CC05-8127-438C-A982-F8EB4CB446FF}" dt="2022-04-24T14:55:54.121" v="1062" actId="478"/>
          <ac:picMkLst>
            <pc:docMk/>
            <pc:sldMk cId="1559245117" sldId="266"/>
            <ac:picMk id="1026" creationId="{2C551A27-2AE4-448B-A404-7E72C3E17BDA}"/>
          </ac:picMkLst>
        </pc:picChg>
        <pc:picChg chg="add">
          <ac:chgData name="Savoie, Bruce (ASD-S)" userId="90f4cde2-e460-48f0-a8c3-6a502e89c277" providerId="ADAL" clId="{CD76CC05-8127-438C-A982-F8EB4CB446FF}" dt="2022-05-09T22:06:39.122" v="1878" actId="26606"/>
          <ac:picMkLst>
            <pc:docMk/>
            <pc:sldMk cId="1559245117" sldId="266"/>
            <ac:picMk id="1029" creationId="{BDFADFB3-3D44-49A8-AE3B-A87C61607F7E}"/>
          </ac:picMkLst>
        </pc:picChg>
        <pc:picChg chg="del">
          <ac:chgData name="Savoie, Bruce (ASD-S)" userId="90f4cde2-e460-48f0-a8c3-6a502e89c277" providerId="ADAL" clId="{CD76CC05-8127-438C-A982-F8EB4CB446FF}" dt="2022-04-10T23:18:10.544" v="126" actId="478"/>
          <ac:picMkLst>
            <pc:docMk/>
            <pc:sldMk cId="1559245117" sldId="266"/>
            <ac:picMk id="3074" creationId="{24A03545-3738-49C1-8DE2-4E660C6A0D08}"/>
          </ac:picMkLst>
        </pc:picChg>
        <pc:picChg chg="add del mod">
          <ac:chgData name="Savoie, Bruce (ASD-S)" userId="90f4cde2-e460-48f0-a8c3-6a502e89c277" providerId="ADAL" clId="{CD76CC05-8127-438C-A982-F8EB4CB446FF}" dt="2022-05-01T22:16:27.819" v="1217" actId="478"/>
          <ac:picMkLst>
            <pc:docMk/>
            <pc:sldMk cId="1559245117" sldId="266"/>
            <ac:picMk id="5122" creationId="{CA19E0E4-3A23-4332-8B9E-4806890DE6A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59245117" sldId="266"/>
            <ac:picMk id="5124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59245117" sldId="266"/>
            <ac:picMk id="5126" creationId="{6A24046D-AAB6-4470-AC22-6448D576E5B5}"/>
          </ac:picMkLst>
        </pc:picChg>
      </pc:sldChg>
      <pc:sldChg chg="addSp delSp modSp del mod ord setBg delDesignElem">
        <pc:chgData name="Savoie, Bruce (ASD-S)" userId="90f4cde2-e460-48f0-a8c3-6a502e89c277" providerId="ADAL" clId="{CD76CC05-8127-438C-A982-F8EB4CB446FF}" dt="2022-04-24T14:35:49.614" v="429" actId="2696"/>
        <pc:sldMkLst>
          <pc:docMk/>
          <pc:sldMk cId="3612282322" sldId="267"/>
        </pc:sldMkLst>
        <pc:spChg chg="mod">
          <ac:chgData name="Savoie, Bruce (ASD-S)" userId="90f4cde2-e460-48f0-a8c3-6a502e89c277" providerId="ADAL" clId="{CD76CC05-8127-438C-A982-F8EB4CB446FF}" dt="2022-04-10T23:25:42.501" v="214" actId="1076"/>
          <ac:spMkLst>
            <pc:docMk/>
            <pc:sldMk cId="3612282322" sldId="267"/>
            <ac:spMk id="2" creationId="{D115CCF8-2769-4FD0-8B96-80EE0ED03C4A}"/>
          </ac:spMkLst>
        </pc:spChg>
        <pc:spChg chg="mod">
          <ac:chgData name="Savoie, Bruce (ASD-S)" userId="90f4cde2-e460-48f0-a8c3-6a502e89c277" providerId="ADAL" clId="{CD76CC05-8127-438C-A982-F8EB4CB446FF}" dt="2022-04-10T23:25:22.464" v="211" actId="20577"/>
          <ac:spMkLst>
            <pc:docMk/>
            <pc:sldMk cId="3612282322" sldId="267"/>
            <ac:spMk id="3" creationId="{1E3F876D-F79B-4A78-BBAE-473F18283455}"/>
          </ac:spMkLst>
        </pc:spChg>
        <pc:spChg chg="add del mod">
          <ac:chgData name="Savoie, Bruce (ASD-S)" userId="90f4cde2-e460-48f0-a8c3-6a502e89c277" providerId="ADAL" clId="{CD76CC05-8127-438C-A982-F8EB4CB446FF}" dt="2022-04-10T23:25:15.870" v="209"/>
          <ac:spMkLst>
            <pc:docMk/>
            <pc:sldMk cId="3612282322" sldId="267"/>
            <ac:spMk id="4" creationId="{0A73349A-8B03-4A5F-B8D0-8D4B7A6CAD43}"/>
          </ac:spMkLst>
        </pc:spChg>
        <pc:spChg chg="add">
          <ac:chgData name="Savoie, Bruce (ASD-S)" userId="90f4cde2-e460-48f0-a8c3-6a502e89c277" providerId="ADAL" clId="{CD76CC05-8127-438C-A982-F8EB4CB446FF}" dt="2022-04-10T23:25:18.755" v="210" actId="26606"/>
          <ac:spMkLst>
            <pc:docMk/>
            <pc:sldMk cId="3612282322" sldId="267"/>
            <ac:spMk id="18" creationId="{A6073935-E043-4801-AF06-06093A9145F7}"/>
          </ac:spMkLst>
        </pc:spChg>
        <pc:spChg chg="add">
          <ac:chgData name="Savoie, Bruce (ASD-S)" userId="90f4cde2-e460-48f0-a8c3-6a502e89c277" providerId="ADAL" clId="{CD76CC05-8127-438C-A982-F8EB4CB446FF}" dt="2022-04-10T23:25:18.755" v="210" actId="26606"/>
          <ac:spMkLst>
            <pc:docMk/>
            <pc:sldMk cId="3612282322" sldId="267"/>
            <ac:spMk id="28" creationId="{8D6B9972-4A81-4223-9901-0E559A1D5E59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3612282322" sldId="267"/>
            <ac:spMk id="71" creationId="{4F645BF8-7885-4398-80BC-4C0DF24F5CEE}"/>
          </ac:spMkLst>
        </pc:spChg>
        <pc:spChg chg="del">
          <ac:chgData name="Savoie, Bruce (ASD-S)" userId="90f4cde2-e460-48f0-a8c3-6a502e89c277" providerId="ADAL" clId="{CD76CC05-8127-438C-A982-F8EB4CB446FF}" dt="2022-04-10T23:18:33.275" v="135"/>
          <ac:spMkLst>
            <pc:docMk/>
            <pc:sldMk cId="3612282322" sldId="267"/>
            <ac:spMk id="73" creationId="{3212FB65-CD2B-4005-B910-132DCE19FCC7}"/>
          </ac:spMkLst>
        </pc:spChg>
        <pc:grpChg chg="add">
          <ac:chgData name="Savoie, Bruce (ASD-S)" userId="90f4cde2-e460-48f0-a8c3-6a502e89c277" providerId="ADAL" clId="{CD76CC05-8127-438C-A982-F8EB4CB446FF}" dt="2022-04-10T23:25:18.755" v="210" actId="26606"/>
          <ac:grpSpMkLst>
            <pc:docMk/>
            <pc:sldMk cId="3612282322" sldId="267"/>
            <ac:grpSpMk id="10" creationId="{C616B3DC-C165-433D-9187-62DCC0E317D3}"/>
          </ac:grpSpMkLst>
        </pc:grpChg>
        <pc:grpChg chg="add">
          <ac:chgData name="Savoie, Bruce (ASD-S)" userId="90f4cde2-e460-48f0-a8c3-6a502e89c277" providerId="ADAL" clId="{CD76CC05-8127-438C-A982-F8EB4CB446FF}" dt="2022-04-10T23:25:18.755" v="210" actId="26606"/>
          <ac:grpSpMkLst>
            <pc:docMk/>
            <pc:sldMk cId="3612282322" sldId="267"/>
            <ac:grpSpMk id="20" creationId="{8AC26FF4-D6F9-4A94-A837-D051A101EDD3}"/>
          </ac:grpSpMkLst>
        </pc:grpChg>
        <pc:picChg chg="add mod">
          <ac:chgData name="Savoie, Bruce (ASD-S)" userId="90f4cde2-e460-48f0-a8c3-6a502e89c277" providerId="ADAL" clId="{CD76CC05-8127-438C-A982-F8EB4CB446FF}" dt="2022-04-10T23:25:18.755" v="210" actId="26606"/>
          <ac:picMkLst>
            <pc:docMk/>
            <pc:sldMk cId="3612282322" sldId="267"/>
            <ac:picMk id="5" creationId="{0AEEC48C-D76D-4971-B738-7A57233C0044}"/>
          </ac:picMkLst>
        </pc:picChg>
        <pc:picChg chg="del mod">
          <ac:chgData name="Savoie, Bruce (ASD-S)" userId="90f4cde2-e460-48f0-a8c3-6a502e89c277" providerId="ADAL" clId="{CD76CC05-8127-438C-A982-F8EB4CB446FF}" dt="2022-04-10T23:24:16.703" v="154" actId="478"/>
          <ac:picMkLst>
            <pc:docMk/>
            <pc:sldMk cId="3612282322" sldId="267"/>
            <ac:picMk id="5122" creationId="{44370145-1600-4B7E-875E-4977D9219379}"/>
          </ac:picMkLst>
        </pc:picChg>
      </pc:sldChg>
      <pc:sldChg chg="addSp delSp modSp add del mod setBg addAnim setClrOvrMap delDesignElem">
        <pc:chgData name="Savoie, Bruce (ASD-S)" userId="90f4cde2-e460-48f0-a8c3-6a502e89c277" providerId="ADAL" clId="{CD76CC05-8127-438C-A982-F8EB4CB446FF}" dt="2022-05-09T22:01:03.869" v="1845" actId="2696"/>
        <pc:sldMkLst>
          <pc:docMk/>
          <pc:sldMk cId="1530262583" sldId="268"/>
        </pc:sldMkLst>
        <pc:spChg chg="mod or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24T14:42:35.963" v="699" actId="478"/>
          <ac:spMkLst>
            <pc:docMk/>
            <pc:sldMk cId="1530262583" sldId="268"/>
            <ac:spMk id="3" creationId="{00CE69BD-2F96-4D3B-9EE8-157474DCB4B4}"/>
          </ac:spMkLst>
        </pc:spChg>
        <pc:spChg chg="add del mod">
          <ac:chgData name="Savoie, Bruce (ASD-S)" userId="90f4cde2-e460-48f0-a8c3-6a502e89c277" providerId="ADAL" clId="{CD76CC05-8127-438C-A982-F8EB4CB446FF}" dt="2022-04-10T23:29:46.075" v="223"/>
          <ac:spMkLst>
            <pc:docMk/>
            <pc:sldMk cId="1530262583" sldId="268"/>
            <ac:spMk id="3" creationId="{46262C55-C0F0-4BAE-9330-872C1A253588}"/>
          </ac:spMkLst>
        </pc:spChg>
        <pc:spChg chg="mo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4" creationId="{54D2BC26-CB9E-4B1E-A189-7DB32A953C38}"/>
          </ac:spMkLst>
        </pc:spChg>
        <pc:spChg chg="add del mod">
          <ac:chgData name="Savoie, Bruce (ASD-S)" userId="90f4cde2-e460-48f0-a8c3-6a502e89c277" providerId="ADAL" clId="{CD76CC05-8127-438C-A982-F8EB4CB446FF}" dt="2022-05-01T22:12:09.154" v="1210"/>
          <ac:spMkLst>
            <pc:docMk/>
            <pc:sldMk cId="1530262583" sldId="268"/>
            <ac:spMk id="5" creationId="{DD2CEBE0-0548-4FFB-8715-BB29B2208C3C}"/>
          </ac:spMkLst>
        </pc:spChg>
        <pc:spChg chg="add del mod">
          <ac:chgData name="Savoie, Bruce (ASD-S)" userId="90f4cde2-e460-48f0-a8c3-6a502e89c277" providerId="ADAL" clId="{CD76CC05-8127-438C-A982-F8EB4CB446FF}" dt="2022-04-24T14:44:52.658" v="775"/>
          <ac:spMkLst>
            <pc:docMk/>
            <pc:sldMk cId="1530262583" sldId="268"/>
            <ac:spMk id="7" creationId="{D33ED4D1-48C0-48E4-9FB2-4053D35A5388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18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0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2" creationId="{D377EE36-E59D-4778-8F99-4B470DA4A3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4" creationId="{2586C6C5-47AF-450A-932D-880EF823E59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6" creationId="{A587901A-AA64-4940-9803-F6767785115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28" creationId="{CC393EB0-C44D-41D2-BEF6-291E434068C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34" creationId="{C5A7D586-7678-4F41-A289-1F83BB95FD1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36" creationId="{F88A7F60-B102-433E-BE45-95BBC582817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38" creationId="{3153C0C7-BA84-429D-A533-F021A955BDB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1530262583" sldId="268"/>
            <ac:spMk id="40" creationId="{F20D64EC-C0BF-4228-85C3-76D9D15185BC}"/>
          </ac:spMkLst>
        </pc:spChg>
        <pc:spChg chg="del">
          <ac:chgData name="Savoie, Bruce (ASD-S)" userId="90f4cde2-e460-48f0-a8c3-6a502e89c277" providerId="ADAL" clId="{CD76CC05-8127-438C-A982-F8EB4CB446FF}" dt="2022-04-10T23:29:52.855" v="224" actId="26606"/>
          <ac:spMkLst>
            <pc:docMk/>
            <pc:sldMk cId="1530262583" sldId="268"/>
            <ac:spMk id="87" creationId="{55599FE3-8CCE-4364-9F89-0C11699C4F6A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99" creationId="{4CD9E3B6-76D9-4C3C-8904-66301FE630D3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101" creationId="{F6E9CBB2-EB9C-464A-91BC-C5124ACC8DE5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103" creationId="{847D3502-15D7-40E3-8799-AADA72E46BCA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105" creationId="{A84DC666-97B4-4AC4-9916-A1936C2F6479}"/>
          </ac:spMkLst>
        </pc:spChg>
        <pc:spChg chg="add">
          <ac:chgData name="Savoie, Bruce (ASD-S)" userId="90f4cde2-e460-48f0-a8c3-6a502e89c277" providerId="ADAL" clId="{CD76CC05-8127-438C-A982-F8EB4CB446FF}" dt="2022-05-01T22:19:17.031" v="1248" actId="26606"/>
          <ac:spMkLst>
            <pc:docMk/>
            <pc:sldMk cId="1530262583" sldId="268"/>
            <ac:spMk id="107" creationId="{4EEFCCD7-9BFF-47EA-9C91-94E380FD80D3}"/>
          </ac:spMkLst>
        </pc:spChg>
        <pc:spChg chg="add del">
          <ac:chgData name="Savoie, Bruce (ASD-S)" userId="90f4cde2-e460-48f0-a8c3-6a502e89c277" providerId="ADAL" clId="{CD76CC05-8127-438C-A982-F8EB4CB446FF}" dt="2022-04-10T23:30:43.420" v="236" actId="26606"/>
          <ac:spMkLst>
            <pc:docMk/>
            <pc:sldMk cId="1530262583" sldId="268"/>
            <ac:spMk id="143" creationId="{2FCD9B94-D70B-4446-85E5-ACD3904289CB}"/>
          </ac:spMkLst>
        </pc:spChg>
        <pc:spChg chg="add del">
          <ac:chgData name="Savoie, Bruce (ASD-S)" userId="90f4cde2-e460-48f0-a8c3-6a502e89c277" providerId="ADAL" clId="{CD76CC05-8127-438C-A982-F8EB4CB446FF}" dt="2022-04-24T14:42:32.684" v="696" actId="26606"/>
          <ac:spMkLst>
            <pc:docMk/>
            <pc:sldMk cId="1530262583" sldId="268"/>
            <ac:spMk id="148" creationId="{6AD30037-67ED-4367-9BE0-45787510BF13}"/>
          </ac:spMkLst>
        </pc:spChg>
        <pc:spChg chg="add del">
          <ac:chgData name="Savoie, Bruce (ASD-S)" userId="90f4cde2-e460-48f0-a8c3-6a502e89c277" providerId="ADAL" clId="{CD76CC05-8127-438C-A982-F8EB4CB446FF}" dt="2022-04-24T14:44:56.972" v="778" actId="26606"/>
          <ac:spMkLst>
            <pc:docMk/>
            <pc:sldMk cId="1530262583" sldId="268"/>
            <ac:spMk id="6151" creationId="{2FCD9B94-D70B-4446-85E5-ACD3904289CB}"/>
          </ac:spMkLst>
        </pc:spChg>
        <pc:grpChg chg="del">
          <ac:chgData name="Savoie, Bruce (ASD-S)" userId="90f4cde2-e460-48f0-a8c3-6a502e89c277" providerId="ADAL" clId="{CD76CC05-8127-438C-A982-F8EB4CB446FF}" dt="2022-04-10T23:29:52.855" v="224" actId="26606"/>
          <ac:grpSpMkLst>
            <pc:docMk/>
            <pc:sldMk cId="1530262583" sldId="268"/>
            <ac:grpSpMk id="71" creationId="{260ACC13-B825-49F3-93DE-C8B8F2FA37A1}"/>
          </ac:grpSpMkLst>
        </pc:grpChg>
        <pc:grpChg chg="del">
          <ac:chgData name="Savoie, Bruce (ASD-S)" userId="90f4cde2-e460-48f0-a8c3-6a502e89c277" providerId="ADAL" clId="{CD76CC05-8127-438C-A982-F8EB4CB446FF}" dt="2022-04-10T23:29:52.855" v="224" actId="26606"/>
          <ac:grpSpMkLst>
            <pc:docMk/>
            <pc:sldMk cId="1530262583" sldId="268"/>
            <ac:grpSpMk id="79" creationId="{E4C39A5A-6D63-4FAC-B6C2-D37778B97ACD}"/>
          </ac:grpSpMkLst>
        </pc:grpChg>
        <pc:grpChg chg="add">
          <ac:chgData name="Savoie, Bruce (ASD-S)" userId="90f4cde2-e460-48f0-a8c3-6a502e89c277" providerId="ADAL" clId="{CD76CC05-8127-438C-A982-F8EB4CB446FF}" dt="2022-05-01T22:19:17.031" v="1248" actId="26606"/>
          <ac:grpSpMkLst>
            <pc:docMk/>
            <pc:sldMk cId="1530262583" sldId="268"/>
            <ac:grpSpMk id="85" creationId="{CCA928F7-3AF8-43CC-94D9-7975B422AA1B}"/>
          </ac:grpSpMkLst>
        </pc:grpChg>
        <pc:grpChg chg="add del">
          <ac:chgData name="Savoie, Bruce (ASD-S)" userId="90f4cde2-e460-48f0-a8c3-6a502e89c277" providerId="ADAL" clId="{CD76CC05-8127-438C-A982-F8EB4CB446FF}" dt="2022-04-10T23:30:43.420" v="236" actId="26606"/>
          <ac:grpSpMkLst>
            <pc:docMk/>
            <pc:sldMk cId="1530262583" sldId="268"/>
            <ac:grpSpMk id="135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2:32.684" v="696" actId="26606"/>
          <ac:grpSpMkLst>
            <pc:docMk/>
            <pc:sldMk cId="1530262583" sldId="268"/>
            <ac:grpSpMk id="14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2:32.684" v="696" actId="26606"/>
          <ac:grpSpMkLst>
            <pc:docMk/>
            <pc:sldMk cId="1530262583" sldId="268"/>
            <ac:grpSpMk id="150" creationId="{50841A4E-5BC1-44B4-83CF-D524E8AEAD64}"/>
          </ac:grpSpMkLst>
        </pc:grpChg>
        <pc:grpChg chg="add del">
          <ac:chgData name="Savoie, Bruce (ASD-S)" userId="90f4cde2-e460-48f0-a8c3-6a502e89c277" providerId="ADAL" clId="{CD76CC05-8127-438C-A982-F8EB4CB446FF}" dt="2022-04-10T23:30:37.606" v="233" actId="26606"/>
          <ac:grpSpMkLst>
            <pc:docMk/>
            <pc:sldMk cId="1530262583" sldId="268"/>
            <ac:grpSpMk id="192" creationId="{15FF890B-3CE7-403A-AECE-2DE04FC7AF80}"/>
          </ac:grpSpMkLst>
        </pc:grpChg>
        <pc:grpChg chg="add del">
          <ac:chgData name="Savoie, Bruce (ASD-S)" userId="90f4cde2-e460-48f0-a8c3-6a502e89c277" providerId="ADAL" clId="{CD76CC05-8127-438C-A982-F8EB4CB446FF}" dt="2022-04-10T23:30:43.391" v="235" actId="26606"/>
          <ac:grpSpMkLst>
            <pc:docMk/>
            <pc:sldMk cId="1530262583" sldId="268"/>
            <ac:grpSpMk id="199" creationId="{CE44BAAA-0355-4DE7-A0FE-B7F21F18A48F}"/>
          </ac:grpSpMkLst>
        </pc:grpChg>
        <pc:grpChg chg="add">
          <ac:chgData name="Savoie, Bruce (ASD-S)" userId="90f4cde2-e460-48f0-a8c3-6a502e89c277" providerId="ADAL" clId="{CD76CC05-8127-438C-A982-F8EB4CB446FF}" dt="2022-05-01T22:19:17.031" v="1248" actId="26606"/>
          <ac:grpSpMkLst>
            <pc:docMk/>
            <pc:sldMk cId="1530262583" sldId="268"/>
            <ac:grpSpMk id="1028" creationId="{95B45654-1E41-4D0C-AA8C-A46B1AC3860D}"/>
          </ac:grpSpMkLst>
        </pc:grpChg>
        <pc:grpChg chg="add del">
          <ac:chgData name="Savoie, Bruce (ASD-S)" userId="90f4cde2-e460-48f0-a8c3-6a502e89c277" providerId="ADAL" clId="{CD76CC05-8127-438C-A982-F8EB4CB446FF}" dt="2022-04-10T23:30:43.391" v="235" actId="26606"/>
          <ac:grpSpMkLst>
            <pc:docMk/>
            <pc:sldMk cId="1530262583" sldId="268"/>
            <ac:grpSpMk id="6148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4:56.972" v="778" actId="26606"/>
          <ac:grpSpMkLst>
            <pc:docMk/>
            <pc:sldMk cId="1530262583" sldId="268"/>
            <ac:grpSpMk id="6150" creationId="{260ACC13-B825-49F3-93DE-C8B8F2FA37A1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1530262583" sldId="268"/>
            <ac:grpSpMk id="6153" creationId="{08F94D66-27EC-4CB8-8226-D7F41C161863}"/>
          </ac:grpSpMkLst>
        </pc:grpChg>
        <pc:picChg chg="add del mod ord">
          <ac:chgData name="Savoie, Bruce (ASD-S)" userId="90f4cde2-e460-48f0-a8c3-6a502e89c277" providerId="ADAL" clId="{CD76CC05-8127-438C-A982-F8EB4CB446FF}" dt="2022-04-24T14:42:35.199" v="698"/>
          <ac:picMkLst>
            <pc:docMk/>
            <pc:sldMk cId="1530262583" sldId="268"/>
            <ac:picMk id="6" creationId="{4269C214-C77F-4986-B1AE-13B6F27800D1}"/>
          </ac:picMkLst>
        </pc:picChg>
        <pc:picChg chg="add del mod">
          <ac:chgData name="Savoie, Bruce (ASD-S)" userId="90f4cde2-e460-48f0-a8c3-6a502e89c277" providerId="ADAL" clId="{CD76CC05-8127-438C-A982-F8EB4CB446FF}" dt="2022-05-01T21:47:05.938" v="1148" actId="478"/>
          <ac:picMkLst>
            <pc:docMk/>
            <pc:sldMk cId="1530262583" sldId="268"/>
            <ac:picMk id="9" creationId="{B89E7A6A-EDBB-48A7-BF1F-F8C23477864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30262583" sldId="268"/>
            <ac:picMk id="14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30262583" sldId="268"/>
            <ac:picMk id="16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30262583" sldId="268"/>
            <ac:picMk id="30" creationId="{27F47B0A-40EE-41EA-815D-384670FF1AB0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1530262583" sldId="268"/>
            <ac:picMk id="32" creationId="{43AC9E88-695B-421A-B3FF-5BC41EF58205}"/>
          </ac:picMkLst>
        </pc:picChg>
        <pc:picChg chg="add mod ord">
          <ac:chgData name="Savoie, Bruce (ASD-S)" userId="90f4cde2-e460-48f0-a8c3-6a502e89c277" providerId="ADAL" clId="{CD76CC05-8127-438C-A982-F8EB4CB446FF}" dt="2022-05-01T22:19:17.031" v="1248" actId="26606"/>
          <ac:picMkLst>
            <pc:docMk/>
            <pc:sldMk cId="1530262583" sldId="268"/>
            <ac:picMk id="1026" creationId="{AAF61E4E-7E9D-43E5-B45A-D79C74E8FC7D}"/>
          </ac:picMkLst>
        </pc:picChg>
        <pc:picChg chg="del">
          <ac:chgData name="Savoie, Bruce (ASD-S)" userId="90f4cde2-e460-48f0-a8c3-6a502e89c277" providerId="ADAL" clId="{CD76CC05-8127-438C-A982-F8EB4CB446FF}" dt="2022-04-10T23:27:43.997" v="222" actId="478"/>
          <ac:picMkLst>
            <pc:docMk/>
            <pc:sldMk cId="1530262583" sldId="268"/>
            <ac:picMk id="3074" creationId="{938CB88C-32DA-4901-9AD8-0EE228D77978}"/>
          </ac:picMkLst>
        </pc:picChg>
        <pc:picChg chg="add del mod ord">
          <ac:chgData name="Savoie, Bruce (ASD-S)" userId="90f4cde2-e460-48f0-a8c3-6a502e89c277" providerId="ADAL" clId="{CD76CC05-8127-438C-A982-F8EB4CB446FF}" dt="2022-04-24T14:44:39.239" v="774" actId="478"/>
          <ac:picMkLst>
            <pc:docMk/>
            <pc:sldMk cId="1530262583" sldId="268"/>
            <ac:picMk id="6146" creationId="{ED1121D2-C50C-41E3-8712-9244099D8591}"/>
          </ac:picMkLst>
        </pc:picChg>
        <pc:cxnChg chg="add del">
          <ac:chgData name="Savoie, Bruce (ASD-S)" userId="90f4cde2-e460-48f0-a8c3-6a502e89c277" providerId="ADAL" clId="{CD76CC05-8127-438C-A982-F8EB4CB446FF}" dt="2022-04-10T23:30:43.420" v="236" actId="26606"/>
          <ac:cxnSpMkLst>
            <pc:docMk/>
            <pc:sldMk cId="1530262583" sldId="268"/>
            <ac:cxnSpMk id="145" creationId="{3378FF8B-3743-48E1-88E3-F4CADB3DECE5}"/>
          </ac:cxnSpMkLst>
        </pc:cxnChg>
      </pc:sldChg>
      <pc:sldChg chg="addSp delSp modSp add del mod setBg delDesignElem">
        <pc:chgData name="Savoie, Bruce (ASD-S)" userId="90f4cde2-e460-48f0-a8c3-6a502e89c277" providerId="ADAL" clId="{CD76CC05-8127-438C-A982-F8EB4CB446FF}" dt="2022-05-01T21:45:42.061" v="1143" actId="47"/>
        <pc:sldMkLst>
          <pc:docMk/>
          <pc:sldMk cId="2337690749" sldId="269"/>
        </pc:sldMkLst>
        <pc:spChg chg="mod or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2" creationId="{6A00CCF3-8131-48A6-8720-23054D5F0D56}"/>
          </ac:spMkLst>
        </pc:spChg>
        <pc:spChg chg="add del mod">
          <ac:chgData name="Savoie, Bruce (ASD-S)" userId="90f4cde2-e460-48f0-a8c3-6a502e89c277" providerId="ADAL" clId="{CD76CC05-8127-438C-A982-F8EB4CB446FF}" dt="2022-04-11T00:02:26.117" v="320"/>
          <ac:spMkLst>
            <pc:docMk/>
            <pc:sldMk cId="2337690749" sldId="269"/>
            <ac:spMk id="3" creationId="{4D435D26-6867-4753-B82C-30399B297C14}"/>
          </ac:spMkLst>
        </pc:spChg>
        <pc:spChg chg="add del mod">
          <ac:chgData name="Savoie, Bruce (ASD-S)" userId="90f4cde2-e460-48f0-a8c3-6a502e89c277" providerId="ADAL" clId="{CD76CC05-8127-438C-A982-F8EB4CB446FF}" dt="2022-04-24T14:48:34.604" v="798"/>
          <ac:spMkLst>
            <pc:docMk/>
            <pc:sldMk cId="2337690749" sldId="269"/>
            <ac:spMk id="3" creationId="{9B78A627-6271-4260-9509-F0E5FE11B970}"/>
          </ac:spMkLst>
        </pc:spChg>
        <pc:spChg chg="mo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4" creationId="{54D2BC26-CB9E-4B1E-A189-7DB32A953C38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75" creationId="{8DA14841-53A4-4935-BE65-C8373B8A6D06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77" creationId="{9877C2CF-B2DD-41C8-8B5E-152673376B41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1" creationId="{A00CCC86-7A88-4DFF-A0D0-6604606A2AEA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3" creationId="{E1F8ABFD-155B-4386-AE33-6E13057CFCF3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85" creationId="{3FAD17B9-9E6C-4DD1-9728-97B5E5FCCAB2}"/>
          </ac:spMkLst>
        </pc:spChg>
        <pc:spChg chg="del">
          <ac:chgData name="Savoie, Bruce (ASD-S)" userId="90f4cde2-e460-48f0-a8c3-6a502e89c277" providerId="ADAL" clId="{CD76CC05-8127-438C-A982-F8EB4CB446FF}" dt="2022-04-11T00:02:29.458" v="321" actId="26606"/>
          <ac:spMkLst>
            <pc:docMk/>
            <pc:sldMk cId="2337690749" sldId="269"/>
            <ac:spMk id="87" creationId="{55599FE3-8CCE-4364-9F89-0C11699C4F6A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91" creationId="{E1AADF25-43E9-4DE0-AD82-4F6052319136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93" creationId="{CBC2D515-EF3C-4E4E-8BC1-192B21E92713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337690749" sldId="269"/>
            <ac:spMk id="143" creationId="{A6073935-E043-4801-AF06-06093A9145F7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337690749" sldId="269"/>
            <ac:spMk id="153" creationId="{8D6B9972-4A81-4223-9901-0E559A1D5E59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3077" creationId="{24923D72-7E69-464B-94C5-B2530008D094}"/>
          </ac:spMkLst>
        </pc:spChg>
        <pc:spChg chg="add">
          <ac:chgData name="Savoie, Bruce (ASD-S)" userId="90f4cde2-e460-48f0-a8c3-6a502e89c277" providerId="ADAL" clId="{CD76CC05-8127-438C-A982-F8EB4CB446FF}" dt="2022-04-24T14:51:54.778" v="1027" actId="26606"/>
          <ac:spMkLst>
            <pc:docMk/>
            <pc:sldMk cId="2337690749" sldId="269"/>
            <ac:spMk id="3078" creationId="{D7AC3F90-A588-42FF-B41D-062A8D91B9E5}"/>
          </ac:spMkLst>
        </pc:spChg>
        <pc:grpChg chg="del">
          <ac:chgData name="Savoie, Bruce (ASD-S)" userId="90f4cde2-e460-48f0-a8c3-6a502e89c277" providerId="ADAL" clId="{CD76CC05-8127-438C-A982-F8EB4CB446FF}" dt="2022-04-11T00:02:29.458" v="321" actId="26606"/>
          <ac:grpSpMkLst>
            <pc:docMk/>
            <pc:sldMk cId="2337690749" sldId="269"/>
            <ac:grpSpMk id="71" creationId="{260ACC13-B825-49F3-93DE-C8B8F2FA37A1}"/>
          </ac:grpSpMkLst>
        </pc:grpChg>
        <pc:grpChg chg="del">
          <ac:chgData name="Savoie, Bruce (ASD-S)" userId="90f4cde2-e460-48f0-a8c3-6a502e89c277" providerId="ADAL" clId="{CD76CC05-8127-438C-A982-F8EB4CB446FF}" dt="2022-04-11T00:02:29.458" v="321" actId="26606"/>
          <ac:grpSpMkLst>
            <pc:docMk/>
            <pc:sldMk cId="2337690749" sldId="269"/>
            <ac:grpSpMk id="79" creationId="{E4C39A5A-6D63-4FAC-B6C2-D37778B97ACD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337690749" sldId="269"/>
            <ac:grpSpMk id="135" creationId="{C616B3DC-C165-433D-9187-62DCC0E317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337690749" sldId="269"/>
            <ac:grpSpMk id="145" creationId="{8AC26FF4-D6F9-4A94-A837-D051A101EDD3}"/>
          </ac:grpSpMkLst>
        </pc:grp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73" creationId="{3C0A64CB-20A1-4508-B568-284EB04F78EE}"/>
          </ac:picMkLst>
        </pc:pic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89" creationId="{015AB904-4FB7-4A0D-B43E-03ACF05E1445}"/>
          </ac:picMkLst>
        </pc:picChg>
        <pc:picChg chg="add del mod">
          <ac:chgData name="Savoie, Bruce (ASD-S)" userId="90f4cde2-e460-48f0-a8c3-6a502e89c277" providerId="ADAL" clId="{CD76CC05-8127-438C-A982-F8EB4CB446FF}" dt="2022-04-24T14:47:46.365" v="797" actId="478"/>
          <ac:picMkLst>
            <pc:docMk/>
            <pc:sldMk cId="2337690749" sldId="269"/>
            <ac:picMk id="1026" creationId="{5F76DCB3-71B3-4D11-B2EC-E39BE0B149FE}"/>
          </ac:picMkLst>
        </pc:picChg>
        <pc:picChg chg="del">
          <ac:chgData name="Savoie, Bruce (ASD-S)" userId="90f4cde2-e460-48f0-a8c3-6a502e89c277" providerId="ADAL" clId="{CD76CC05-8127-438C-A982-F8EB4CB446FF}" dt="2022-04-11T00:01:36.696" v="319" actId="478"/>
          <ac:picMkLst>
            <pc:docMk/>
            <pc:sldMk cId="2337690749" sldId="269"/>
            <ac:picMk id="3074" creationId="{938CB88C-32DA-4901-9AD8-0EE228D77978}"/>
          </ac:picMkLst>
        </pc:picChg>
        <pc:picChg chg="add mo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3074" creationId="{E52C85B3-557B-412E-B9F1-42304EBD4DDD}"/>
          </ac:picMkLst>
        </pc:picChg>
        <pc:picChg chg="add">
          <ac:chgData name="Savoie, Bruce (ASD-S)" userId="90f4cde2-e460-48f0-a8c3-6a502e89c277" providerId="ADAL" clId="{CD76CC05-8127-438C-A982-F8EB4CB446FF}" dt="2022-04-24T14:51:54.778" v="1027" actId="26606"/>
          <ac:picMkLst>
            <pc:docMk/>
            <pc:sldMk cId="2337690749" sldId="269"/>
            <ac:picMk id="3076" creationId="{2FA3880A-8D8F-466C-A4A1-F07BCDD3719C}"/>
          </ac:picMkLst>
        </pc:picChg>
      </pc:sldChg>
      <pc:sldChg chg="addSp delSp modSp add mod setBg delDesignElem">
        <pc:chgData name="Savoie, Bruce (ASD-S)" userId="90f4cde2-e460-48f0-a8c3-6a502e89c277" providerId="ADAL" clId="{CD76CC05-8127-438C-A982-F8EB4CB446FF}" dt="2022-05-09T22:05:42.308" v="1871" actId="26606"/>
        <pc:sldMkLst>
          <pc:docMk/>
          <pc:sldMk cId="2217820591" sldId="270"/>
        </pc:sldMkLst>
        <pc:spChg chg="mod">
          <ac:chgData name="Savoie, Bruce (ASD-S)" userId="90f4cde2-e460-48f0-a8c3-6a502e89c277" providerId="ADAL" clId="{CD76CC05-8127-438C-A982-F8EB4CB446FF}" dt="2022-05-09T22:05:42.308" v="1871" actId="26606"/>
          <ac:spMkLst>
            <pc:docMk/>
            <pc:sldMk cId="2217820591" sldId="270"/>
            <ac:spMk id="2" creationId="{D115CCF8-2769-4FD0-8B96-80EE0ED03C4A}"/>
          </ac:spMkLst>
        </pc:spChg>
        <pc:spChg chg="mod">
          <ac:chgData name="Savoie, Bruce (ASD-S)" userId="90f4cde2-e460-48f0-a8c3-6a502e89c277" providerId="ADAL" clId="{CD76CC05-8127-438C-A982-F8EB4CB446FF}" dt="2022-05-09T22:05:42.308" v="1871" actId="26606"/>
          <ac:spMkLst>
            <pc:docMk/>
            <pc:sldMk cId="2217820591" sldId="270"/>
            <ac:spMk id="3" creationId="{1E3F876D-F79B-4A78-BBAE-473F18283455}"/>
          </ac:spMkLst>
        </pc:spChg>
        <pc:spChg chg="add del mod">
          <ac:chgData name="Savoie, Bruce (ASD-S)" userId="90f4cde2-e460-48f0-a8c3-6a502e89c277" providerId="ADAL" clId="{CD76CC05-8127-438C-A982-F8EB4CB446FF}" dt="2022-05-01T22:12:56.578" v="1212"/>
          <ac:spMkLst>
            <pc:docMk/>
            <pc:sldMk cId="2217820591" sldId="270"/>
            <ac:spMk id="4" creationId="{2F40908D-ED73-4199-BE22-FD0173A12BF0}"/>
          </ac:spMkLst>
        </pc:spChg>
        <pc:spChg chg="add del mod">
          <ac:chgData name="Savoie, Bruce (ASD-S)" userId="90f4cde2-e460-48f0-a8c3-6a502e89c277" providerId="ADAL" clId="{CD76CC05-8127-438C-A982-F8EB4CB446FF}" dt="2022-05-09T22:04:27.614" v="1851"/>
          <ac:spMkLst>
            <pc:docMk/>
            <pc:sldMk cId="2217820591" sldId="270"/>
            <ac:spMk id="4" creationId="{CB0B47F6-997E-CAA0-5AE0-426199C49029}"/>
          </ac:spMkLst>
        </pc:spChg>
        <pc:spChg chg="add del mod">
          <ac:chgData name="Savoie, Bruce (ASD-S)" userId="90f4cde2-e460-48f0-a8c3-6a502e89c277" providerId="ADAL" clId="{CD76CC05-8127-438C-A982-F8EB4CB446FF}" dt="2022-04-24T14:50:28.704" v="917"/>
          <ac:spMkLst>
            <pc:docMk/>
            <pc:sldMk cId="2217820591" sldId="270"/>
            <ac:spMk id="4" creationId="{CB59D89B-13A1-48C4-B141-BC90BC7DF7FC}"/>
          </ac:spMkLst>
        </pc:spChg>
        <pc:spChg chg="add del mod">
          <ac:chgData name="Savoie, Bruce (ASD-S)" userId="90f4cde2-e460-48f0-a8c3-6a502e89c277" providerId="ADAL" clId="{CD76CC05-8127-438C-A982-F8EB4CB446FF}" dt="2022-04-11T00:03:49.270" v="426"/>
          <ac:spMkLst>
            <pc:docMk/>
            <pc:sldMk cId="2217820591" sldId="270"/>
            <ac:spMk id="4" creationId="{D8200A87-0A09-469A-ABA5-391551C233CF}"/>
          </ac:spMkLst>
        </pc:spChg>
        <pc:spChg chg="del">
          <ac:chgData name="Savoie, Bruce (ASD-S)" userId="90f4cde2-e460-48f0-a8c3-6a502e89c277" providerId="ADAL" clId="{CD76CC05-8127-438C-A982-F8EB4CB446FF}" dt="2022-04-11T00:03:51.827" v="427" actId="26606"/>
          <ac:spMkLst>
            <pc:docMk/>
            <pc:sldMk cId="2217820591" sldId="270"/>
            <ac:spMk id="18" creationId="{A6073935-E043-4801-AF06-06093A9145F7}"/>
          </ac:spMkLst>
        </pc:spChg>
        <pc:spChg chg="del">
          <ac:chgData name="Savoie, Bruce (ASD-S)" userId="90f4cde2-e460-48f0-a8c3-6a502e89c277" providerId="ADAL" clId="{CD76CC05-8127-438C-A982-F8EB4CB446FF}" dt="2022-04-11T00:03:51.827" v="427" actId="26606"/>
          <ac:spMkLst>
            <pc:docMk/>
            <pc:sldMk cId="2217820591" sldId="270"/>
            <ac:spMk id="28" creationId="{8D6B9972-4A81-4223-9901-0E559A1D5E59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2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4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6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38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0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2" creationId="{8BEDFD2F-1480-498D-9A62-BA55B14A3B90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48" creationId="{C306EEC9-6E83-4555-A9D3-7910ED27BAD1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0" creationId="{186F7B80-3B04-4C72-BA77-E34EF7FAC9CC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2" creationId="{4D1AC6C6-FE68-4B13-BFCF-D0E8B3D81777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4" creationId="{7E2C0214-1438-4F5F-8BB7-847D7B2B3A6D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6" creationId="{41CFFB3C-DBCC-498B-B635-CD1FA730DB40}"/>
          </ac:spMkLst>
        </pc:spChg>
        <pc:spChg chg="add del">
          <ac:chgData name="Savoie, Bruce (ASD-S)" userId="90f4cde2-e460-48f0-a8c3-6a502e89c277" providerId="ADAL" clId="{CD76CC05-8127-438C-A982-F8EB4CB446FF}" dt="2022-04-24T14:50:40.292" v="919" actId="26606"/>
          <ac:spMkLst>
            <pc:docMk/>
            <pc:sldMk cId="2217820591" sldId="270"/>
            <ac:spMk id="58" creationId="{7BB289EA-43E0-4FC3-A38C-8168D8F18AB5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2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3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4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5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6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67" creationId="{D74577E3-FA18-4D8A-9E42-FF3D35D3FCBA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70" creationId="{31FFB1DF-0D2D-4029-A8C7-317DDCF92762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78" creationId="{3770C84D-AB0A-4DD9-9CD3-B0DDCBCA336A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217820591" sldId="270"/>
            <ac:spMk id="79" creationId="{1D4477A3-7936-4C6B-B46C-52E99531272A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80" creationId="{7EBBF7C2-27D7-480A-BEFA-B1399AC04508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88" creationId="{78FBE352-03FD-4333-A348-0C7FCF5FE03B}"/>
          </ac:spMkLst>
        </pc:spChg>
        <pc:spChg chg="add del">
          <ac:chgData name="Savoie, Bruce (ASD-S)" userId="90f4cde2-e460-48f0-a8c3-6a502e89c277" providerId="ADAL" clId="{CD76CC05-8127-438C-A982-F8EB4CB446FF}" dt="2022-04-24T14:49:44.486" v="907"/>
          <ac:spMkLst>
            <pc:docMk/>
            <pc:sldMk cId="2217820591" sldId="270"/>
            <ac:spMk id="89" creationId="{C29A1D40-470D-401E-8548-6FF3CF37797D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90" creationId="{9C6A91D1-6664-4898-92B7-49F9982CEF01}"/>
          </ac:spMkLst>
        </pc:spChg>
        <pc:spChg chg="add del">
          <ac:chgData name="Savoie, Bruce (ASD-S)" userId="90f4cde2-e460-48f0-a8c3-6a502e89c277" providerId="ADAL" clId="{CD76CC05-8127-438C-A982-F8EB4CB446FF}" dt="2022-04-24T14:50:44.584" v="921" actId="26606"/>
          <ac:spMkLst>
            <pc:docMk/>
            <pc:sldMk cId="2217820591" sldId="270"/>
            <ac:spMk id="91" creationId="{D44EDEA4-22DE-4070-A5F1-4AEE20A4D527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5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6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7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8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99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0" creationId="{2F1C851F-67D1-4A39-A0D0-31EF2203CC5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3" creationId="{8D22FE9C-C853-4C04-B07A-6EB898B2A774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4" creationId="{278E33C4-6991-4D20-AB8E-F6CF7FD833A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5" creationId="{6CBC4DCF-863D-44DE-B209-712EBB6B104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217820591" sldId="270"/>
            <ac:spMk id="106" creationId="{12F69FEA-89FD-43D0-942C-882717455388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107" creationId="{8593629A-2C00-4824-90EF-8547026D6A23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2066" creationId="{4CD9E3B6-76D9-4C3C-8904-66301FE630D3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2067" creationId="{F6E9CBB2-EB9C-464A-91BC-C5124ACC8DE5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2068" creationId="{F3704D8A-9BFC-439A-A95B-B063277711FE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217820591" sldId="270"/>
            <ac:spMk id="2069" creationId="{A61FE79C-AE92-465F-B254-E0D3FFE12723}"/>
          </ac:spMkLst>
        </pc:spChg>
        <pc:grpChg chg="del">
          <ac:chgData name="Savoie, Bruce (ASD-S)" userId="90f4cde2-e460-48f0-a8c3-6a502e89c277" providerId="ADAL" clId="{CD76CC05-8127-438C-A982-F8EB4CB446FF}" dt="2022-04-11T00:03:51.827" v="427" actId="26606"/>
          <ac:grpSpMkLst>
            <pc:docMk/>
            <pc:sldMk cId="2217820591" sldId="270"/>
            <ac:grpSpMk id="10" creationId="{C616B3DC-C165-433D-9187-62DCC0E317D3}"/>
          </ac:grpSpMkLst>
        </pc:grpChg>
        <pc:grpChg chg="del">
          <ac:chgData name="Savoie, Bruce (ASD-S)" userId="90f4cde2-e460-48f0-a8c3-6a502e89c277" providerId="ADAL" clId="{CD76CC05-8127-438C-A982-F8EB4CB446FF}" dt="2022-04-11T00:03:51.827" v="427" actId="26606"/>
          <ac:grpSpMkLst>
            <pc:docMk/>
            <pc:sldMk cId="2217820591" sldId="270"/>
            <ac:grpSpMk id="20" creationId="{8AC26FF4-D6F9-4A94-A837-D051A101ED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217820591" sldId="270"/>
            <ac:grpSpMk id="71" creationId="{C616B3DC-C165-433D-9187-62DCC0E317D3}"/>
          </ac:grpSpMkLst>
        </pc:grpChg>
        <pc:grpChg chg="add 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217820591" sldId="270"/>
            <ac:grpSpMk id="81" creationId="{F44DEACC-B2E6-413E-B2B5-320225952713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217820591" sldId="270"/>
            <ac:grpSpMk id="85" creationId="{CCA928F7-3AF8-43CC-94D9-7975B422AA1B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217820591" sldId="270"/>
            <ac:grpSpMk id="2052" creationId="{95B45654-1E41-4D0C-AA8C-A46B1AC3860D}"/>
          </ac:grpSpMkLst>
        </pc:grpChg>
        <pc:picChg chg="del">
          <ac:chgData name="Savoie, Bruce (ASD-S)" userId="90f4cde2-e460-48f0-a8c3-6a502e89c277" providerId="ADAL" clId="{CD76CC05-8127-438C-A982-F8EB4CB446FF}" dt="2022-04-11T00:03:21.410" v="425" actId="478"/>
          <ac:picMkLst>
            <pc:docMk/>
            <pc:sldMk cId="2217820591" sldId="270"/>
            <ac:picMk id="5" creationId="{0AEEC48C-D76D-4971-B738-7A57233C0044}"/>
          </ac:picMkLst>
        </pc:picChg>
        <pc:picChg chg="add del mod">
          <ac:chgData name="Savoie, Bruce (ASD-S)" userId="90f4cde2-e460-48f0-a8c3-6a502e89c277" providerId="ADAL" clId="{CD76CC05-8127-438C-A982-F8EB4CB446FF}" dt="2022-05-01T22:12:54.120" v="1211" actId="478"/>
          <ac:picMkLst>
            <pc:docMk/>
            <pc:sldMk cId="2217820591" sldId="270"/>
            <ac:picMk id="23" creationId="{6FAB5159-8E91-430F-A386-2DC331EE24A2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25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30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44" creationId="{52D381FB-9400-4C85-9074-8D2C4A88D879}"/>
          </ac:picMkLst>
        </pc:picChg>
        <pc:picChg chg="add del">
          <ac:chgData name="Savoie, Bruce (ASD-S)" userId="90f4cde2-e460-48f0-a8c3-6a502e89c277" providerId="ADAL" clId="{CD76CC05-8127-438C-A982-F8EB4CB446FF}" dt="2022-04-24T14:50:40.292" v="919" actId="26606"/>
          <ac:picMkLst>
            <pc:docMk/>
            <pc:sldMk cId="2217820591" sldId="270"/>
            <ac:picMk id="46" creationId="{048C39C2-D375-4197-8882-9EBD58C853C5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0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1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8" creationId="{9A934298-58E5-4E9F-B25C-57B1746AB6F4}"/>
          </ac:picMkLst>
        </pc:picChg>
        <pc:picChg chg="add del">
          <ac:chgData name="Savoie, Bruce (ASD-S)" userId="90f4cde2-e460-48f0-a8c3-6a502e89c277" providerId="ADAL" clId="{CD76CC05-8127-438C-A982-F8EB4CB446FF}" dt="2022-04-24T14:50:44.584" v="921" actId="26606"/>
          <ac:picMkLst>
            <pc:docMk/>
            <pc:sldMk cId="2217820591" sldId="270"/>
            <ac:picMk id="69" creationId="{C3A87EC4-5D77-4221-830F-985B0756CE94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217820591" sldId="270"/>
            <ac:picMk id="93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217820591" sldId="270"/>
            <ac:picMk id="94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217820591" sldId="270"/>
            <ac:picMk id="101" creationId="{67532E30-DB31-48CF-BFD8-882FB9AB388F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217820591" sldId="270"/>
            <ac:picMk id="102" creationId="{F3BBA72F-836A-4824-AB9F-ED46122CADBD}"/>
          </ac:picMkLst>
        </pc:picChg>
        <pc:picChg chg="add del mod">
          <ac:chgData name="Savoie, Bruce (ASD-S)" userId="90f4cde2-e460-48f0-a8c3-6a502e89c277" providerId="ADAL" clId="{CD76CC05-8127-438C-A982-F8EB4CB446FF}" dt="2022-04-24T14:50:26.385" v="916" actId="21"/>
          <ac:picMkLst>
            <pc:docMk/>
            <pc:sldMk cId="2217820591" sldId="270"/>
            <ac:picMk id="1026" creationId="{66374587-551A-4B92-9694-334A16DF51D6}"/>
          </ac:picMkLst>
        </pc:picChg>
        <pc:picChg chg="add del mod">
          <ac:chgData name="Savoie, Bruce (ASD-S)" userId="90f4cde2-e460-48f0-a8c3-6a502e89c277" providerId="ADAL" clId="{CD76CC05-8127-438C-A982-F8EB4CB446FF}" dt="2022-04-24T14:46:26.626" v="792" actId="478"/>
          <ac:picMkLst>
            <pc:docMk/>
            <pc:sldMk cId="2217820591" sldId="270"/>
            <ac:picMk id="2050" creationId="{6733F37F-0639-4858-BA8C-D503A5E36AC4}"/>
          </ac:picMkLst>
        </pc:picChg>
        <pc:picChg chg="add del mod">
          <ac:chgData name="Savoie, Bruce (ASD-S)" userId="90f4cde2-e460-48f0-a8c3-6a502e89c277" providerId="ADAL" clId="{CD76CC05-8127-438C-A982-F8EB4CB446FF}" dt="2022-05-09T22:04:08.978" v="1850" actId="478"/>
          <ac:picMkLst>
            <pc:docMk/>
            <pc:sldMk cId="2217820591" sldId="270"/>
            <ac:picMk id="2050" creationId="{6CED4A1C-D716-4683-AD1D-BE017A0D20C2}"/>
          </ac:picMkLst>
        </pc:picChg>
        <pc:picChg chg="add mod">
          <ac:chgData name="Savoie, Bruce (ASD-S)" userId="90f4cde2-e460-48f0-a8c3-6a502e89c277" providerId="ADAL" clId="{CD76CC05-8127-438C-A982-F8EB4CB446FF}" dt="2022-05-09T22:05:42.308" v="1871" actId="26606"/>
          <ac:picMkLst>
            <pc:docMk/>
            <pc:sldMk cId="2217820591" sldId="270"/>
            <ac:picMk id="4098" creationId="{57C103FE-65A7-C84A-C5DE-6E814751C32B}"/>
          </ac:picMkLst>
        </pc:picChg>
        <pc:picChg chg="add">
          <ac:chgData name="Savoie, Bruce (ASD-S)" userId="90f4cde2-e460-48f0-a8c3-6a502e89c277" providerId="ADAL" clId="{CD76CC05-8127-438C-A982-F8EB4CB446FF}" dt="2022-05-09T22:05:42.308" v="1871" actId="26606"/>
          <ac:picMkLst>
            <pc:docMk/>
            <pc:sldMk cId="2217820591" sldId="270"/>
            <ac:picMk id="4100" creationId="{BDFADFB3-3D44-49A8-AE3B-A87C61607F7E}"/>
          </ac:picMkLst>
        </pc:picChg>
      </pc:sldChg>
      <pc:sldChg chg="addSp delSp modSp add mod ord setBg delDesignElem">
        <pc:chgData name="Savoie, Bruce (ASD-S)" userId="90f4cde2-e460-48f0-a8c3-6a502e89c277" providerId="ADAL" clId="{CD76CC05-8127-438C-A982-F8EB4CB446FF}" dt="2022-05-09T22:06:26.767" v="1877" actId="122"/>
        <pc:sldMkLst>
          <pc:docMk/>
          <pc:sldMk cId="2567019779" sldId="271"/>
        </pc:sldMkLst>
        <pc:spChg chg="mod">
          <ac:chgData name="Savoie, Bruce (ASD-S)" userId="90f4cde2-e460-48f0-a8c3-6a502e89c277" providerId="ADAL" clId="{CD76CC05-8127-438C-A982-F8EB4CB446FF}" dt="2022-05-09T22:06:26.767" v="1877" actId="122"/>
          <ac:spMkLst>
            <pc:docMk/>
            <pc:sldMk cId="2567019779" sldId="271"/>
            <ac:spMk id="2" creationId="{41687EE9-9B1F-480E-852F-0088ED57B1C3}"/>
          </ac:spMkLst>
        </pc:spChg>
        <pc:spChg chg="add del mod">
          <ac:chgData name="Savoie, Bruce (ASD-S)" userId="90f4cde2-e460-48f0-a8c3-6a502e89c277" providerId="ADAL" clId="{CD76CC05-8127-438C-A982-F8EB4CB446FF}" dt="2022-04-24T14:49:06.515" v="800"/>
          <ac:spMkLst>
            <pc:docMk/>
            <pc:sldMk cId="2567019779" sldId="271"/>
            <ac:spMk id="3" creationId="{FF16BE0A-4821-4ACD-8791-3479E27E4A88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4" creationId="{F183CB79-A741-4178-BB5F-334D625678E1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5" creationId="{AE65C2BB-7B36-4C0B-84D3-145266CB270D}"/>
          </ac:spMkLst>
        </pc:spChg>
        <pc:spChg chg="add del mod">
          <ac:chgData name="Savoie, Bruce (ASD-S)" userId="90f4cde2-e460-48f0-a8c3-6a502e89c277" providerId="ADAL" clId="{CD76CC05-8127-438C-A982-F8EB4CB446FF}" dt="2022-04-24T14:54:39.784" v="1054"/>
          <ac:spMkLst>
            <pc:docMk/>
            <pc:sldMk cId="2567019779" sldId="271"/>
            <ac:spMk id="6" creationId="{81759A60-3B24-40E0-B702-3C34960AE974}"/>
          </ac:spMkLst>
        </pc:spChg>
        <pc:spChg chg="mod ord">
          <ac:chgData name="Savoie, Bruce (ASD-S)" userId="90f4cde2-e460-48f0-a8c3-6a502e89c277" providerId="ADAL" clId="{CD76CC05-8127-438C-A982-F8EB4CB446FF}" dt="2022-05-09T22:06:15.883" v="1876" actId="26606"/>
          <ac:spMkLst>
            <pc:docMk/>
            <pc:sldMk cId="2567019779" sldId="271"/>
            <ac:spMk id="11" creationId="{D08E1AE2-AA0A-49EE-9AC9-E77A4CCA49E6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5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7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79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1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3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85" creationId="{AFAADFB1-A9D8-4319-BAC8-6B3FD36BF271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1" creationId="{3E12F873-5B9B-482F-9FB3-6355C4F3B718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3" creationId="{0F245259-4364-4D53-AC48-3E893885AD38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5" creationId="{3B9C7619-9AF0-4D6F-B2E3-21032A5C3AFE}"/>
          </ac:spMkLst>
        </pc:spChg>
        <pc:spChg chg="add del">
          <ac:chgData name="Savoie, Bruce (ASD-S)" userId="90f4cde2-e460-48f0-a8c3-6a502e89c277" providerId="ADAL" clId="{CD76CC05-8127-438C-A982-F8EB4CB446FF}" dt="2022-04-24T14:52:47.843" v="1032" actId="26606"/>
          <ac:spMkLst>
            <pc:docMk/>
            <pc:sldMk cId="2567019779" sldId="271"/>
            <ac:spMk id="97" creationId="{BAFBE0AC-23B1-4352-95D2-C71EB6D15029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99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1" creationId="{93D02AEE-30DC-4942-A9CA-7A14F8B8E297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7" creationId="{F2699857-2714-4E6A-8E11-6BEB9DF7FC5E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09" creationId="{346078E7-FDC0-448B-97DE-4EDA7702EEE5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11" creationId="{7266E038-37B1-43CF-AFE0-B21E9F572C51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113" creationId="{31E37FC9-ED36-42CE-9877-9EAB50FA84BD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39" creationId="{4C790028-99AE-4AE4-8269-9913E2D50625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1" creationId="{06936A2A-FE08-4EE0-A409-3EF3FA2448DE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3" creationId="{E1F0989E-BFBB-43E4-927B-2C51C7AE261D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5" creationId="{8ACA2469-91AA-459B-A5DD-8FFC0F70E05C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7" creationId="{97860FD2-CA19-4064-AA6F-68050C3D2011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49" creationId="{5B5704DF-AA51-4ECB-8649-3D84B66015F0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5" creationId="{AE086C11-5973-4279-A78E-9EE1FA3739B6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7" creationId="{0DD01656-031B-4B96-B470-9606C8B04C51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59" creationId="{EF01A19A-D719-400B-AD1E-7D79B2F233DA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1" creationId="{6E9ABF94-DF91-40E7-BB84-15A732A57B34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3" creationId="{8294C852-65CA-41F0-86E9-3FE5CD1C7209}"/>
          </ac:spMkLst>
        </pc:spChg>
        <pc:spChg chg="add del">
          <ac:chgData name="Savoie, Bruce (ASD-S)" userId="90f4cde2-e460-48f0-a8c3-6a502e89c277" providerId="ADAL" clId="{CD76CC05-8127-438C-A982-F8EB4CB446FF}" dt="2022-04-24T14:55:07.173" v="1055" actId="26606"/>
          <ac:spMkLst>
            <pc:docMk/>
            <pc:sldMk cId="2567019779" sldId="271"/>
            <ac:spMk id="165" creationId="{D0F8EB82-F811-45B7-84E5-94BE5060C8FC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2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3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4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4-24T14:53:23.738" v="1038" actId="26606"/>
          <ac:spMkLst>
            <pc:docMk/>
            <pc:sldMk cId="2567019779" sldId="271"/>
            <ac:spMk id="4105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08" creationId="{8DA14841-53A4-4935-BE65-C8373B8A6D06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09" creationId="{9877C2CF-B2DD-41C8-8B5E-152673376B41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0" creationId="{24923D72-7E69-464B-94C5-B2530008D094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1" creationId="{A00CCC86-7A88-4DFF-A0D0-6604606A2AEA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2" creationId="{E1F8ABFD-155B-4386-AE33-6E13057CFCF3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3" creationId="{1FAD0390-34BF-40AC-9261-46DC940FC980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6" creationId="{B9F61B35-8B17-4284-8EC1-80628EE6314E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7" creationId="{63D6F20C-3324-4FEE-A14F-84CEC82D1E9B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8" creationId="{25148D7B-86F6-4516-8EEA-A549827E4BB9}"/>
          </ac:spMkLst>
        </pc:spChg>
        <pc:spChg chg="add del">
          <ac:chgData name="Savoie, Bruce (ASD-S)" userId="90f4cde2-e460-48f0-a8c3-6a502e89c277" providerId="ADAL" clId="{CD76CC05-8127-438C-A982-F8EB4CB446FF}" dt="2022-05-01T22:18:21.216" v="1227"/>
          <ac:spMkLst>
            <pc:docMk/>
            <pc:sldMk cId="2567019779" sldId="271"/>
            <ac:spMk id="4119" creationId="{E3F52668-573E-409A-9976-4842BB9EAAA4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34" creationId="{02C63E57-6267-4B3F-B340-7BB32196E13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35" creationId="{9B69918D-3001-4338-8904-380A53B241F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36" creationId="{AFC5700F-7321-4B30-B1DC-BC4F2165BB51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37" creationId="{8F50300C-C744-4948-BE34-534215C7469B}"/>
          </ac:spMkLst>
        </pc:spChg>
        <pc:spChg chg="add del">
          <ac:chgData name="Savoie, Bruce (ASD-S)" userId="90f4cde2-e460-48f0-a8c3-6a502e89c277" providerId="ADAL" clId="{CD76CC05-8127-438C-A982-F8EB4CB446FF}" dt="2022-05-09T22:04:42.289" v="1859"/>
          <ac:spMkLst>
            <pc:docMk/>
            <pc:sldMk cId="2567019779" sldId="271"/>
            <ac:spMk id="4142" creationId="{6CA72FCB-DBCC-435A-838B-682978F4791B}"/>
          </ac:spMkLst>
        </pc:s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567019779" sldId="271"/>
            <ac:grpSpMk id="121" creationId="{672F9DC4-C2C4-43CF-9C2C-2EE1826F77A2}"/>
          </ac:grpSpMkLst>
        </pc:grpChg>
        <pc:grpChg chg="del">
          <ac:chgData name="Savoie, Bruce (ASD-S)" userId="90f4cde2-e460-48f0-a8c3-6a502e89c277" providerId="ADAL" clId="{CD76CC05-8127-438C-A982-F8EB4CB446FF}" dt="2022-04-24T14:49:44.486" v="907"/>
          <ac:grpSpMkLst>
            <pc:docMk/>
            <pc:sldMk cId="2567019779" sldId="271"/>
            <ac:grpSpMk id="1028" creationId="{15FF890B-3CE7-403A-AECE-2DE04FC7AF80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567019779" sldId="271"/>
            <ac:grpSpMk id="4120" creationId="{6B28271E-9555-42CD-BD73-34342E2C88AA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567019779" sldId="271"/>
            <ac:grpSpMk id="4127" creationId="{8267D78B-5467-413E-AA16-317DC14DEDF7}"/>
          </ac:grpSpMkLst>
        </pc:grpChg>
        <pc:grpChg chg="add del">
          <ac:chgData name="Savoie, Bruce (ASD-S)" userId="90f4cde2-e460-48f0-a8c3-6a502e89c277" providerId="ADAL" clId="{CD76CC05-8127-438C-A982-F8EB4CB446FF}" dt="2022-05-09T22:04:42.289" v="1859"/>
          <ac:grpSpMkLst>
            <pc:docMk/>
            <pc:sldMk cId="2567019779" sldId="271"/>
            <ac:grpSpMk id="4138" creationId="{3EF50F21-ED59-4E25-B7BC-73AD45B39542}"/>
          </ac:grpSpMkLst>
        </pc:grp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71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73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87" creationId="{617C5FC5-1BC6-470E-A163-7EE80D227E61}"/>
          </ac:picMkLst>
        </pc:picChg>
        <pc:picChg chg="add del">
          <ac:chgData name="Savoie, Bruce (ASD-S)" userId="90f4cde2-e460-48f0-a8c3-6a502e89c277" providerId="ADAL" clId="{CD76CC05-8127-438C-A982-F8EB4CB446FF}" dt="2022-04-24T14:52:47.843" v="1032" actId="26606"/>
          <ac:picMkLst>
            <pc:docMk/>
            <pc:sldMk cId="2567019779" sldId="271"/>
            <ac:picMk id="89" creationId="{48316889-BCD7-49B5-89BD-4FC1D29FEF45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103" creationId="{FD5823F2-909F-442D-BD72-0681CCC14070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105" creationId="{4231EAF6-FA22-4615-A4D3-D171F7E17A54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35" creationId="{01AF5FBB-9FDC-4D75-9DD6-DAF01ED197A0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37" creationId="{933BBBE6-F4CF-483E-BA74-B51421B4D93F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51" creationId="{C94EB66C-3179-47D1-B0BF-888F58695A4B}"/>
          </ac:picMkLst>
        </pc:picChg>
        <pc:picChg chg="add del">
          <ac:chgData name="Savoie, Bruce (ASD-S)" userId="90f4cde2-e460-48f0-a8c3-6a502e89c277" providerId="ADAL" clId="{CD76CC05-8127-438C-A982-F8EB4CB446FF}" dt="2022-04-24T14:55:07.173" v="1055" actId="26606"/>
          <ac:picMkLst>
            <pc:docMk/>
            <pc:sldMk cId="2567019779" sldId="271"/>
            <ac:picMk id="153" creationId="{B2E9F2C0-B844-4E00-8CB3-55E8D346752A}"/>
          </ac:picMkLst>
        </pc:picChg>
        <pc:picChg chg="del">
          <ac:chgData name="Savoie, Bruce (ASD-S)" userId="90f4cde2-e460-48f0-a8c3-6a502e89c277" providerId="ADAL" clId="{CD76CC05-8127-438C-A982-F8EB4CB446FF}" dt="2022-04-24T14:48:42.736" v="799" actId="478"/>
          <ac:picMkLst>
            <pc:docMk/>
            <pc:sldMk cId="2567019779" sldId="271"/>
            <ac:picMk id="1026" creationId="{2C551A27-2AE4-448B-A404-7E72C3E17BDA}"/>
          </ac:picMkLst>
        </pc:picChg>
        <pc:picChg chg="add mod ord">
          <ac:chgData name="Savoie, Bruce (ASD-S)" userId="90f4cde2-e460-48f0-a8c3-6a502e89c277" providerId="ADAL" clId="{CD76CC05-8127-438C-A982-F8EB4CB446FF}" dt="2022-05-09T22:06:15.883" v="1876" actId="26606"/>
          <ac:picMkLst>
            <pc:docMk/>
            <pc:sldMk cId="2567019779" sldId="271"/>
            <ac:picMk id="4098" creationId="{724AE89C-BFC3-4CD9-875D-C54E77CE00DC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4100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4-24T14:53:23.738" v="1038" actId="26606"/>
          <ac:picMkLst>
            <pc:docMk/>
            <pc:sldMk cId="2567019779" sldId="271"/>
            <ac:picMk id="4101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567019779" sldId="271"/>
            <ac:picMk id="4106" creationId="{2FA3880A-8D8F-466C-A4A1-F07BCDD3719C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567019779" sldId="271"/>
            <ac:picMk id="4107" creationId="{3C0A64CB-20A1-4508-B568-284EB04F78EE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567019779" sldId="271"/>
            <ac:picMk id="4114" creationId="{60CB6B56-9C1C-44DD-B973-C2B1F233A2C3}"/>
          </ac:picMkLst>
        </pc:picChg>
        <pc:picChg chg="add del">
          <ac:chgData name="Savoie, Bruce (ASD-S)" userId="90f4cde2-e460-48f0-a8c3-6a502e89c277" providerId="ADAL" clId="{CD76CC05-8127-438C-A982-F8EB4CB446FF}" dt="2022-05-01T22:18:21.216" v="1227"/>
          <ac:picMkLst>
            <pc:docMk/>
            <pc:sldMk cId="2567019779" sldId="271"/>
            <ac:picMk id="4115" creationId="{FCA363CE-60DD-4ABB-A0E6-1294AB0FBDBF}"/>
          </ac:picMkLst>
        </pc:picChg>
        <pc:picChg chg="add">
          <ac:chgData name="Savoie, Bruce (ASD-S)" userId="90f4cde2-e460-48f0-a8c3-6a502e89c277" providerId="ADAL" clId="{CD76CC05-8127-438C-A982-F8EB4CB446FF}" dt="2022-05-09T22:06:15.883" v="1876" actId="26606"/>
          <ac:picMkLst>
            <pc:docMk/>
            <pc:sldMk cId="2567019779" sldId="271"/>
            <ac:picMk id="4143" creationId="{BDFADFB3-3D44-49A8-AE3B-A87C61607F7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DAF61AA-5A98-4049-A93E-477E5505141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5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96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9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066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5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5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9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3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AF61AA-5A98-4049-A93E-477E5505141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0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2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63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0">
            <a:extLst>
              <a:ext uri="{FF2B5EF4-FFF2-40B4-BE49-F238E27FC236}">
                <a16:creationId xmlns:a16="http://schemas.microsoft.com/office/drawing/2014/main" id="{030FD700-069E-45B7-99EE-9FD40B19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040" name="Rectangle 1032">
            <a:extLst>
              <a:ext uri="{FF2B5EF4-FFF2-40B4-BE49-F238E27FC236}">
                <a16:creationId xmlns:a16="http://schemas.microsoft.com/office/drawing/2014/main" id="{4BA1B667-1542-4631-929E-714A41E9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1" name="Picture 1034">
            <a:extLst>
              <a:ext uri="{FF2B5EF4-FFF2-40B4-BE49-F238E27FC236}">
                <a16:creationId xmlns:a16="http://schemas.microsoft.com/office/drawing/2014/main" id="{359BA665-866B-4988-8C5D-0B272F82B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5"/>
          <a:stretch/>
        </p:blipFill>
        <p:spPr>
          <a:xfrm>
            <a:off x="0" y="4767552"/>
            <a:ext cx="12192000" cy="2090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9EDC2D-1E70-46CF-BDBB-41945B1AC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771908"/>
            <a:ext cx="108204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/>
              <a:t>Lightning News May 8th – 12th</a:t>
            </a:r>
          </a:p>
        </p:txBody>
      </p:sp>
      <p:pic>
        <p:nvPicPr>
          <p:cNvPr id="1026" name="Picture 2" descr="Barnhill Memorial School - Home | Facebook">
            <a:extLst>
              <a:ext uri="{FF2B5EF4-FFF2-40B4-BE49-F238E27FC236}">
                <a16:creationId xmlns:a16="http://schemas.microsoft.com/office/drawing/2014/main" id="{BA5259B2-E407-47BD-9C89-B0D0353E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44" y="1309759"/>
            <a:ext cx="2802492" cy="17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7A6E9-FE0D-4292-B40C-FB540D0F28B8}"/>
              </a:ext>
            </a:extLst>
          </p:cNvPr>
          <p:cNvSpPr txBox="1"/>
          <p:nvPr/>
        </p:nvSpPr>
        <p:spPr>
          <a:xfrm>
            <a:off x="4426902" y="2052217"/>
            <a:ext cx="7079298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spcAft>
                <a:spcPts val="630"/>
              </a:spcAft>
            </a:pP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theme of the month –  “Gratitude.”</a:t>
            </a:r>
          </a:p>
          <a:p>
            <a:pPr defTabSz="480060">
              <a:spcAft>
                <a:spcPts val="630"/>
              </a:spcAft>
            </a:pPr>
            <a:r>
              <a:rPr lang="en-US" sz="189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grateful for who you are.</a:t>
            </a:r>
          </a:p>
          <a:p>
            <a:pPr defTabSz="480060">
              <a:spcAft>
                <a:spcPts val="630"/>
              </a:spcAft>
            </a:pPr>
            <a:r>
              <a:rPr lang="en-US" sz="1890" dirty="0"/>
              <a:t>“Acknowledge the good that you already have in your life is the foundation for all abundance.” ~ E. Tolle ~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6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E6DF-59EA-BD10-04F2-71D85167C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school for students on Monday, May 8</a:t>
            </a:r>
            <a:r>
              <a:rPr lang="en-US" baseline="30000" dirty="0"/>
              <a:t>th</a:t>
            </a:r>
            <a:r>
              <a:rPr lang="en-US" dirty="0"/>
              <a:t>. This is a N.B.T.A. Day for staff.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DD788-38E1-1378-7A90-BD62EBD3F2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~ All students will return to school on Tuesday, May 9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84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39FB1-4895-6980-D026-34A136BD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May is Brain </a:t>
            </a:r>
            <a:r>
              <a:rPr lang="en-US" sz="2800" dirty="0" err="1"/>
              <a:t>Tumour</a:t>
            </a:r>
            <a:r>
              <a:rPr lang="en-US" sz="2800" dirty="0"/>
              <a:t> Awareness Month. Wear Gray in May . Practice resilience, gratitude and Self-Care. 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11" name="Content Placeholder 10" descr="Artificial Intelligence with solid fill">
            <a:extLst>
              <a:ext uri="{FF2B5EF4-FFF2-40B4-BE49-F238E27FC236}">
                <a16:creationId xmlns:a16="http://schemas.microsoft.com/office/drawing/2014/main" id="{7E043E1C-97D9-FB4D-2D91-D7E0454CC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5087" y="3748881"/>
            <a:ext cx="914400" cy="914400"/>
          </a:xfrm>
        </p:spPr>
      </p:pic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bstract picture of the brain made up of patterns">
            <a:extLst>
              <a:ext uri="{FF2B5EF4-FFF2-40B4-BE49-F238E27FC236}">
                <a16:creationId xmlns:a16="http://schemas.microsoft.com/office/drawing/2014/main" id="{3D2D06E4-E06E-286B-773F-EE52978CE0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8381" b="1"/>
          <a:stretch/>
        </p:blipFill>
        <p:spPr>
          <a:xfrm>
            <a:off x="6407004" y="1336566"/>
            <a:ext cx="4683948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1C65B-3A9E-62D5-85D2-2E4B7A5A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enjoy the Production of Alice.</a:t>
            </a:r>
          </a:p>
        </p:txBody>
      </p:sp>
      <p:pic>
        <p:nvPicPr>
          <p:cNvPr id="6" name="Picture Placeholder 5" descr="A poster for a school&#10;&#10;Description automatically generated with low confidence">
            <a:extLst>
              <a:ext uri="{FF2B5EF4-FFF2-40B4-BE49-F238E27FC236}">
                <a16:creationId xmlns:a16="http://schemas.microsoft.com/office/drawing/2014/main" id="{79A479A7-1F71-267B-A593-FB8682D52C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r="6633"/>
          <a:stretch>
            <a:fillRect/>
          </a:stretch>
        </p:blipFill>
        <p:spPr>
          <a:xfrm>
            <a:off x="687699" y="914400"/>
            <a:ext cx="3530973" cy="53042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18064-B128-2089-966A-9AB9F4E69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360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You can purchase tickets in advance at the office.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The play will be in our gymnasium on May 24</a:t>
            </a:r>
            <a:r>
              <a:rPr lang="en-US" sz="2400" baseline="30000" dirty="0"/>
              <a:t>th</a:t>
            </a:r>
            <a:r>
              <a:rPr lang="en-US" sz="2400" dirty="0"/>
              <a:t> and May 25</a:t>
            </a:r>
            <a:r>
              <a:rPr lang="en-US" sz="2400" baseline="30000" dirty="0"/>
              <a:t>th</a:t>
            </a:r>
            <a:r>
              <a:rPr lang="en-US" sz="2400" dirty="0"/>
              <a:t> ~ Seating will be first come first serve, there is no reserved seating.</a:t>
            </a:r>
          </a:p>
        </p:txBody>
      </p:sp>
    </p:spTree>
    <p:extLst>
      <p:ext uri="{BB962C8B-B14F-4D97-AF65-F5344CB8AC3E}">
        <p14:creationId xmlns:p14="http://schemas.microsoft.com/office/powerpoint/2010/main" val="18043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056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00CCF3-8131-48A6-8720-23054D5F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/>
              <a:t>Athletics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BC26-CB9E-4B1E-A189-7DB32A95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/>
            <a:r>
              <a:rPr lang="en-US" sz="1600" dirty="0">
                <a:effectLst/>
              </a:rPr>
              <a:t>Volleyball: </a:t>
            </a:r>
            <a:r>
              <a:rPr lang="en-US" sz="1600" u="sng" dirty="0">
                <a:effectLst/>
              </a:rPr>
              <a:t>Tuesday, </a:t>
            </a:r>
            <a:r>
              <a:rPr lang="en-US" sz="1600" dirty="0"/>
              <a:t>Boys game at MNS.</a:t>
            </a:r>
          </a:p>
          <a:p>
            <a:pPr marL="0" marR="0"/>
            <a:r>
              <a:rPr lang="en-US" sz="1600" dirty="0">
                <a:effectLst/>
              </a:rPr>
              <a:t>Gi</a:t>
            </a:r>
            <a:r>
              <a:rPr lang="en-US" sz="1600" dirty="0"/>
              <a:t>rls game here at Barnhill vs MNS.</a:t>
            </a:r>
            <a:endParaRPr lang="en-US" sz="1600" dirty="0">
              <a:effectLst/>
            </a:endParaRPr>
          </a:p>
          <a:p>
            <a:pPr marL="0" marR="0"/>
            <a:r>
              <a:rPr lang="en-US" sz="1600" u="sng" dirty="0">
                <a:effectLst/>
              </a:rPr>
              <a:t>Wednesday</a:t>
            </a:r>
            <a:r>
              <a:rPr lang="en-US" sz="1600" dirty="0">
                <a:effectLst/>
              </a:rPr>
              <a:t>, </a:t>
            </a:r>
            <a:r>
              <a:rPr lang="en-US" sz="1600" dirty="0"/>
              <a:t>Girls game at RVMS.</a:t>
            </a:r>
            <a:endParaRPr lang="en-US" sz="1600" dirty="0">
              <a:effectLst/>
            </a:endParaRPr>
          </a:p>
          <a:p>
            <a:pPr marL="0" marR="0" indent="0">
              <a:buNone/>
            </a:pPr>
            <a:endParaRPr lang="en-US" sz="1600" dirty="0">
              <a:effectLst/>
            </a:endParaRPr>
          </a:p>
          <a:p>
            <a:pPr marL="0" marR="0"/>
            <a:r>
              <a:rPr lang="en-US" sz="1600" dirty="0">
                <a:effectLst/>
              </a:rPr>
              <a:t>Flag Football: Practice on </a:t>
            </a:r>
            <a:r>
              <a:rPr lang="en-US" sz="1600" dirty="0"/>
              <a:t>Wednesday</a:t>
            </a:r>
            <a:r>
              <a:rPr lang="en-US" sz="1600" dirty="0">
                <a:effectLst/>
              </a:rPr>
              <a:t> and </a:t>
            </a:r>
            <a:r>
              <a:rPr lang="en-US" sz="1600" dirty="0"/>
              <a:t>Thursday</a:t>
            </a:r>
            <a:r>
              <a:rPr lang="en-US" sz="1600" dirty="0">
                <a:effectLst/>
              </a:rPr>
              <a:t> from 3:00 p.m. – 4:30 p.m.</a:t>
            </a:r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Soccer referee holding flag">
            <a:extLst>
              <a:ext uri="{FF2B5EF4-FFF2-40B4-BE49-F238E27FC236}">
                <a16:creationId xmlns:a16="http://schemas.microsoft.com/office/drawing/2014/main" id="{8EFA7785-CC42-D275-61E8-3611E3ED69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r="49" b="2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0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8" name="Picture 4147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4150" name="Picture 4149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4152" name="Rectangle 4151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ental health awareness mural">
            <a:extLst>
              <a:ext uri="{FF2B5EF4-FFF2-40B4-BE49-F238E27FC236}">
                <a16:creationId xmlns:a16="http://schemas.microsoft.com/office/drawing/2014/main" id="{3425C628-4ABF-07DE-35F5-7B5EC61AFA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" b="52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14139"/>
            <a:ext cx="944880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 dirty="0"/>
              <a:t>Mental Health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4842935"/>
            <a:ext cx="9448800" cy="68580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/>
              <a:t>Mental Health: We need to be aware and  look at how an individual’s environment impacts their mental health, suggestions for making changes to improve and maintain mental well-being, and how to seek help for mental health challenges.</a:t>
            </a:r>
          </a:p>
        </p:txBody>
      </p:sp>
    </p:spTree>
    <p:extLst>
      <p:ext uri="{BB962C8B-B14F-4D97-AF65-F5344CB8AC3E}">
        <p14:creationId xmlns:p14="http://schemas.microsoft.com/office/powerpoint/2010/main" val="256701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33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87EE9-9B1F-480E-852F-0088ED5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Upcoming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08E1AE2-AA0A-49EE-9AC9-E77A4CCA4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2194560"/>
            <a:ext cx="4753466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buNone/>
            </a:pPr>
            <a:endParaRPr lang="en-US" dirty="0"/>
          </a:p>
          <a:p>
            <a:pPr marL="0" marR="0"/>
            <a:r>
              <a:rPr lang="en-US" dirty="0"/>
              <a:t>There is NO school for anyone on Monday, May 23</a:t>
            </a:r>
            <a:r>
              <a:rPr lang="en-US" baseline="30000" dirty="0"/>
              <a:t>rd</a:t>
            </a:r>
            <a:r>
              <a:rPr lang="en-US" dirty="0"/>
              <a:t> ~ this is the Victoria Day holiday.</a:t>
            </a:r>
          </a:p>
        </p:txBody>
      </p:sp>
      <p:sp>
        <p:nvSpPr>
          <p:cNvPr id="1040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Pink hued beach sand meeting the sea">
            <a:extLst>
              <a:ext uri="{FF2B5EF4-FFF2-40B4-BE49-F238E27FC236}">
                <a16:creationId xmlns:a16="http://schemas.microsoft.com/office/drawing/2014/main" id="{5B318B17-4373-0CB1-B4AC-5C65ADFC0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7" r="12748" b="1"/>
          <a:stretch/>
        </p:blipFill>
        <p:spPr>
          <a:xfrm>
            <a:off x="6407004" y="1336566"/>
            <a:ext cx="4683948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4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9">
            <a:extLst>
              <a:ext uri="{FF2B5EF4-FFF2-40B4-BE49-F238E27FC236}">
                <a16:creationId xmlns:a16="http://schemas.microsoft.com/office/drawing/2014/main" id="{EC3BBC63-DC19-41B8-AB81-E30CC21AE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35ADF-A80F-42C8-91FB-B2E3F230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Breakfast, Snacks, and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2CF84-128C-4C0E-9AB3-472C1CB81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76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dirty="0"/>
          </a:p>
          <a:p>
            <a:pPr marL="0"/>
            <a:r>
              <a:rPr lang="en-US" dirty="0"/>
              <a:t>We will have pizza and a canteen at lunch on Friday, May 12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pPr marL="0"/>
            <a:r>
              <a:rPr lang="en-US" dirty="0"/>
              <a:t>Healthy breakfast items are available every morning for all students.</a:t>
            </a:r>
          </a:p>
          <a:p>
            <a:pPr marL="0"/>
            <a:endParaRPr lang="en-US" dirty="0"/>
          </a:p>
          <a:p>
            <a:pPr marL="0"/>
            <a:r>
              <a:rPr lang="en-US" dirty="0"/>
              <a:t>Enjoy your weekend.</a:t>
            </a:r>
          </a:p>
        </p:txBody>
      </p:sp>
      <p:pic>
        <p:nvPicPr>
          <p:cNvPr id="9" name="Picture 8" descr="Slices of pizza">
            <a:extLst>
              <a:ext uri="{FF2B5EF4-FFF2-40B4-BE49-F238E27FC236}">
                <a16:creationId xmlns:a16="http://schemas.microsoft.com/office/drawing/2014/main" id="{369A3416-9A0A-8605-F656-A3A02F3A7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4" b="1"/>
          <a:stretch/>
        </p:blipFill>
        <p:spPr>
          <a:xfrm>
            <a:off x="7861238" y="933693"/>
            <a:ext cx="3644962" cy="2377440"/>
          </a:xfrm>
          <a:prstGeom prst="rect">
            <a:avLst/>
          </a:prstGeom>
        </p:spPr>
      </p:pic>
      <p:pic>
        <p:nvPicPr>
          <p:cNvPr id="7" name="Content Placeholder 6" descr="Pizza on a table">
            <a:extLst>
              <a:ext uri="{FF2B5EF4-FFF2-40B4-BE49-F238E27FC236}">
                <a16:creationId xmlns:a16="http://schemas.microsoft.com/office/drawing/2014/main" id="{F58574AA-CFA7-5287-9C4F-5232245D0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9" r="-4" b="-4"/>
          <a:stretch/>
        </p:blipFill>
        <p:spPr>
          <a:xfrm>
            <a:off x="7861238" y="3588301"/>
            <a:ext cx="364496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795046453D4D89422F17BB2C1931" ma:contentTypeVersion="0" ma:contentTypeDescription="Create a new document." ma:contentTypeScope="" ma:versionID="2d3c5008018382b2a497bc973a07cb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079511-0519-4D6F-AFCE-9AF42271A68A}"/>
</file>

<file path=customXml/itemProps2.xml><?xml version="1.0" encoding="utf-8"?>
<ds:datastoreItem xmlns:ds="http://schemas.openxmlformats.org/officeDocument/2006/customXml" ds:itemID="{9ADF4D88-CBE5-4FE1-8A57-7FD567601AA6}"/>
</file>

<file path=customXml/itemProps3.xml><?xml version="1.0" encoding="utf-8"?>
<ds:datastoreItem xmlns:ds="http://schemas.openxmlformats.org/officeDocument/2006/customXml" ds:itemID="{1A044EAC-20A0-4C52-A1A2-D85A6DF3DB18}"/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19637</TotalTime>
  <Words>293</Words>
  <Application>Microsoft Office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Vapor Trail</vt:lpstr>
      <vt:lpstr>Lightning News May 8th – 12th</vt:lpstr>
      <vt:lpstr>No school for students on Monday, May 8th. This is a N.B.T.A. Day for staff. </vt:lpstr>
      <vt:lpstr>May is Brain Tumour Awareness Month. Wear Gray in May . Practice resilience, gratitude and Self-Care.   </vt:lpstr>
      <vt:lpstr> enjoy the Production of Alice.</vt:lpstr>
      <vt:lpstr>Athletics</vt:lpstr>
      <vt:lpstr>Mental Health</vt:lpstr>
      <vt:lpstr>Upcoming</vt:lpstr>
      <vt:lpstr>Breakfast, Snacks, and Lunch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News</dc:title>
  <dc:creator>Savoie, Bruce (ASD-S)</dc:creator>
  <cp:lastModifiedBy>Ferguson, Jill (ASD-S)</cp:lastModifiedBy>
  <cp:revision>9</cp:revision>
  <dcterms:created xsi:type="dcterms:W3CDTF">2022-03-13T21:08:59Z</dcterms:created>
  <dcterms:modified xsi:type="dcterms:W3CDTF">2023-05-05T09:08:36Z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0x01010067E7795046453D4D89422F17BB2C1931</vt:lpwstr>
  </property>
</Properties>
</file>