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 id="2147483855" r:id="rId2"/>
  </p:sldMasterIdLst>
  <p:sldIdLst>
    <p:sldId id="256" r:id="rId3"/>
    <p:sldId id="294" r:id="rId4"/>
    <p:sldId id="284" r:id="rId5"/>
    <p:sldId id="291" r:id="rId6"/>
    <p:sldId id="271" r:id="rId7"/>
    <p:sldId id="277" r:id="rId8"/>
    <p:sldId id="265" r:id="rId9"/>
    <p:sldId id="278" r:id="rId10"/>
    <p:sldId id="301" r:id="rId11"/>
    <p:sldId id="300" r:id="rId12"/>
    <p:sldId id="258" r:id="rId13"/>
    <p:sldId id="302" r:id="rId14"/>
    <p:sldId id="303" r:id="rId15"/>
    <p:sldId id="304" r:id="rId16"/>
    <p:sldId id="273" r:id="rId17"/>
    <p:sldId id="257" r:id="rId18"/>
    <p:sldId id="28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21ED2-FA26-4350-86B1-4105A69B2E44}" v="391" dt="2023-10-06T17:33:54.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is, Andrea (ASD-S)" userId="S::andrea.dennis@nbed.nb.ca::e94956a2-635d-4015-a577-e2cd37c3b3e1" providerId="AD" clId="Web-{577A7418-1179-4B46-E777-C3E4C0C1834D}"/>
    <pc:docChg chg="addSld modSld sldOrd">
      <pc:chgData name="Dennis, Andrea (ASD-S)" userId="S::andrea.dennis@nbed.nb.ca::e94956a2-635d-4015-a577-e2cd37c3b3e1" providerId="AD" clId="Web-{577A7418-1179-4B46-E777-C3E4C0C1834D}" dt="2023-09-22T18:09:41.427" v="217" actId="1076"/>
      <pc:docMkLst>
        <pc:docMk/>
      </pc:docMkLst>
      <pc:sldChg chg="modSp">
        <pc:chgData name="Dennis, Andrea (ASD-S)" userId="S::andrea.dennis@nbed.nb.ca::e94956a2-635d-4015-a577-e2cd37c3b3e1" providerId="AD" clId="Web-{577A7418-1179-4B46-E777-C3E4C0C1834D}" dt="2023-09-22T18:09:41.427" v="217" actId="1076"/>
        <pc:sldMkLst>
          <pc:docMk/>
          <pc:sldMk cId="875609225" sldId="265"/>
        </pc:sldMkLst>
        <pc:spChg chg="mod">
          <ac:chgData name="Dennis, Andrea (ASD-S)" userId="S::andrea.dennis@nbed.nb.ca::e94956a2-635d-4015-a577-e2cd37c3b3e1" providerId="AD" clId="Web-{577A7418-1179-4B46-E777-C3E4C0C1834D}" dt="2023-09-22T17:39:24.845" v="154" actId="20577"/>
          <ac:spMkLst>
            <pc:docMk/>
            <pc:sldMk cId="875609225" sldId="265"/>
            <ac:spMk id="4" creationId="{54D2BC26-CB9E-4B1E-A189-7DB32A953C38}"/>
          </ac:spMkLst>
        </pc:spChg>
        <pc:picChg chg="mod">
          <ac:chgData name="Dennis, Andrea (ASD-S)" userId="S::andrea.dennis@nbed.nb.ca::e94956a2-635d-4015-a577-e2cd37c3b3e1" providerId="AD" clId="Web-{577A7418-1179-4B46-E777-C3E4C0C1834D}" dt="2023-09-22T18:09:41.427" v="217" actId="1076"/>
          <ac:picMkLst>
            <pc:docMk/>
            <pc:sldMk cId="875609225" sldId="265"/>
            <ac:picMk id="3074" creationId="{938CB88C-32DA-4901-9AD8-0EE228D77978}"/>
          </ac:picMkLst>
        </pc:picChg>
      </pc:sldChg>
      <pc:sldChg chg="addSp delSp modSp mod ord setBg">
        <pc:chgData name="Dennis, Andrea (ASD-S)" userId="S::andrea.dennis@nbed.nb.ca::e94956a2-635d-4015-a577-e2cd37c3b3e1" providerId="AD" clId="Web-{577A7418-1179-4B46-E777-C3E4C0C1834D}" dt="2023-09-22T16:53:28.535" v="36"/>
        <pc:sldMkLst>
          <pc:docMk/>
          <pc:sldMk cId="2337690749" sldId="269"/>
        </pc:sldMkLst>
        <pc:spChg chg="mod">
          <ac:chgData name="Dennis, Andrea (ASD-S)" userId="S::andrea.dennis@nbed.nb.ca::e94956a2-635d-4015-a577-e2cd37c3b3e1" providerId="AD" clId="Web-{577A7418-1179-4B46-E777-C3E4C0C1834D}" dt="2023-09-22T16:34:11.920" v="18"/>
          <ac:spMkLst>
            <pc:docMk/>
            <pc:sldMk cId="2337690749" sldId="269"/>
            <ac:spMk id="2" creationId="{6A00CCF3-8131-48A6-8720-23054D5F0D56}"/>
          </ac:spMkLst>
        </pc:spChg>
        <pc:spChg chg="del">
          <ac:chgData name="Dennis, Andrea (ASD-S)" userId="S::andrea.dennis@nbed.nb.ca::e94956a2-635d-4015-a577-e2cd37c3b3e1" providerId="AD" clId="Web-{577A7418-1179-4B46-E777-C3E4C0C1834D}" dt="2023-09-22T16:33:54.795" v="16"/>
          <ac:spMkLst>
            <pc:docMk/>
            <pc:sldMk cId="2337690749" sldId="269"/>
            <ac:spMk id="3" creationId="{105E2CC0-B32F-10DD-A72E-516436167977}"/>
          </ac:spMkLst>
        </pc:spChg>
        <pc:spChg chg="mod ord">
          <ac:chgData name="Dennis, Andrea (ASD-S)" userId="S::andrea.dennis@nbed.nb.ca::e94956a2-635d-4015-a577-e2cd37c3b3e1" providerId="AD" clId="Web-{577A7418-1179-4B46-E777-C3E4C0C1834D}" dt="2023-09-22T16:53:08.519" v="33" actId="20577"/>
          <ac:spMkLst>
            <pc:docMk/>
            <pc:sldMk cId="2337690749" sldId="269"/>
            <ac:spMk id="4" creationId="{54D2BC26-CB9E-4B1E-A189-7DB32A953C38}"/>
          </ac:spMkLst>
        </pc:spChg>
        <pc:spChg chg="add del mod">
          <ac:chgData name="Dennis, Andrea (ASD-S)" userId="S::andrea.dennis@nbed.nb.ca::e94956a2-635d-4015-a577-e2cd37c3b3e1" providerId="AD" clId="Web-{577A7418-1179-4B46-E777-C3E4C0C1834D}" dt="2023-09-22T16:33:58.810" v="17"/>
          <ac:spMkLst>
            <pc:docMk/>
            <pc:sldMk cId="2337690749" sldId="269"/>
            <ac:spMk id="6" creationId="{22DEEEB6-8CF5-FFAD-3A76-AA6F1A44909A}"/>
          </ac:spMkLst>
        </pc:spChg>
        <pc:spChg chg="add">
          <ac:chgData name="Dennis, Andrea (ASD-S)" userId="S::andrea.dennis@nbed.nb.ca::e94956a2-635d-4015-a577-e2cd37c3b3e1" providerId="AD" clId="Web-{577A7418-1179-4B46-E777-C3E4C0C1834D}" dt="2023-09-22T16:34:11.920" v="18"/>
          <ac:spMkLst>
            <pc:docMk/>
            <pc:sldMk cId="2337690749" sldId="269"/>
            <ac:spMk id="23" creationId="{59647F54-801D-44AB-8284-EDDFF7763139}"/>
          </ac:spMkLst>
        </pc:spChg>
        <pc:grpChg chg="add">
          <ac:chgData name="Dennis, Andrea (ASD-S)" userId="S::andrea.dennis@nbed.nb.ca::e94956a2-635d-4015-a577-e2cd37c3b3e1" providerId="AD" clId="Web-{577A7418-1179-4B46-E777-C3E4C0C1834D}" dt="2023-09-22T16:34:11.920" v="18"/>
          <ac:grpSpMkLst>
            <pc:docMk/>
            <pc:sldMk cId="2337690749" sldId="269"/>
            <ac:grpSpMk id="12" creationId="{FAEF28A3-012D-4640-B8B8-1EF6EAF7233B}"/>
          </ac:grpSpMkLst>
        </pc:grpChg>
        <pc:picChg chg="add mod ord">
          <ac:chgData name="Dennis, Andrea (ASD-S)" userId="S::andrea.dennis@nbed.nb.ca::e94956a2-635d-4015-a577-e2cd37c3b3e1" providerId="AD" clId="Web-{577A7418-1179-4B46-E777-C3E4C0C1834D}" dt="2023-09-22T16:34:11.920" v="18"/>
          <ac:picMkLst>
            <pc:docMk/>
            <pc:sldMk cId="2337690749" sldId="269"/>
            <ac:picMk id="7" creationId="{8AF135B8-9CA2-858B-C231-07F592EED194}"/>
          </ac:picMkLst>
        </pc:picChg>
        <pc:picChg chg="del">
          <ac:chgData name="Dennis, Andrea (ASD-S)" userId="S::andrea.dennis@nbed.nb.ca::e94956a2-635d-4015-a577-e2cd37c3b3e1" providerId="AD" clId="Web-{577A7418-1179-4B46-E777-C3E4C0C1834D}" dt="2023-09-22T16:33:54.795" v="16"/>
          <ac:picMkLst>
            <pc:docMk/>
            <pc:sldMk cId="2337690749" sldId="269"/>
            <ac:picMk id="3074" creationId="{E52C85B3-557B-412E-B9F1-42304EBD4DDD}"/>
          </ac:picMkLst>
        </pc:picChg>
      </pc:sldChg>
      <pc:sldChg chg="ord">
        <pc:chgData name="Dennis, Andrea (ASD-S)" userId="S::andrea.dennis@nbed.nb.ca::e94956a2-635d-4015-a577-e2cd37c3b3e1" providerId="AD" clId="Web-{577A7418-1179-4B46-E777-C3E4C0C1834D}" dt="2023-09-22T16:53:23.191" v="35"/>
        <pc:sldMkLst>
          <pc:docMk/>
          <pc:sldMk cId="3522450579" sldId="272"/>
        </pc:sldMkLst>
      </pc:sldChg>
      <pc:sldChg chg="addSp delSp modSp mod ord setBg">
        <pc:chgData name="Dennis, Andrea (ASD-S)" userId="S::andrea.dennis@nbed.nb.ca::e94956a2-635d-4015-a577-e2cd37c3b3e1" providerId="AD" clId="Web-{577A7418-1179-4B46-E777-C3E4C0C1834D}" dt="2023-09-22T17:01:18.481" v="140" actId="1076"/>
        <pc:sldMkLst>
          <pc:docMk/>
          <pc:sldMk cId="3445074987" sldId="275"/>
        </pc:sldMkLst>
        <pc:spChg chg="del mod">
          <ac:chgData name="Dennis, Andrea (ASD-S)" userId="S::andrea.dennis@nbed.nb.ca::e94956a2-635d-4015-a577-e2cd37c3b3e1" providerId="AD" clId="Web-{577A7418-1179-4B46-E777-C3E4C0C1834D}" dt="2023-09-22T17:00:41.589" v="131"/>
          <ac:spMkLst>
            <pc:docMk/>
            <pc:sldMk cId="3445074987" sldId="275"/>
            <ac:spMk id="2" creationId="{B309E21A-CE1B-60B0-B1D5-54D759CBD448}"/>
          </ac:spMkLst>
        </pc:spChg>
        <pc:spChg chg="mod">
          <ac:chgData name="Dennis, Andrea (ASD-S)" userId="S::andrea.dennis@nbed.nb.ca::e94956a2-635d-4015-a577-e2cd37c3b3e1" providerId="AD" clId="Web-{577A7418-1179-4B46-E777-C3E4C0C1834D}" dt="2023-09-22T17:01:18.481" v="140" actId="1076"/>
          <ac:spMkLst>
            <pc:docMk/>
            <pc:sldMk cId="3445074987" sldId="275"/>
            <ac:spMk id="3" creationId="{F84F37FD-F8D9-682E-A495-CD9C4C0909D6}"/>
          </ac:spMkLst>
        </pc:spChg>
        <pc:spChg chg="mod">
          <ac:chgData name="Dennis, Andrea (ASD-S)" userId="S::andrea.dennis@nbed.nb.ca::e94956a2-635d-4015-a577-e2cd37c3b3e1" providerId="AD" clId="Web-{577A7418-1179-4B46-E777-C3E4C0C1834D}" dt="2023-09-22T17:00:32.949" v="130"/>
          <ac:spMkLst>
            <pc:docMk/>
            <pc:sldMk cId="3445074987" sldId="275"/>
            <ac:spMk id="4" creationId="{4A3B1963-E491-0B73-34B9-4C27202B852E}"/>
          </ac:spMkLst>
        </pc:spChg>
        <pc:spChg chg="add mod">
          <ac:chgData name="Dennis, Andrea (ASD-S)" userId="S::andrea.dennis@nbed.nb.ca::e94956a2-635d-4015-a577-e2cd37c3b3e1" providerId="AD" clId="Web-{577A7418-1179-4B46-E777-C3E4C0C1834D}" dt="2023-09-22T17:00:41.589" v="131"/>
          <ac:spMkLst>
            <pc:docMk/>
            <pc:sldMk cId="3445074987" sldId="275"/>
            <ac:spMk id="7" creationId="{804631E8-DBC5-5617-BD21-475E15CCF0E6}"/>
          </ac:spMkLst>
        </pc:spChg>
        <pc:spChg chg="add">
          <ac:chgData name="Dennis, Andrea (ASD-S)" userId="S::andrea.dennis@nbed.nb.ca::e94956a2-635d-4015-a577-e2cd37c3b3e1" providerId="AD" clId="Web-{577A7418-1179-4B46-E777-C3E4C0C1834D}" dt="2023-09-22T17:00:32.949" v="130"/>
          <ac:spMkLst>
            <pc:docMk/>
            <pc:sldMk cId="3445074987" sldId="275"/>
            <ac:spMk id="15" creationId="{B8144315-1C5A-4185-A952-25D98D303D46}"/>
          </ac:spMkLst>
        </pc:spChg>
        <pc:grpChg chg="add">
          <ac:chgData name="Dennis, Andrea (ASD-S)" userId="S::andrea.dennis@nbed.nb.ca::e94956a2-635d-4015-a577-e2cd37c3b3e1" providerId="AD" clId="Web-{577A7418-1179-4B46-E777-C3E4C0C1834D}" dt="2023-09-22T17:00:32.949" v="130"/>
          <ac:grpSpMkLst>
            <pc:docMk/>
            <pc:sldMk cId="3445074987" sldId="275"/>
            <ac:grpSpMk id="11" creationId="{4091D54B-59AB-4A5E-8E9E-0421BD66D4FB}"/>
          </ac:grpSpMkLst>
        </pc:grpChg>
        <pc:grpChg chg="add">
          <ac:chgData name="Dennis, Andrea (ASD-S)" userId="S::andrea.dennis@nbed.nb.ca::e94956a2-635d-4015-a577-e2cd37c3b3e1" providerId="AD" clId="Web-{577A7418-1179-4B46-E777-C3E4C0C1834D}" dt="2023-09-22T17:00:32.949" v="130"/>
          <ac:grpSpMkLst>
            <pc:docMk/>
            <pc:sldMk cId="3445074987" sldId="275"/>
            <ac:grpSpMk id="17" creationId="{25A657F0-42F3-40D3-BC75-7DA1F5C6A225}"/>
          </ac:grpSpMkLst>
        </pc:grpChg>
        <pc:picChg chg="mod">
          <ac:chgData name="Dennis, Andrea (ASD-S)" userId="S::andrea.dennis@nbed.nb.ca::e94956a2-635d-4015-a577-e2cd37c3b3e1" providerId="AD" clId="Web-{577A7418-1179-4B46-E777-C3E4C0C1834D}" dt="2023-09-22T17:00:32.949" v="130"/>
          <ac:picMkLst>
            <pc:docMk/>
            <pc:sldMk cId="3445074987" sldId="275"/>
            <ac:picMk id="6" creationId="{D8306F08-E838-4796-49F3-4D4B89256959}"/>
          </ac:picMkLst>
        </pc:picChg>
      </pc:sldChg>
      <pc:sldChg chg="modSp">
        <pc:chgData name="Dennis, Andrea (ASD-S)" userId="S::andrea.dennis@nbed.nb.ca::e94956a2-635d-4015-a577-e2cd37c3b3e1" providerId="AD" clId="Web-{577A7418-1179-4B46-E777-C3E4C0C1834D}" dt="2023-09-22T17:42:52.129" v="205" actId="20577"/>
        <pc:sldMkLst>
          <pc:docMk/>
          <pc:sldMk cId="3588682219" sldId="277"/>
        </pc:sldMkLst>
        <pc:spChg chg="mod">
          <ac:chgData name="Dennis, Andrea (ASD-S)" userId="S::andrea.dennis@nbed.nb.ca::e94956a2-635d-4015-a577-e2cd37c3b3e1" providerId="AD" clId="Web-{577A7418-1179-4B46-E777-C3E4C0C1834D}" dt="2023-09-22T17:42:52.129" v="205" actId="20577"/>
          <ac:spMkLst>
            <pc:docMk/>
            <pc:sldMk cId="3588682219" sldId="277"/>
            <ac:spMk id="3" creationId="{9CC513BD-A096-836F-3458-3896C2FE9ED5}"/>
          </ac:spMkLst>
        </pc:spChg>
      </pc:sldChg>
      <pc:sldChg chg="modSp">
        <pc:chgData name="Dennis, Andrea (ASD-S)" userId="S::andrea.dennis@nbed.nb.ca::e94956a2-635d-4015-a577-e2cd37c3b3e1" providerId="AD" clId="Web-{577A7418-1179-4B46-E777-C3E4C0C1834D}" dt="2023-09-22T17:42:46.879" v="204" actId="20577"/>
        <pc:sldMkLst>
          <pc:docMk/>
          <pc:sldMk cId="1666629001" sldId="278"/>
        </pc:sldMkLst>
        <pc:spChg chg="mod">
          <ac:chgData name="Dennis, Andrea (ASD-S)" userId="S::andrea.dennis@nbed.nb.ca::e94956a2-635d-4015-a577-e2cd37c3b3e1" providerId="AD" clId="Web-{577A7418-1179-4B46-E777-C3E4C0C1834D}" dt="2023-09-22T17:42:46.879" v="204" actId="20577"/>
          <ac:spMkLst>
            <pc:docMk/>
            <pc:sldMk cId="1666629001" sldId="278"/>
            <ac:spMk id="3" creationId="{5B58F715-4FC6-11A2-BB3C-1392A36564E3}"/>
          </ac:spMkLst>
        </pc:spChg>
      </pc:sldChg>
      <pc:sldChg chg="modSp">
        <pc:chgData name="Dennis, Andrea (ASD-S)" userId="S::andrea.dennis@nbed.nb.ca::e94956a2-635d-4015-a577-e2cd37c3b3e1" providerId="AD" clId="Web-{577A7418-1179-4B46-E777-C3E4C0C1834D}" dt="2023-09-22T17:42:31.222" v="201" actId="14100"/>
        <pc:sldMkLst>
          <pc:docMk/>
          <pc:sldMk cId="454901867" sldId="281"/>
        </pc:sldMkLst>
        <pc:spChg chg="mod">
          <ac:chgData name="Dennis, Andrea (ASD-S)" userId="S::andrea.dennis@nbed.nb.ca::e94956a2-635d-4015-a577-e2cd37c3b3e1" providerId="AD" clId="Web-{577A7418-1179-4B46-E777-C3E4C0C1834D}" dt="2023-09-22T17:42:31.222" v="201" actId="14100"/>
          <ac:spMkLst>
            <pc:docMk/>
            <pc:sldMk cId="454901867" sldId="281"/>
            <ac:spMk id="3" creationId="{2377D9BD-306F-12BD-8A21-A77DFDB9FF9C}"/>
          </ac:spMkLst>
        </pc:spChg>
      </pc:sldChg>
      <pc:sldChg chg="addSp delSp modSp">
        <pc:chgData name="Dennis, Andrea (ASD-S)" userId="S::andrea.dennis@nbed.nb.ca::e94956a2-635d-4015-a577-e2cd37c3b3e1" providerId="AD" clId="Web-{577A7418-1179-4B46-E777-C3E4C0C1834D}" dt="2023-09-22T18:08:18.660" v="215" actId="1076"/>
        <pc:sldMkLst>
          <pc:docMk/>
          <pc:sldMk cId="9247005" sldId="282"/>
        </pc:sldMkLst>
        <pc:spChg chg="mod">
          <ac:chgData name="Dennis, Andrea (ASD-S)" userId="S::andrea.dennis@nbed.nb.ca::e94956a2-635d-4015-a577-e2cd37c3b3e1" providerId="AD" clId="Web-{577A7418-1179-4B46-E777-C3E4C0C1834D}" dt="2023-09-22T18:08:03.925" v="207" actId="20577"/>
          <ac:spMkLst>
            <pc:docMk/>
            <pc:sldMk cId="9247005" sldId="282"/>
            <ac:spMk id="2" creationId="{6D10FE73-68DD-3F3F-07AA-8DC01AE45316}"/>
          </ac:spMkLst>
        </pc:spChg>
        <pc:spChg chg="add mod">
          <ac:chgData name="Dennis, Andrea (ASD-S)" userId="S::andrea.dennis@nbed.nb.ca::e94956a2-635d-4015-a577-e2cd37c3b3e1" providerId="AD" clId="Web-{577A7418-1179-4B46-E777-C3E4C0C1834D}" dt="2023-09-22T18:08:18.660" v="215" actId="1076"/>
          <ac:spMkLst>
            <pc:docMk/>
            <pc:sldMk cId="9247005" sldId="282"/>
            <ac:spMk id="3" creationId="{7E6D7DA0-213E-EDDF-6C38-75ECDA773FC9}"/>
          </ac:spMkLst>
        </pc:spChg>
        <pc:spChg chg="del mod">
          <ac:chgData name="Dennis, Andrea (ASD-S)" userId="S::andrea.dennis@nbed.nb.ca::e94956a2-635d-4015-a577-e2cd37c3b3e1" providerId="AD" clId="Web-{577A7418-1179-4B46-E777-C3E4C0C1834D}" dt="2023-09-22T17:41:10.221" v="192"/>
          <ac:spMkLst>
            <pc:docMk/>
            <pc:sldMk cId="9247005" sldId="282"/>
            <ac:spMk id="3" creationId="{E160E092-6A3E-A363-06C5-4A56027D8325}"/>
          </ac:spMkLst>
        </pc:spChg>
        <pc:picChg chg="add del mod">
          <ac:chgData name="Dennis, Andrea (ASD-S)" userId="S::andrea.dennis@nbed.nb.ca::e94956a2-635d-4015-a577-e2cd37c3b3e1" providerId="AD" clId="Web-{577A7418-1179-4B46-E777-C3E4C0C1834D}" dt="2023-09-22T18:07:58.769" v="206"/>
          <ac:picMkLst>
            <pc:docMk/>
            <pc:sldMk cId="9247005" sldId="282"/>
            <ac:picMk id="4" creationId="{24CDB3E8-D573-DB83-C9DD-3D158C49A17F}"/>
          </ac:picMkLst>
        </pc:picChg>
      </pc:sldChg>
      <pc:sldChg chg="modSp">
        <pc:chgData name="Dennis, Andrea (ASD-S)" userId="S::andrea.dennis@nbed.nb.ca::e94956a2-635d-4015-a577-e2cd37c3b3e1" providerId="AD" clId="Web-{577A7418-1179-4B46-E777-C3E4C0C1834D}" dt="2023-09-22T17:02:08.716" v="142" actId="20577"/>
        <pc:sldMkLst>
          <pc:docMk/>
          <pc:sldMk cId="2947390260" sldId="284"/>
        </pc:sldMkLst>
        <pc:spChg chg="mod">
          <ac:chgData name="Dennis, Andrea (ASD-S)" userId="S::andrea.dennis@nbed.nb.ca::e94956a2-635d-4015-a577-e2cd37c3b3e1" providerId="AD" clId="Web-{577A7418-1179-4B46-E777-C3E4C0C1834D}" dt="2023-09-22T17:02:08.716" v="142" actId="20577"/>
          <ac:spMkLst>
            <pc:docMk/>
            <pc:sldMk cId="2947390260" sldId="284"/>
            <ac:spMk id="4" creationId="{336F5C28-8A18-F056-6AC1-F01683ED3667}"/>
          </ac:spMkLst>
        </pc:spChg>
      </pc:sldChg>
      <pc:sldChg chg="addSp modSp">
        <pc:chgData name="Dennis, Andrea (ASD-S)" userId="S::andrea.dennis@nbed.nb.ca::e94956a2-635d-4015-a577-e2cd37c3b3e1" providerId="AD" clId="Web-{577A7418-1179-4B46-E777-C3E4C0C1834D}" dt="2023-09-22T16:53:12.550" v="34" actId="20577"/>
        <pc:sldMkLst>
          <pc:docMk/>
          <pc:sldMk cId="837345350" sldId="285"/>
        </pc:sldMkLst>
        <pc:spChg chg="mod">
          <ac:chgData name="Dennis, Andrea (ASD-S)" userId="S::andrea.dennis@nbed.nb.ca::e94956a2-635d-4015-a577-e2cd37c3b3e1" providerId="AD" clId="Web-{577A7418-1179-4B46-E777-C3E4C0C1834D}" dt="2023-09-22T16:53:12.550" v="34" actId="20577"/>
          <ac:spMkLst>
            <pc:docMk/>
            <pc:sldMk cId="837345350" sldId="285"/>
            <ac:spMk id="2" creationId="{69E492DE-8EB9-73FD-72C5-FF4479E1FED3}"/>
          </ac:spMkLst>
        </pc:spChg>
        <pc:spChg chg="mod">
          <ac:chgData name="Dennis, Andrea (ASD-S)" userId="S::andrea.dennis@nbed.nb.ca::e94956a2-635d-4015-a577-e2cd37c3b3e1" providerId="AD" clId="Web-{577A7418-1179-4B46-E777-C3E4C0C1834D}" dt="2023-09-22T16:32:18.309" v="5" actId="14100"/>
          <ac:spMkLst>
            <pc:docMk/>
            <pc:sldMk cId="837345350" sldId="285"/>
            <ac:spMk id="3" creationId="{CC0119AF-EB57-4B49-DE65-C094E971F48A}"/>
          </ac:spMkLst>
        </pc:spChg>
        <pc:spChg chg="add mod">
          <ac:chgData name="Dennis, Andrea (ASD-S)" userId="S::andrea.dennis@nbed.nb.ca::e94956a2-635d-4015-a577-e2cd37c3b3e1" providerId="AD" clId="Web-{577A7418-1179-4B46-E777-C3E4C0C1834D}" dt="2023-09-22T16:32:52.590" v="14" actId="1076"/>
          <ac:spMkLst>
            <pc:docMk/>
            <pc:sldMk cId="837345350" sldId="285"/>
            <ac:spMk id="23" creationId="{8C8D8EB5-935F-793B-2B0C-28AFCF7D5037}"/>
          </ac:spMkLst>
        </pc:spChg>
      </pc:sldChg>
      <pc:sldChg chg="modSp">
        <pc:chgData name="Dennis, Andrea (ASD-S)" userId="S::andrea.dennis@nbed.nb.ca::e94956a2-635d-4015-a577-e2cd37c3b3e1" providerId="AD" clId="Web-{577A7418-1179-4B46-E777-C3E4C0C1834D}" dt="2023-09-22T17:38:52.860" v="147" actId="20577"/>
        <pc:sldMkLst>
          <pc:docMk/>
          <pc:sldMk cId="3495077007" sldId="286"/>
        </pc:sldMkLst>
        <pc:spChg chg="mod">
          <ac:chgData name="Dennis, Andrea (ASD-S)" userId="S::andrea.dennis@nbed.nb.ca::e94956a2-635d-4015-a577-e2cd37c3b3e1" providerId="AD" clId="Web-{577A7418-1179-4B46-E777-C3E4C0C1834D}" dt="2023-09-22T17:38:52.860" v="147" actId="20577"/>
          <ac:spMkLst>
            <pc:docMk/>
            <pc:sldMk cId="3495077007" sldId="286"/>
            <ac:spMk id="4" creationId="{9E1644C0-D333-8B3C-8139-9823C42F3B32}"/>
          </ac:spMkLst>
        </pc:spChg>
      </pc:sldChg>
      <pc:sldChg chg="addSp modSp new ord">
        <pc:chgData name="Dennis, Andrea (ASD-S)" userId="S::andrea.dennis@nbed.nb.ca::e94956a2-635d-4015-a577-e2cd37c3b3e1" providerId="AD" clId="Web-{577A7418-1179-4B46-E777-C3E4C0C1834D}" dt="2023-09-22T16:59:43.838" v="127"/>
        <pc:sldMkLst>
          <pc:docMk/>
          <pc:sldMk cId="3751418758" sldId="287"/>
        </pc:sldMkLst>
        <pc:spChg chg="mod">
          <ac:chgData name="Dennis, Andrea (ASD-S)" userId="S::andrea.dennis@nbed.nb.ca::e94956a2-635d-4015-a577-e2cd37c3b3e1" providerId="AD" clId="Web-{577A7418-1179-4B46-E777-C3E4C0C1834D}" dt="2023-09-22T16:54:00.223" v="43" actId="1076"/>
          <ac:spMkLst>
            <pc:docMk/>
            <pc:sldMk cId="3751418758" sldId="287"/>
            <ac:spMk id="2" creationId="{05015B46-C310-714E-E0F9-B80EDF6E6167}"/>
          </ac:spMkLst>
        </pc:spChg>
        <pc:spChg chg="mod">
          <ac:chgData name="Dennis, Andrea (ASD-S)" userId="S::andrea.dennis@nbed.nb.ca::e94956a2-635d-4015-a577-e2cd37c3b3e1" providerId="AD" clId="Web-{577A7418-1179-4B46-E777-C3E4C0C1834D}" dt="2023-09-22T16:55:59.569" v="107" actId="20577"/>
          <ac:spMkLst>
            <pc:docMk/>
            <pc:sldMk cId="3751418758" sldId="287"/>
            <ac:spMk id="3" creationId="{2B8BD6EC-1D4C-AA88-3BB2-67367D42F0EA}"/>
          </ac:spMkLst>
        </pc:spChg>
        <pc:picChg chg="add mod">
          <ac:chgData name="Dennis, Andrea (ASD-S)" userId="S::andrea.dennis@nbed.nb.ca::e94956a2-635d-4015-a577-e2cd37c3b3e1" providerId="AD" clId="Web-{577A7418-1179-4B46-E777-C3E4C0C1834D}" dt="2023-09-22T16:58:11.305" v="112" actId="1076"/>
          <ac:picMkLst>
            <pc:docMk/>
            <pc:sldMk cId="3751418758" sldId="287"/>
            <ac:picMk id="4" creationId="{92B96EF2-19CD-2764-214A-617514BB9A70}"/>
          </ac:picMkLst>
        </pc:picChg>
      </pc:sldChg>
      <pc:sldChg chg="addSp delSp modSp new mod setBg">
        <pc:chgData name="Dennis, Andrea (ASD-S)" userId="S::andrea.dennis@nbed.nb.ca::e94956a2-635d-4015-a577-e2cd37c3b3e1" providerId="AD" clId="Web-{577A7418-1179-4B46-E777-C3E4C0C1834D}" dt="2023-09-22T17:03:50.905" v="145"/>
        <pc:sldMkLst>
          <pc:docMk/>
          <pc:sldMk cId="3438363936" sldId="288"/>
        </pc:sldMkLst>
        <pc:spChg chg="del">
          <ac:chgData name="Dennis, Andrea (ASD-S)" userId="S::andrea.dennis@nbed.nb.ca::e94956a2-635d-4015-a577-e2cd37c3b3e1" providerId="AD" clId="Web-{577A7418-1179-4B46-E777-C3E4C0C1834D}" dt="2023-09-22T17:03:50.905" v="145"/>
          <ac:spMkLst>
            <pc:docMk/>
            <pc:sldMk cId="3438363936" sldId="288"/>
            <ac:spMk id="2" creationId="{69217875-DC63-AEE5-4F42-AB5AE3D355BD}"/>
          </ac:spMkLst>
        </pc:spChg>
        <pc:spChg chg="del">
          <ac:chgData name="Dennis, Andrea (ASD-S)" userId="S::andrea.dennis@nbed.nb.ca::e94956a2-635d-4015-a577-e2cd37c3b3e1" providerId="AD" clId="Web-{577A7418-1179-4B46-E777-C3E4C0C1834D}" dt="2023-09-22T17:03:47.671" v="144"/>
          <ac:spMkLst>
            <pc:docMk/>
            <pc:sldMk cId="3438363936" sldId="288"/>
            <ac:spMk id="3" creationId="{0C261AC5-8376-0731-1C56-33E766B999F9}"/>
          </ac:spMkLst>
        </pc:spChg>
        <pc:spChg chg="del">
          <ac:chgData name="Dennis, Andrea (ASD-S)" userId="S::andrea.dennis@nbed.nb.ca::e94956a2-635d-4015-a577-e2cd37c3b3e1" providerId="AD" clId="Web-{577A7418-1179-4B46-E777-C3E4C0C1834D}" dt="2023-09-22T17:03:50.905" v="145"/>
          <ac:spMkLst>
            <pc:docMk/>
            <pc:sldMk cId="3438363936" sldId="288"/>
            <ac:spMk id="4" creationId="{91735254-E347-346F-3026-1AA3B4A825BB}"/>
          </ac:spMkLst>
        </pc:spChg>
        <pc:spChg chg="add">
          <ac:chgData name="Dennis, Andrea (ASD-S)" userId="S::andrea.dennis@nbed.nb.ca::e94956a2-635d-4015-a577-e2cd37c3b3e1" providerId="AD" clId="Web-{577A7418-1179-4B46-E777-C3E4C0C1834D}" dt="2023-09-22T17:03:50.905" v="145"/>
          <ac:spMkLst>
            <pc:docMk/>
            <pc:sldMk cId="3438363936" sldId="288"/>
            <ac:spMk id="10" creationId="{71616407-3E4D-4469-BDAF-3837EBF9FDA8}"/>
          </ac:spMkLst>
        </pc:spChg>
        <pc:picChg chg="add mod ord">
          <ac:chgData name="Dennis, Andrea (ASD-S)" userId="S::andrea.dennis@nbed.nb.ca::e94956a2-635d-4015-a577-e2cd37c3b3e1" providerId="AD" clId="Web-{577A7418-1179-4B46-E777-C3E4C0C1834D}" dt="2023-09-22T17:03:50.905" v="145"/>
          <ac:picMkLst>
            <pc:docMk/>
            <pc:sldMk cId="3438363936" sldId="288"/>
            <ac:picMk id="5" creationId="{94A2A21E-9359-A274-33C8-6D249197AD17}"/>
          </ac:picMkLst>
        </pc:picChg>
      </pc:sldChg>
    </pc:docChg>
  </pc:docChgLst>
  <pc:docChgLst>
    <pc:chgData name="Dennis, Andrea (ASD-S)" userId="S::andrea.dennis@nbed.nb.ca::e94956a2-635d-4015-a577-e2cd37c3b3e1" providerId="AD" clId="Web-{03B062D2-EEE3-E723-A81F-ED3014051EFA}"/>
    <pc:docChg chg="addSld modSld sldOrd addMainMaster delMainMaster">
      <pc:chgData name="Dennis, Andrea (ASD-S)" userId="S::andrea.dennis@nbed.nb.ca::e94956a2-635d-4015-a577-e2cd37c3b3e1" providerId="AD" clId="Web-{03B062D2-EEE3-E723-A81F-ED3014051EFA}" dt="2023-09-22T16:30:51.162" v="665"/>
      <pc:docMkLst>
        <pc:docMk/>
      </pc:docMkLst>
      <pc:sldChg chg="addSp delSp modSp mod setBg modClrScheme setClrOvrMap delDesignElem chgLayout">
        <pc:chgData name="Dennis, Andrea (ASD-S)" userId="S::andrea.dennis@nbed.nb.ca::e94956a2-635d-4015-a577-e2cd37c3b3e1" providerId="AD" clId="Web-{03B062D2-EEE3-E723-A81F-ED3014051EFA}" dt="2023-09-22T15:29:08.443" v="70" actId="20577"/>
        <pc:sldMkLst>
          <pc:docMk/>
          <pc:sldMk cId="835560490" sldId="256"/>
        </pc:sldMkLst>
        <pc:spChg chg="mod ord">
          <ac:chgData name="Dennis, Andrea (ASD-S)" userId="S::andrea.dennis@nbed.nb.ca::e94956a2-635d-4015-a577-e2cd37c3b3e1" providerId="AD" clId="Web-{03B062D2-EEE3-E723-A81F-ED3014051EFA}" dt="2023-09-22T15:28:55.989" v="68" actId="20577"/>
          <ac:spMkLst>
            <pc:docMk/>
            <pc:sldMk cId="835560490" sldId="256"/>
            <ac:spMk id="2" creationId="{439EDC2D-1E70-46CF-BDBB-41945B1AC9ED}"/>
          </ac:spMkLst>
        </pc:spChg>
        <pc:spChg chg="mod ord">
          <ac:chgData name="Dennis, Andrea (ASD-S)" userId="S::andrea.dennis@nbed.nb.ca::e94956a2-635d-4015-a577-e2cd37c3b3e1" providerId="AD" clId="Web-{03B062D2-EEE3-E723-A81F-ED3014051EFA}" dt="2023-09-22T15:29:08.443" v="70" actId="20577"/>
          <ac:spMkLst>
            <pc:docMk/>
            <pc:sldMk cId="835560490" sldId="256"/>
            <ac:spMk id="5" creationId="{CF030EFC-E66E-3B8A-1836-856145B20A2C}"/>
          </ac:spMkLst>
        </pc:spChg>
        <pc:spChg chg="add">
          <ac:chgData name="Dennis, Andrea (ASD-S)" userId="S::andrea.dennis@nbed.nb.ca::e94956a2-635d-4015-a577-e2cd37c3b3e1" providerId="AD" clId="Web-{03B062D2-EEE3-E723-A81F-ED3014051EFA}" dt="2023-09-22T15:28:50.130" v="67"/>
          <ac:spMkLst>
            <pc:docMk/>
            <pc:sldMk cId="835560490" sldId="256"/>
            <ac:spMk id="1031" creationId="{11CAC6F2-0806-417B-BF5D-5AEF6195FA49}"/>
          </ac:spMkLst>
        </pc:spChg>
        <pc:spChg chg="add">
          <ac:chgData name="Dennis, Andrea (ASD-S)" userId="S::andrea.dennis@nbed.nb.ca::e94956a2-635d-4015-a577-e2cd37c3b3e1" providerId="AD" clId="Web-{03B062D2-EEE3-E723-A81F-ED3014051EFA}" dt="2023-09-22T15:28:50.130" v="67"/>
          <ac:spMkLst>
            <pc:docMk/>
            <pc:sldMk cId="835560490" sldId="256"/>
            <ac:spMk id="1033" creationId="{D4723B02-0AAB-4F6E-BA41-8ED99D559D93}"/>
          </ac:spMkLst>
        </pc:spChg>
        <pc:spChg chg="del">
          <ac:chgData name="Dennis, Andrea (ASD-S)" userId="S::andrea.dennis@nbed.nb.ca::e94956a2-635d-4015-a577-e2cd37c3b3e1" providerId="AD" clId="Web-{03B062D2-EEE3-E723-A81F-ED3014051EFA}" dt="2023-09-22T15:27:32.129" v="64"/>
          <ac:spMkLst>
            <pc:docMk/>
            <pc:sldMk cId="835560490" sldId="256"/>
            <ac:spMk id="1039" creationId="{55980737-1E33-40A8-819D-C20C41E4F7E5}"/>
          </ac:spMkLst>
        </pc:spChg>
        <pc:spChg chg="del">
          <ac:chgData name="Dennis, Andrea (ASD-S)" userId="S::andrea.dennis@nbed.nb.ca::e94956a2-635d-4015-a577-e2cd37c3b3e1" providerId="AD" clId="Web-{03B062D2-EEE3-E723-A81F-ED3014051EFA}" dt="2023-09-22T15:27:32.129" v="64"/>
          <ac:spMkLst>
            <pc:docMk/>
            <pc:sldMk cId="835560490" sldId="256"/>
            <ac:spMk id="1045" creationId="{32927575-BD84-44B6-BE49-E0C7EDD0E696}"/>
          </ac:spMkLst>
        </pc:spChg>
        <pc:spChg chg="del">
          <ac:chgData name="Dennis, Andrea (ASD-S)" userId="S::andrea.dennis@nbed.nb.ca::e94956a2-635d-4015-a577-e2cd37c3b3e1" providerId="AD" clId="Web-{03B062D2-EEE3-E723-A81F-ED3014051EFA}" dt="2023-09-22T15:27:32.129" v="64"/>
          <ac:spMkLst>
            <pc:docMk/>
            <pc:sldMk cId="835560490" sldId="256"/>
            <ac:spMk id="1047" creationId="{73FDF09A-B960-49F4-BAEB-DA397BDCD4EB}"/>
          </ac:spMkLst>
        </pc:spChg>
        <pc:spChg chg="del">
          <ac:chgData name="Dennis, Andrea (ASD-S)" userId="S::andrea.dennis@nbed.nb.ca::e94956a2-635d-4015-a577-e2cd37c3b3e1" providerId="AD" clId="Web-{03B062D2-EEE3-E723-A81F-ED3014051EFA}" dt="2023-09-22T15:27:32.129" v="64"/>
          <ac:spMkLst>
            <pc:docMk/>
            <pc:sldMk cId="835560490" sldId="256"/>
            <ac:spMk id="1049" creationId="{791BE6C0-4118-460B-90C2-16004124745E}"/>
          </ac:spMkLst>
        </pc:spChg>
        <pc:spChg chg="del">
          <ac:chgData name="Dennis, Andrea (ASD-S)" userId="S::andrea.dennis@nbed.nb.ca::e94956a2-635d-4015-a577-e2cd37c3b3e1" providerId="AD" clId="Web-{03B062D2-EEE3-E723-A81F-ED3014051EFA}" dt="2023-09-22T15:27:32.129" v="64"/>
          <ac:spMkLst>
            <pc:docMk/>
            <pc:sldMk cId="835560490" sldId="256"/>
            <ac:spMk id="1051" creationId="{15B5C763-A6E8-4D31-B139-30D083B824FF}"/>
          </ac:spMkLst>
        </pc:spChg>
        <pc:picChg chg="mod">
          <ac:chgData name="Dennis, Andrea (ASD-S)" userId="S::andrea.dennis@nbed.nb.ca::e94956a2-635d-4015-a577-e2cd37c3b3e1" providerId="AD" clId="Web-{03B062D2-EEE3-E723-A81F-ED3014051EFA}" dt="2023-09-22T15:28:50.130" v="67"/>
          <ac:picMkLst>
            <pc:docMk/>
            <pc:sldMk cId="835560490" sldId="256"/>
            <ac:picMk id="1026" creationId="{BA5259B2-E407-47BD-9C89-B0D0353E1559}"/>
          </ac:picMkLst>
        </pc:picChg>
        <pc:picChg chg="del">
          <ac:chgData name="Dennis, Andrea (ASD-S)" userId="S::andrea.dennis@nbed.nb.ca::e94956a2-635d-4015-a577-e2cd37c3b3e1" providerId="AD" clId="Web-{03B062D2-EEE3-E723-A81F-ED3014051EFA}" dt="2023-09-22T15:27:32.129" v="64"/>
          <ac:picMkLst>
            <pc:docMk/>
            <pc:sldMk cId="835560490" sldId="256"/>
            <ac:picMk id="1041" creationId="{6ABBD51A-FA48-44B8-B184-A40D7F134F1C}"/>
          </ac:picMkLst>
        </pc:picChg>
        <pc:picChg chg="del">
          <ac:chgData name="Dennis, Andrea (ASD-S)" userId="S::andrea.dennis@nbed.nb.ca::e94956a2-635d-4015-a577-e2cd37c3b3e1" providerId="AD" clId="Web-{03B062D2-EEE3-E723-A81F-ED3014051EFA}" dt="2023-09-22T15:27:32.129" v="64"/>
          <ac:picMkLst>
            <pc:docMk/>
            <pc:sldMk cId="835560490" sldId="256"/>
            <ac:picMk id="1043" creationId="{510188A9-F0D9-4FE9-85DC-2179145278CD}"/>
          </ac:picMkLst>
        </pc:picChg>
      </pc:sldChg>
      <pc:sldChg chg="delSp modSp mod modClrScheme delDesignElem chgLayout">
        <pc:chgData name="Dennis, Andrea (ASD-S)" userId="S::andrea.dennis@nbed.nb.ca::e94956a2-635d-4015-a577-e2cd37c3b3e1" providerId="AD" clId="Web-{03B062D2-EEE3-E723-A81F-ED3014051EFA}" dt="2023-09-22T15:27:32.129" v="64"/>
        <pc:sldMkLst>
          <pc:docMk/>
          <pc:sldMk cId="287915434" sldId="257"/>
        </pc:sldMkLst>
        <pc:spChg chg="mod ord">
          <ac:chgData name="Dennis, Andrea (ASD-S)" userId="S::andrea.dennis@nbed.nb.ca::e94956a2-635d-4015-a577-e2cd37c3b3e1" providerId="AD" clId="Web-{03B062D2-EEE3-E723-A81F-ED3014051EFA}" dt="2023-09-22T15:27:32.129" v="64"/>
          <ac:spMkLst>
            <pc:docMk/>
            <pc:sldMk cId="287915434" sldId="257"/>
            <ac:spMk id="2" creationId="{41687EE9-9B1F-480E-852F-0088ED57B1C3}"/>
          </ac:spMkLst>
        </pc:spChg>
        <pc:spChg chg="mod ord">
          <ac:chgData name="Dennis, Andrea (ASD-S)" userId="S::andrea.dennis@nbed.nb.ca::e94956a2-635d-4015-a577-e2cd37c3b3e1" providerId="AD" clId="Web-{03B062D2-EEE3-E723-A81F-ED3014051EFA}" dt="2023-09-22T15:27:32.129" v="64"/>
          <ac:spMkLst>
            <pc:docMk/>
            <pc:sldMk cId="287915434" sldId="257"/>
            <ac:spMk id="3" creationId="{67E05262-433D-4823-A903-E124C24E4A68}"/>
          </ac:spMkLst>
        </pc:spChg>
        <pc:spChg chg="del">
          <ac:chgData name="Dennis, Andrea (ASD-S)" userId="S::andrea.dennis@nbed.nb.ca::e94956a2-635d-4015-a577-e2cd37c3b3e1" providerId="AD" clId="Web-{03B062D2-EEE3-E723-A81F-ED3014051EFA}" dt="2023-09-22T15:27:32.129" v="64"/>
          <ac:spMkLst>
            <pc:docMk/>
            <pc:sldMk cId="287915434" sldId="257"/>
            <ac:spMk id="54" creationId="{8DA14841-53A4-4935-BE65-C8373B8A6D06}"/>
          </ac:spMkLst>
        </pc:spChg>
        <pc:spChg chg="del">
          <ac:chgData name="Dennis, Andrea (ASD-S)" userId="S::andrea.dennis@nbed.nb.ca::e94956a2-635d-4015-a577-e2cd37c3b3e1" providerId="AD" clId="Web-{03B062D2-EEE3-E723-A81F-ED3014051EFA}" dt="2023-09-22T15:27:32.129" v="64"/>
          <ac:spMkLst>
            <pc:docMk/>
            <pc:sldMk cId="287915434" sldId="257"/>
            <ac:spMk id="56" creationId="{9877C2CF-B2DD-41C8-8B5E-152673376B41}"/>
          </ac:spMkLst>
        </pc:spChg>
        <pc:spChg chg="del">
          <ac:chgData name="Dennis, Andrea (ASD-S)" userId="S::andrea.dennis@nbed.nb.ca::e94956a2-635d-4015-a577-e2cd37c3b3e1" providerId="AD" clId="Web-{03B062D2-EEE3-E723-A81F-ED3014051EFA}" dt="2023-09-22T15:27:32.129" v="64"/>
          <ac:spMkLst>
            <pc:docMk/>
            <pc:sldMk cId="287915434" sldId="257"/>
            <ac:spMk id="58" creationId="{24923D72-7E69-464B-94C5-B2530008D094}"/>
          </ac:spMkLst>
        </pc:spChg>
        <pc:spChg chg="del">
          <ac:chgData name="Dennis, Andrea (ASD-S)" userId="S::andrea.dennis@nbed.nb.ca::e94956a2-635d-4015-a577-e2cd37c3b3e1" providerId="AD" clId="Web-{03B062D2-EEE3-E723-A81F-ED3014051EFA}" dt="2023-09-22T15:27:32.129" v="64"/>
          <ac:spMkLst>
            <pc:docMk/>
            <pc:sldMk cId="287915434" sldId="257"/>
            <ac:spMk id="60" creationId="{A00CCC86-7A88-4DFF-A0D0-6604606A2AEA}"/>
          </ac:spMkLst>
        </pc:spChg>
        <pc:spChg chg="del">
          <ac:chgData name="Dennis, Andrea (ASD-S)" userId="S::andrea.dennis@nbed.nb.ca::e94956a2-635d-4015-a577-e2cd37c3b3e1" providerId="AD" clId="Web-{03B062D2-EEE3-E723-A81F-ED3014051EFA}" dt="2023-09-22T15:27:32.129" v="64"/>
          <ac:spMkLst>
            <pc:docMk/>
            <pc:sldMk cId="287915434" sldId="257"/>
            <ac:spMk id="62" creationId="{E1F8ABFD-155B-4386-AE33-6E13057CFCF3}"/>
          </ac:spMkLst>
        </pc:spChg>
        <pc:spChg chg="del">
          <ac:chgData name="Dennis, Andrea (ASD-S)" userId="S::andrea.dennis@nbed.nb.ca::e94956a2-635d-4015-a577-e2cd37c3b3e1" providerId="AD" clId="Web-{03B062D2-EEE3-E723-A81F-ED3014051EFA}" dt="2023-09-22T15:27:32.129" v="64"/>
          <ac:spMkLst>
            <pc:docMk/>
            <pc:sldMk cId="287915434" sldId="257"/>
            <ac:spMk id="64" creationId="{40C8693A-B687-4F5E-B86B-B4F11D52347E}"/>
          </ac:spMkLst>
        </pc:spChg>
        <pc:spChg chg="del">
          <ac:chgData name="Dennis, Andrea (ASD-S)" userId="S::andrea.dennis@nbed.nb.ca::e94956a2-635d-4015-a577-e2cd37c3b3e1" providerId="AD" clId="Web-{03B062D2-EEE3-E723-A81F-ED3014051EFA}" dt="2023-09-22T15:27:32.129" v="64"/>
          <ac:spMkLst>
            <pc:docMk/>
            <pc:sldMk cId="287915434" sldId="257"/>
            <ac:spMk id="70" creationId="{E7B58214-716F-43B8-8272-85CE2B9AB0B5}"/>
          </ac:spMkLst>
        </pc:spChg>
        <pc:spChg chg="del">
          <ac:chgData name="Dennis, Andrea (ASD-S)" userId="S::andrea.dennis@nbed.nb.ca::e94956a2-635d-4015-a577-e2cd37c3b3e1" providerId="AD" clId="Web-{03B062D2-EEE3-E723-A81F-ED3014051EFA}" dt="2023-09-22T15:27:32.129" v="64"/>
          <ac:spMkLst>
            <pc:docMk/>
            <pc:sldMk cId="287915434" sldId="257"/>
            <ac:spMk id="72" creationId="{2A5C070E-7DB1-4147-B6A8-D14B9C40E159}"/>
          </ac:spMkLst>
        </pc:spChg>
        <pc:spChg chg="del">
          <ac:chgData name="Dennis, Andrea (ASD-S)" userId="S::andrea.dennis@nbed.nb.ca::e94956a2-635d-4015-a577-e2cd37c3b3e1" providerId="AD" clId="Web-{03B062D2-EEE3-E723-A81F-ED3014051EFA}" dt="2023-09-22T15:27:32.129" v="64"/>
          <ac:spMkLst>
            <pc:docMk/>
            <pc:sldMk cId="287915434" sldId="257"/>
            <ac:spMk id="74" creationId="{A31070C9-36CD-4B65-8159-324995821FB9}"/>
          </ac:spMkLst>
        </pc:spChg>
        <pc:spChg chg="del">
          <ac:chgData name="Dennis, Andrea (ASD-S)" userId="S::andrea.dennis@nbed.nb.ca::e94956a2-635d-4015-a577-e2cd37c3b3e1" providerId="AD" clId="Web-{03B062D2-EEE3-E723-A81F-ED3014051EFA}" dt="2023-09-22T15:27:32.129" v="64"/>
          <ac:spMkLst>
            <pc:docMk/>
            <pc:sldMk cId="287915434" sldId="257"/>
            <ac:spMk id="76" creationId="{89C35FB2-5194-4BE0-92D0-464E2B7116C7}"/>
          </ac:spMkLst>
        </pc:spChg>
        <pc:picChg chg="mod ord">
          <ac:chgData name="Dennis, Andrea (ASD-S)" userId="S::andrea.dennis@nbed.nb.ca::e94956a2-635d-4015-a577-e2cd37c3b3e1" providerId="AD" clId="Web-{03B062D2-EEE3-E723-A81F-ED3014051EFA}" dt="2023-09-22T15:27:32.129" v="64"/>
          <ac:picMkLst>
            <pc:docMk/>
            <pc:sldMk cId="287915434" sldId="257"/>
            <ac:picMk id="14" creationId="{35E1DD3F-3FB5-417A-9D98-7C3F895A0890}"/>
          </ac:picMkLst>
        </pc:picChg>
        <pc:picChg chg="del">
          <ac:chgData name="Dennis, Andrea (ASD-S)" userId="S::andrea.dennis@nbed.nb.ca::e94956a2-635d-4015-a577-e2cd37c3b3e1" providerId="AD" clId="Web-{03B062D2-EEE3-E723-A81F-ED3014051EFA}" dt="2023-09-22T15:27:32.129" v="64"/>
          <ac:picMkLst>
            <pc:docMk/>
            <pc:sldMk cId="287915434" sldId="257"/>
            <ac:picMk id="50"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87915434" sldId="257"/>
            <ac:picMk id="52"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87915434" sldId="257"/>
            <ac:picMk id="66" creationId="{D51084F9-D042-49BE-9E1A-43E583B98FCC}"/>
          </ac:picMkLst>
        </pc:picChg>
        <pc:picChg chg="del">
          <ac:chgData name="Dennis, Andrea (ASD-S)" userId="S::andrea.dennis@nbed.nb.ca::e94956a2-635d-4015-a577-e2cd37c3b3e1" providerId="AD" clId="Web-{03B062D2-EEE3-E723-A81F-ED3014051EFA}" dt="2023-09-22T15:27:32.129" v="64"/>
          <ac:picMkLst>
            <pc:docMk/>
            <pc:sldMk cId="287915434" sldId="257"/>
            <ac:picMk id="68" creationId="{EE65CA45-264D-4FD3-9249-3CB04EC97E80}"/>
          </ac:picMkLst>
        </pc:picChg>
      </pc:sldChg>
      <pc:sldChg chg="addSp delSp modSp mod setBg modClrScheme setClrOvrMap delDesignElem chgLayout">
        <pc:chgData name="Dennis, Andrea (ASD-S)" userId="S::andrea.dennis@nbed.nb.ca::e94956a2-635d-4015-a577-e2cd37c3b3e1" providerId="AD" clId="Web-{03B062D2-EEE3-E723-A81F-ED3014051EFA}" dt="2023-09-22T15:42:37.411" v="216" actId="20577"/>
        <pc:sldMkLst>
          <pc:docMk/>
          <pc:sldMk cId="2119008132" sldId="261"/>
        </pc:sldMkLst>
        <pc:spChg chg="mod ord">
          <ac:chgData name="Dennis, Andrea (ASD-S)" userId="S::andrea.dennis@nbed.nb.ca::e94956a2-635d-4015-a577-e2cd37c3b3e1" providerId="AD" clId="Web-{03B062D2-EEE3-E723-A81F-ED3014051EFA}" dt="2023-09-22T15:42:09.270" v="193"/>
          <ac:spMkLst>
            <pc:docMk/>
            <pc:sldMk cId="2119008132" sldId="261"/>
            <ac:spMk id="2" creationId="{12935ADF-A80F-42C8-91FB-B2E3F2302CBC}"/>
          </ac:spMkLst>
        </pc:spChg>
        <pc:spChg chg="mod ord">
          <ac:chgData name="Dennis, Andrea (ASD-S)" userId="S::andrea.dennis@nbed.nb.ca::e94956a2-635d-4015-a577-e2cd37c3b3e1" providerId="AD" clId="Web-{03B062D2-EEE3-E723-A81F-ED3014051EFA}" dt="2023-09-22T15:42:37.411" v="216" actId="20577"/>
          <ac:spMkLst>
            <pc:docMk/>
            <pc:sldMk cId="2119008132" sldId="261"/>
            <ac:spMk id="3" creationId="{3312CF84-128C-4C0E-9AB3-472C1CB8117D}"/>
          </ac:spMkLst>
        </pc:spChg>
        <pc:spChg chg="mod">
          <ac:chgData name="Dennis, Andrea (ASD-S)" userId="S::andrea.dennis@nbed.nb.ca::e94956a2-635d-4015-a577-e2cd37c3b3e1" providerId="AD" clId="Web-{03B062D2-EEE3-E723-A81F-ED3014051EFA}" dt="2023-09-22T15:42:09.270" v="193"/>
          <ac:spMkLst>
            <pc:docMk/>
            <pc:sldMk cId="2119008132" sldId="261"/>
            <ac:spMk id="4" creationId="{6374E039-0256-1835-32DE-561F3905BFF5}"/>
          </ac:spMkLst>
        </pc:spChg>
        <pc:spChg chg="add del">
          <ac:chgData name="Dennis, Andrea (ASD-S)" userId="S::andrea.dennis@nbed.nb.ca::e94956a2-635d-4015-a577-e2cd37c3b3e1" providerId="AD" clId="Web-{03B062D2-EEE3-E723-A81F-ED3014051EFA}" dt="2023-09-22T15:42:09.223" v="192"/>
          <ac:spMkLst>
            <pc:docMk/>
            <pc:sldMk cId="2119008132" sldId="261"/>
            <ac:spMk id="21" creationId="{59647F54-801D-44AB-8284-EDDFF7763139}"/>
          </ac:spMkLst>
        </pc:spChg>
        <pc:spChg chg="add del">
          <ac:chgData name="Dennis, Andrea (ASD-S)" userId="S::andrea.dennis@nbed.nb.ca::e94956a2-635d-4015-a577-e2cd37c3b3e1" providerId="AD" clId="Web-{03B062D2-EEE3-E723-A81F-ED3014051EFA}" dt="2023-09-22T15:42:09.223" v="192"/>
          <ac:spMkLst>
            <pc:docMk/>
            <pc:sldMk cId="2119008132" sldId="261"/>
            <ac:spMk id="23" creationId="{8D489E29-742E-4D34-AB08-CE3217805B81}"/>
          </ac:spMkLst>
        </pc:spChg>
        <pc:spChg chg="add">
          <ac:chgData name="Dennis, Andrea (ASD-S)" userId="S::andrea.dennis@nbed.nb.ca::e94956a2-635d-4015-a577-e2cd37c3b3e1" providerId="AD" clId="Web-{03B062D2-EEE3-E723-A81F-ED3014051EFA}" dt="2023-09-22T15:42:09.270" v="193"/>
          <ac:spMkLst>
            <pc:docMk/>
            <pc:sldMk cId="2119008132" sldId="261"/>
            <ac:spMk id="25" creationId="{D82EB7D3-3AD8-4ED1-9E1A-2906E14635E3}"/>
          </ac:spMkLst>
        </pc:spChg>
        <pc:spChg chg="add">
          <ac:chgData name="Dennis, Andrea (ASD-S)" userId="S::andrea.dennis@nbed.nb.ca::e94956a2-635d-4015-a577-e2cd37c3b3e1" providerId="AD" clId="Web-{03B062D2-EEE3-E723-A81F-ED3014051EFA}" dt="2023-09-22T15:42:09.270" v="193"/>
          <ac:spMkLst>
            <pc:docMk/>
            <pc:sldMk cId="2119008132" sldId="261"/>
            <ac:spMk id="27" creationId="{2D529E20-662F-4915-ACD7-970C026FDB7F}"/>
          </ac:spMkLst>
        </pc:spChg>
        <pc:spChg chg="add">
          <ac:chgData name="Dennis, Andrea (ASD-S)" userId="S::andrea.dennis@nbed.nb.ca::e94956a2-635d-4015-a577-e2cd37c3b3e1" providerId="AD" clId="Web-{03B062D2-EEE3-E723-A81F-ED3014051EFA}" dt="2023-09-22T15:42:09.270" v="193"/>
          <ac:spMkLst>
            <pc:docMk/>
            <pc:sldMk cId="2119008132" sldId="261"/>
            <ac:spMk id="28" creationId="{59647F54-801D-44AB-8284-EDDFF7763139}"/>
          </ac:spMkLst>
        </pc:spChg>
        <pc:spChg chg="add">
          <ac:chgData name="Dennis, Andrea (ASD-S)" userId="S::andrea.dennis@nbed.nb.ca::e94956a2-635d-4015-a577-e2cd37c3b3e1" providerId="AD" clId="Web-{03B062D2-EEE3-E723-A81F-ED3014051EFA}" dt="2023-09-22T15:42:09.270" v="193"/>
          <ac:spMkLst>
            <pc:docMk/>
            <pc:sldMk cId="2119008132" sldId="261"/>
            <ac:spMk id="29" creationId="{56981798-4550-46DA-9172-4846E2FB66EC}"/>
          </ac:spMkLst>
        </pc:spChg>
        <pc:spChg chg="del">
          <ac:chgData name="Dennis, Andrea (ASD-S)" userId="S::andrea.dennis@nbed.nb.ca::e94956a2-635d-4015-a577-e2cd37c3b3e1" providerId="AD" clId="Web-{03B062D2-EEE3-E723-A81F-ED3014051EFA}" dt="2023-09-22T15:27:32.129" v="64"/>
          <ac:spMkLst>
            <pc:docMk/>
            <pc:sldMk cId="2119008132" sldId="261"/>
            <ac:spMk id="45" creationId="{8DA14841-53A4-4935-BE65-C8373B8A6D06}"/>
          </ac:spMkLst>
        </pc:spChg>
        <pc:spChg chg="del">
          <ac:chgData name="Dennis, Andrea (ASD-S)" userId="S::andrea.dennis@nbed.nb.ca::e94956a2-635d-4015-a577-e2cd37c3b3e1" providerId="AD" clId="Web-{03B062D2-EEE3-E723-A81F-ED3014051EFA}" dt="2023-09-22T15:27:32.129" v="64"/>
          <ac:spMkLst>
            <pc:docMk/>
            <pc:sldMk cId="2119008132" sldId="261"/>
            <ac:spMk id="47" creationId="{9877C2CF-B2DD-41C8-8B5E-152673376B41}"/>
          </ac:spMkLst>
        </pc:spChg>
        <pc:spChg chg="del">
          <ac:chgData name="Dennis, Andrea (ASD-S)" userId="S::andrea.dennis@nbed.nb.ca::e94956a2-635d-4015-a577-e2cd37c3b3e1" providerId="AD" clId="Web-{03B062D2-EEE3-E723-A81F-ED3014051EFA}" dt="2023-09-22T15:27:32.129" v="64"/>
          <ac:spMkLst>
            <pc:docMk/>
            <pc:sldMk cId="2119008132" sldId="261"/>
            <ac:spMk id="49" creationId="{24923D72-7E69-464B-94C5-B2530008D094}"/>
          </ac:spMkLst>
        </pc:spChg>
        <pc:spChg chg="del">
          <ac:chgData name="Dennis, Andrea (ASD-S)" userId="S::andrea.dennis@nbed.nb.ca::e94956a2-635d-4015-a577-e2cd37c3b3e1" providerId="AD" clId="Web-{03B062D2-EEE3-E723-A81F-ED3014051EFA}" dt="2023-09-22T15:27:32.129" v="64"/>
          <ac:spMkLst>
            <pc:docMk/>
            <pc:sldMk cId="2119008132" sldId="261"/>
            <ac:spMk id="51" creationId="{A00CCC86-7A88-4DFF-A0D0-6604606A2AEA}"/>
          </ac:spMkLst>
        </pc:spChg>
        <pc:spChg chg="del">
          <ac:chgData name="Dennis, Andrea (ASD-S)" userId="S::andrea.dennis@nbed.nb.ca::e94956a2-635d-4015-a577-e2cd37c3b3e1" providerId="AD" clId="Web-{03B062D2-EEE3-E723-A81F-ED3014051EFA}" dt="2023-09-22T15:27:32.129" v="64"/>
          <ac:spMkLst>
            <pc:docMk/>
            <pc:sldMk cId="2119008132" sldId="261"/>
            <ac:spMk id="53" creationId="{E1F8ABFD-155B-4386-AE33-6E13057CFCF3}"/>
          </ac:spMkLst>
        </pc:spChg>
        <pc:spChg chg="del">
          <ac:chgData name="Dennis, Andrea (ASD-S)" userId="S::andrea.dennis@nbed.nb.ca::e94956a2-635d-4015-a577-e2cd37c3b3e1" providerId="AD" clId="Web-{03B062D2-EEE3-E723-A81F-ED3014051EFA}" dt="2023-09-22T15:27:32.129" v="64"/>
          <ac:spMkLst>
            <pc:docMk/>
            <pc:sldMk cId="2119008132" sldId="261"/>
            <ac:spMk id="55" creationId="{62C9A412-6D33-4176-9157-E3B99D3AC2F4}"/>
          </ac:spMkLst>
        </pc:spChg>
        <pc:spChg chg="del">
          <ac:chgData name="Dennis, Andrea (ASD-S)" userId="S::andrea.dennis@nbed.nb.ca::e94956a2-635d-4015-a577-e2cd37c3b3e1" providerId="AD" clId="Web-{03B062D2-EEE3-E723-A81F-ED3014051EFA}" dt="2023-09-22T15:27:32.129" v="64"/>
          <ac:spMkLst>
            <pc:docMk/>
            <pc:sldMk cId="2119008132" sldId="261"/>
            <ac:spMk id="61" creationId="{F2A188AC-153B-4A00-B5A5-794810FA01AC}"/>
          </ac:spMkLst>
        </pc:spChg>
        <pc:spChg chg="del">
          <ac:chgData name="Dennis, Andrea (ASD-S)" userId="S::andrea.dennis@nbed.nb.ca::e94956a2-635d-4015-a577-e2cd37c3b3e1" providerId="AD" clId="Web-{03B062D2-EEE3-E723-A81F-ED3014051EFA}" dt="2023-09-22T15:27:32.129" v="64"/>
          <ac:spMkLst>
            <pc:docMk/>
            <pc:sldMk cId="2119008132" sldId="261"/>
            <ac:spMk id="63" creationId="{C61FC670-9D36-4874-9280-16FEDEA4C6CF}"/>
          </ac:spMkLst>
        </pc:spChg>
        <pc:spChg chg="del">
          <ac:chgData name="Dennis, Andrea (ASD-S)" userId="S::andrea.dennis@nbed.nb.ca::e94956a2-635d-4015-a577-e2cd37c3b3e1" providerId="AD" clId="Web-{03B062D2-EEE3-E723-A81F-ED3014051EFA}" dt="2023-09-22T15:27:32.129" v="64"/>
          <ac:spMkLst>
            <pc:docMk/>
            <pc:sldMk cId="2119008132" sldId="261"/>
            <ac:spMk id="65" creationId="{236FD2F9-5FC0-4B1C-A95A-266B3379CB2A}"/>
          </ac:spMkLst>
        </pc:spChg>
        <pc:spChg chg="del">
          <ac:chgData name="Dennis, Andrea (ASD-S)" userId="S::andrea.dennis@nbed.nb.ca::e94956a2-635d-4015-a577-e2cd37c3b3e1" providerId="AD" clId="Web-{03B062D2-EEE3-E723-A81F-ED3014051EFA}" dt="2023-09-22T15:27:32.129" v="64"/>
          <ac:spMkLst>
            <pc:docMk/>
            <pc:sldMk cId="2119008132" sldId="261"/>
            <ac:spMk id="67" creationId="{8C547AF4-DD54-40F6-9F0C-1D4C014EB58F}"/>
          </ac:spMkLst>
        </pc:spChg>
        <pc:grpChg chg="add del">
          <ac:chgData name="Dennis, Andrea (ASD-S)" userId="S::andrea.dennis@nbed.nb.ca::e94956a2-635d-4015-a577-e2cd37c3b3e1" providerId="AD" clId="Web-{03B062D2-EEE3-E723-A81F-ED3014051EFA}" dt="2023-09-22T15:42:09.223" v="192"/>
          <ac:grpSpMkLst>
            <pc:docMk/>
            <pc:sldMk cId="2119008132" sldId="261"/>
            <ac:grpSpMk id="10" creationId="{FAEF28A3-012D-4640-B8B8-1EF6EAF7233B}"/>
          </ac:grpSpMkLst>
        </pc:grpChg>
        <pc:grpChg chg="add">
          <ac:chgData name="Dennis, Andrea (ASD-S)" userId="S::andrea.dennis@nbed.nb.ca::e94956a2-635d-4015-a577-e2cd37c3b3e1" providerId="AD" clId="Web-{03B062D2-EEE3-E723-A81F-ED3014051EFA}" dt="2023-09-22T15:42:09.270" v="193"/>
          <ac:grpSpMkLst>
            <pc:docMk/>
            <pc:sldMk cId="2119008132" sldId="261"/>
            <ac:grpSpMk id="26" creationId="{FAEF28A3-012D-4640-B8B8-1EF6EAF7233B}"/>
          </ac:grpSpMkLst>
        </pc:grpChg>
        <pc:picChg chg="mod ord">
          <ac:chgData name="Dennis, Andrea (ASD-S)" userId="S::andrea.dennis@nbed.nb.ca::e94956a2-635d-4015-a577-e2cd37c3b3e1" providerId="AD" clId="Web-{03B062D2-EEE3-E723-A81F-ED3014051EFA}" dt="2023-09-22T15:42:09.270" v="193"/>
          <ac:picMkLst>
            <pc:docMk/>
            <pc:sldMk cId="2119008132" sldId="261"/>
            <ac:picMk id="5" creationId="{B9E573DD-9697-49F8-9E21-77AA5784635E}"/>
          </ac:picMkLst>
        </pc:picChg>
        <pc:picChg chg="del">
          <ac:chgData name="Dennis, Andrea (ASD-S)" userId="S::andrea.dennis@nbed.nb.ca::e94956a2-635d-4015-a577-e2cd37c3b3e1" providerId="AD" clId="Web-{03B062D2-EEE3-E723-A81F-ED3014051EFA}" dt="2023-09-22T15:27:32.129" v="64"/>
          <ac:picMkLst>
            <pc:docMk/>
            <pc:sldMk cId="2119008132" sldId="261"/>
            <ac:picMk id="41"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119008132" sldId="261"/>
            <ac:picMk id="43"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119008132" sldId="261"/>
            <ac:picMk id="57" creationId="{4B943304-F883-42A9-840F-CC318A256D77}"/>
          </ac:picMkLst>
        </pc:picChg>
        <pc:picChg chg="del">
          <ac:chgData name="Dennis, Andrea (ASD-S)" userId="S::andrea.dennis@nbed.nb.ca::e94956a2-635d-4015-a577-e2cd37c3b3e1" providerId="AD" clId="Web-{03B062D2-EEE3-E723-A81F-ED3014051EFA}" dt="2023-09-22T15:27:32.129" v="64"/>
          <ac:picMkLst>
            <pc:docMk/>
            <pc:sldMk cId="2119008132" sldId="261"/>
            <ac:picMk id="59" creationId="{1AAFC6A7-C24E-4A7C-9566-DB74CCFEF366}"/>
          </ac:picMkLst>
        </pc:picChg>
      </pc:sldChg>
      <pc:sldChg chg="delSp modSp mod modClrScheme delDesignElem chgLayout">
        <pc:chgData name="Dennis, Andrea (ASD-S)" userId="S::andrea.dennis@nbed.nb.ca::e94956a2-635d-4015-a577-e2cd37c3b3e1" providerId="AD" clId="Web-{03B062D2-EEE3-E723-A81F-ED3014051EFA}" dt="2023-09-22T15:40:12.799" v="178" actId="20577"/>
        <pc:sldMkLst>
          <pc:docMk/>
          <pc:sldMk cId="875609225" sldId="265"/>
        </pc:sldMkLst>
        <pc:spChg chg="mod ord">
          <ac:chgData name="Dennis, Andrea (ASD-S)" userId="S::andrea.dennis@nbed.nb.ca::e94956a2-635d-4015-a577-e2cd37c3b3e1" providerId="AD" clId="Web-{03B062D2-EEE3-E723-A81F-ED3014051EFA}" dt="2023-09-22T15:27:32.129" v="64"/>
          <ac:spMkLst>
            <pc:docMk/>
            <pc:sldMk cId="875609225" sldId="265"/>
            <ac:spMk id="2" creationId="{6A00CCF3-8131-48A6-8720-23054D5F0D56}"/>
          </ac:spMkLst>
        </pc:spChg>
        <pc:spChg chg="del">
          <ac:chgData name="Dennis, Andrea (ASD-S)" userId="S::andrea.dennis@nbed.nb.ca::e94956a2-635d-4015-a577-e2cd37c3b3e1" providerId="AD" clId="Web-{03B062D2-EEE3-E723-A81F-ED3014051EFA}" dt="2023-09-22T15:29:56.912" v="91"/>
          <ac:spMkLst>
            <pc:docMk/>
            <pc:sldMk cId="875609225" sldId="265"/>
            <ac:spMk id="3" creationId="{4D700E89-D171-684D-8498-EED5870F4A32}"/>
          </ac:spMkLst>
        </pc:spChg>
        <pc:spChg chg="mod ord">
          <ac:chgData name="Dennis, Andrea (ASD-S)" userId="S::andrea.dennis@nbed.nb.ca::e94956a2-635d-4015-a577-e2cd37c3b3e1" providerId="AD" clId="Web-{03B062D2-EEE3-E723-A81F-ED3014051EFA}" dt="2023-09-22T15:40:12.799" v="178" actId="20577"/>
          <ac:spMkLst>
            <pc:docMk/>
            <pc:sldMk cId="875609225" sldId="265"/>
            <ac:spMk id="4" creationId="{54D2BC26-CB9E-4B1E-A189-7DB32A953C38}"/>
          </ac:spMkLst>
        </pc:spChg>
        <pc:spChg chg="del">
          <ac:chgData name="Dennis, Andrea (ASD-S)" userId="S::andrea.dennis@nbed.nb.ca::e94956a2-635d-4015-a577-e2cd37c3b3e1" providerId="AD" clId="Web-{03B062D2-EEE3-E723-A81F-ED3014051EFA}" dt="2023-09-22T15:27:32.129" v="64"/>
          <ac:spMkLst>
            <pc:docMk/>
            <pc:sldMk cId="875609225" sldId="265"/>
            <ac:spMk id="3144" creationId="{8DA14841-53A4-4935-BE65-C8373B8A6D06}"/>
          </ac:spMkLst>
        </pc:spChg>
        <pc:spChg chg="del">
          <ac:chgData name="Dennis, Andrea (ASD-S)" userId="S::andrea.dennis@nbed.nb.ca::e94956a2-635d-4015-a577-e2cd37c3b3e1" providerId="AD" clId="Web-{03B062D2-EEE3-E723-A81F-ED3014051EFA}" dt="2023-09-22T15:27:32.129" v="64"/>
          <ac:spMkLst>
            <pc:docMk/>
            <pc:sldMk cId="875609225" sldId="265"/>
            <ac:spMk id="3145" creationId="{9877C2CF-B2DD-41C8-8B5E-152673376B41}"/>
          </ac:spMkLst>
        </pc:spChg>
        <pc:spChg chg="del">
          <ac:chgData name="Dennis, Andrea (ASD-S)" userId="S::andrea.dennis@nbed.nb.ca::e94956a2-635d-4015-a577-e2cd37c3b3e1" providerId="AD" clId="Web-{03B062D2-EEE3-E723-A81F-ED3014051EFA}" dt="2023-09-22T15:27:32.129" v="64"/>
          <ac:spMkLst>
            <pc:docMk/>
            <pc:sldMk cId="875609225" sldId="265"/>
            <ac:spMk id="3146" creationId="{24923D72-7E69-464B-94C5-B2530008D094}"/>
          </ac:spMkLst>
        </pc:spChg>
        <pc:spChg chg="del">
          <ac:chgData name="Dennis, Andrea (ASD-S)" userId="S::andrea.dennis@nbed.nb.ca::e94956a2-635d-4015-a577-e2cd37c3b3e1" providerId="AD" clId="Web-{03B062D2-EEE3-E723-A81F-ED3014051EFA}" dt="2023-09-22T15:27:32.129" v="64"/>
          <ac:spMkLst>
            <pc:docMk/>
            <pc:sldMk cId="875609225" sldId="265"/>
            <ac:spMk id="3147" creationId="{A00CCC86-7A88-4DFF-A0D0-6604606A2AEA}"/>
          </ac:spMkLst>
        </pc:spChg>
        <pc:spChg chg="del">
          <ac:chgData name="Dennis, Andrea (ASD-S)" userId="S::andrea.dennis@nbed.nb.ca::e94956a2-635d-4015-a577-e2cd37c3b3e1" providerId="AD" clId="Web-{03B062D2-EEE3-E723-A81F-ED3014051EFA}" dt="2023-09-22T15:27:32.129" v="64"/>
          <ac:spMkLst>
            <pc:docMk/>
            <pc:sldMk cId="875609225" sldId="265"/>
            <ac:spMk id="3148" creationId="{E1F8ABFD-155B-4386-AE33-6E13057CFCF3}"/>
          </ac:spMkLst>
        </pc:spChg>
        <pc:spChg chg="del">
          <ac:chgData name="Dennis, Andrea (ASD-S)" userId="S::andrea.dennis@nbed.nb.ca::e94956a2-635d-4015-a577-e2cd37c3b3e1" providerId="AD" clId="Web-{03B062D2-EEE3-E723-A81F-ED3014051EFA}" dt="2023-09-22T15:27:32.129" v="64"/>
          <ac:spMkLst>
            <pc:docMk/>
            <pc:sldMk cId="875609225" sldId="265"/>
            <ac:spMk id="3149" creationId="{E0FD3BE6-42AF-4DB6-A3B6-F879A81AD832}"/>
          </ac:spMkLst>
        </pc:spChg>
        <pc:spChg chg="del">
          <ac:chgData name="Dennis, Andrea (ASD-S)" userId="S::andrea.dennis@nbed.nb.ca::e94956a2-635d-4015-a577-e2cd37c3b3e1" providerId="AD" clId="Web-{03B062D2-EEE3-E723-A81F-ED3014051EFA}" dt="2023-09-22T15:27:32.129" v="64"/>
          <ac:spMkLst>
            <pc:docMk/>
            <pc:sldMk cId="875609225" sldId="265"/>
            <ac:spMk id="3152" creationId="{8B2AECAC-4D7A-44FE-82A3-4F4E7C40AA7F}"/>
          </ac:spMkLst>
        </pc:spChg>
        <pc:spChg chg="del">
          <ac:chgData name="Dennis, Andrea (ASD-S)" userId="S::andrea.dennis@nbed.nb.ca::e94956a2-635d-4015-a577-e2cd37c3b3e1" providerId="AD" clId="Web-{03B062D2-EEE3-E723-A81F-ED3014051EFA}" dt="2023-09-22T15:27:32.129" v="64"/>
          <ac:spMkLst>
            <pc:docMk/>
            <pc:sldMk cId="875609225" sldId="265"/>
            <ac:spMk id="3153" creationId="{07CF9B3A-47A7-40CC-A48B-C907AA1488D3}"/>
          </ac:spMkLst>
        </pc:spChg>
        <pc:spChg chg="del">
          <ac:chgData name="Dennis, Andrea (ASD-S)" userId="S::andrea.dennis@nbed.nb.ca::e94956a2-635d-4015-a577-e2cd37c3b3e1" providerId="AD" clId="Web-{03B062D2-EEE3-E723-A81F-ED3014051EFA}" dt="2023-09-22T15:27:32.129" v="64"/>
          <ac:spMkLst>
            <pc:docMk/>
            <pc:sldMk cId="875609225" sldId="265"/>
            <ac:spMk id="3154" creationId="{2BCCD6A9-FBF3-4766-A22F-60972DCD324C}"/>
          </ac:spMkLst>
        </pc:spChg>
        <pc:spChg chg="del">
          <ac:chgData name="Dennis, Andrea (ASD-S)" userId="S::andrea.dennis@nbed.nb.ca::e94956a2-635d-4015-a577-e2cd37c3b3e1" providerId="AD" clId="Web-{03B062D2-EEE3-E723-A81F-ED3014051EFA}" dt="2023-09-22T15:27:32.129" v="64"/>
          <ac:spMkLst>
            <pc:docMk/>
            <pc:sldMk cId="875609225" sldId="265"/>
            <ac:spMk id="3155" creationId="{4889AD22-2126-4A1E-8BEB-EED54DD3023E}"/>
          </ac:spMkLst>
        </pc:spChg>
        <pc:picChg chg="mod ord">
          <ac:chgData name="Dennis, Andrea (ASD-S)" userId="S::andrea.dennis@nbed.nb.ca::e94956a2-635d-4015-a577-e2cd37c3b3e1" providerId="AD" clId="Web-{03B062D2-EEE3-E723-A81F-ED3014051EFA}" dt="2023-09-22T15:27:32.129" v="64"/>
          <ac:picMkLst>
            <pc:docMk/>
            <pc:sldMk cId="875609225" sldId="265"/>
            <ac:picMk id="3074" creationId="{938CB88C-32DA-4901-9AD8-0EE228D77978}"/>
          </ac:picMkLst>
        </pc:picChg>
        <pc:picChg chg="del">
          <ac:chgData name="Dennis, Andrea (ASD-S)" userId="S::andrea.dennis@nbed.nb.ca::e94956a2-635d-4015-a577-e2cd37c3b3e1" providerId="AD" clId="Web-{03B062D2-EEE3-E723-A81F-ED3014051EFA}" dt="2023-09-22T15:27:32.129" v="64"/>
          <ac:picMkLst>
            <pc:docMk/>
            <pc:sldMk cId="875609225" sldId="265"/>
            <ac:picMk id="3142"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875609225" sldId="265"/>
            <ac:picMk id="3143"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875609225" sldId="265"/>
            <ac:picMk id="3150" creationId="{F5BBAA22-23CD-49A7-B26C-BF3E0B830BB0}"/>
          </ac:picMkLst>
        </pc:picChg>
        <pc:picChg chg="del">
          <ac:chgData name="Dennis, Andrea (ASD-S)" userId="S::andrea.dennis@nbed.nb.ca::e94956a2-635d-4015-a577-e2cd37c3b3e1" providerId="AD" clId="Web-{03B062D2-EEE3-E723-A81F-ED3014051EFA}" dt="2023-09-22T15:27:32.129" v="64"/>
          <ac:picMkLst>
            <pc:docMk/>
            <pc:sldMk cId="875609225" sldId="265"/>
            <ac:picMk id="3151" creationId="{19A4E5EA-9A8F-4B0F-97B2-4219590ADDB0}"/>
          </ac:picMkLst>
        </pc:picChg>
      </pc:sldChg>
      <pc:sldChg chg="delSp modSp mod ord modClrScheme delDesignElem chgLayout">
        <pc:chgData name="Dennis, Andrea (ASD-S)" userId="S::andrea.dennis@nbed.nb.ca::e94956a2-635d-4015-a577-e2cd37c3b3e1" providerId="AD" clId="Web-{03B062D2-EEE3-E723-A81F-ED3014051EFA}" dt="2023-09-22T16:30:51.162" v="665"/>
        <pc:sldMkLst>
          <pc:docMk/>
          <pc:sldMk cId="2337690749" sldId="269"/>
        </pc:sldMkLst>
        <pc:spChg chg="mod ord">
          <ac:chgData name="Dennis, Andrea (ASD-S)" userId="S::andrea.dennis@nbed.nb.ca::e94956a2-635d-4015-a577-e2cd37c3b3e1" providerId="AD" clId="Web-{03B062D2-EEE3-E723-A81F-ED3014051EFA}" dt="2023-09-22T15:27:32.129" v="64"/>
          <ac:spMkLst>
            <pc:docMk/>
            <pc:sldMk cId="2337690749" sldId="269"/>
            <ac:spMk id="2" creationId="{6A00CCF3-8131-48A6-8720-23054D5F0D56}"/>
          </ac:spMkLst>
        </pc:spChg>
        <pc:spChg chg="mod ord">
          <ac:chgData name="Dennis, Andrea (ASD-S)" userId="S::andrea.dennis@nbed.nb.ca::e94956a2-635d-4015-a577-e2cd37c3b3e1" providerId="AD" clId="Web-{03B062D2-EEE3-E723-A81F-ED3014051EFA}" dt="2023-09-22T15:43:35.896" v="222" actId="1076"/>
          <ac:spMkLst>
            <pc:docMk/>
            <pc:sldMk cId="2337690749" sldId="269"/>
            <ac:spMk id="4" creationId="{54D2BC26-CB9E-4B1E-A189-7DB32A953C38}"/>
          </ac:spMkLst>
        </pc:spChg>
        <pc:spChg chg="del">
          <ac:chgData name="Dennis, Andrea (ASD-S)" userId="S::andrea.dennis@nbed.nb.ca::e94956a2-635d-4015-a577-e2cd37c3b3e1" providerId="AD" clId="Web-{03B062D2-EEE3-E723-A81F-ED3014051EFA}" dt="2023-09-22T15:27:32.129" v="64"/>
          <ac:spMkLst>
            <pc:docMk/>
            <pc:sldMk cId="2337690749" sldId="269"/>
            <ac:spMk id="3087" creationId="{4C790028-99AE-4AE4-8269-9913E2D50625}"/>
          </ac:spMkLst>
        </pc:spChg>
        <pc:spChg chg="del">
          <ac:chgData name="Dennis, Andrea (ASD-S)" userId="S::andrea.dennis@nbed.nb.ca::e94956a2-635d-4015-a577-e2cd37c3b3e1" providerId="AD" clId="Web-{03B062D2-EEE3-E723-A81F-ED3014051EFA}" dt="2023-09-22T15:27:32.129" v="64"/>
          <ac:spMkLst>
            <pc:docMk/>
            <pc:sldMk cId="2337690749" sldId="269"/>
            <ac:spMk id="3089" creationId="{06936A2A-FE08-4EE0-A409-3EF3FA2448DE}"/>
          </ac:spMkLst>
        </pc:spChg>
        <pc:spChg chg="del">
          <ac:chgData name="Dennis, Andrea (ASD-S)" userId="S::andrea.dennis@nbed.nb.ca::e94956a2-635d-4015-a577-e2cd37c3b3e1" providerId="AD" clId="Web-{03B062D2-EEE3-E723-A81F-ED3014051EFA}" dt="2023-09-22T15:27:32.129" v="64"/>
          <ac:spMkLst>
            <pc:docMk/>
            <pc:sldMk cId="2337690749" sldId="269"/>
            <ac:spMk id="3091" creationId="{E1F0989E-BFBB-43E4-927B-2C51C7AE261D}"/>
          </ac:spMkLst>
        </pc:spChg>
        <pc:spChg chg="del">
          <ac:chgData name="Dennis, Andrea (ASD-S)" userId="S::andrea.dennis@nbed.nb.ca::e94956a2-635d-4015-a577-e2cd37c3b3e1" providerId="AD" clId="Web-{03B062D2-EEE3-E723-A81F-ED3014051EFA}" dt="2023-09-22T15:27:32.129" v="64"/>
          <ac:spMkLst>
            <pc:docMk/>
            <pc:sldMk cId="2337690749" sldId="269"/>
            <ac:spMk id="3093" creationId="{8ACA2469-91AA-459B-A5DD-8FFC0F70E05C}"/>
          </ac:spMkLst>
        </pc:spChg>
        <pc:spChg chg="del">
          <ac:chgData name="Dennis, Andrea (ASD-S)" userId="S::andrea.dennis@nbed.nb.ca::e94956a2-635d-4015-a577-e2cd37c3b3e1" providerId="AD" clId="Web-{03B062D2-EEE3-E723-A81F-ED3014051EFA}" dt="2023-09-22T15:27:32.129" v="64"/>
          <ac:spMkLst>
            <pc:docMk/>
            <pc:sldMk cId="2337690749" sldId="269"/>
            <ac:spMk id="3095" creationId="{97860FD2-CA19-4064-AA6F-68050C3D2011}"/>
          </ac:spMkLst>
        </pc:spChg>
        <pc:spChg chg="del">
          <ac:chgData name="Dennis, Andrea (ASD-S)" userId="S::andrea.dennis@nbed.nb.ca::e94956a2-635d-4015-a577-e2cd37c3b3e1" providerId="AD" clId="Web-{03B062D2-EEE3-E723-A81F-ED3014051EFA}" dt="2023-09-22T15:27:32.129" v="64"/>
          <ac:spMkLst>
            <pc:docMk/>
            <pc:sldMk cId="2337690749" sldId="269"/>
            <ac:spMk id="3097" creationId="{4D7E45EB-2082-42A1-A5FC-6D53F21DB3E6}"/>
          </ac:spMkLst>
        </pc:spChg>
        <pc:spChg chg="del">
          <ac:chgData name="Dennis, Andrea (ASD-S)" userId="S::andrea.dennis@nbed.nb.ca::e94956a2-635d-4015-a577-e2cd37c3b3e1" providerId="AD" clId="Web-{03B062D2-EEE3-E723-A81F-ED3014051EFA}" dt="2023-09-22T15:27:32.129" v="64"/>
          <ac:spMkLst>
            <pc:docMk/>
            <pc:sldMk cId="2337690749" sldId="269"/>
            <ac:spMk id="3103" creationId="{1B61F797-14BD-476F-B569-140E96CB6B46}"/>
          </ac:spMkLst>
        </pc:spChg>
        <pc:spChg chg="del">
          <ac:chgData name="Dennis, Andrea (ASD-S)" userId="S::andrea.dennis@nbed.nb.ca::e94956a2-635d-4015-a577-e2cd37c3b3e1" providerId="AD" clId="Web-{03B062D2-EEE3-E723-A81F-ED3014051EFA}" dt="2023-09-22T15:27:32.129" v="64"/>
          <ac:spMkLst>
            <pc:docMk/>
            <pc:sldMk cId="2337690749" sldId="269"/>
            <ac:spMk id="3105" creationId="{9A0235D8-BAC3-4440-8A9B-43D98243C728}"/>
          </ac:spMkLst>
        </pc:spChg>
        <pc:spChg chg="del">
          <ac:chgData name="Dennis, Andrea (ASD-S)" userId="S::andrea.dennis@nbed.nb.ca::e94956a2-635d-4015-a577-e2cd37c3b3e1" providerId="AD" clId="Web-{03B062D2-EEE3-E723-A81F-ED3014051EFA}" dt="2023-09-22T15:27:32.129" v="64"/>
          <ac:spMkLst>
            <pc:docMk/>
            <pc:sldMk cId="2337690749" sldId="269"/>
            <ac:spMk id="3107" creationId="{CDF2FD5C-3192-4646-91D2-C907BDC4C183}"/>
          </ac:spMkLst>
        </pc:spChg>
        <pc:spChg chg="del">
          <ac:chgData name="Dennis, Andrea (ASD-S)" userId="S::andrea.dennis@nbed.nb.ca::e94956a2-635d-4015-a577-e2cd37c3b3e1" providerId="AD" clId="Web-{03B062D2-EEE3-E723-A81F-ED3014051EFA}" dt="2023-09-22T15:27:32.129" v="64"/>
          <ac:spMkLst>
            <pc:docMk/>
            <pc:sldMk cId="2337690749" sldId="269"/>
            <ac:spMk id="3109" creationId="{28564258-BA63-4452-B6A7-27E3497D933B}"/>
          </ac:spMkLst>
        </pc:spChg>
        <pc:picChg chg="mod ord">
          <ac:chgData name="Dennis, Andrea (ASD-S)" userId="S::andrea.dennis@nbed.nb.ca::e94956a2-635d-4015-a577-e2cd37c3b3e1" providerId="AD" clId="Web-{03B062D2-EEE3-E723-A81F-ED3014051EFA}" dt="2023-09-22T15:27:32.129" v="64"/>
          <ac:picMkLst>
            <pc:docMk/>
            <pc:sldMk cId="2337690749" sldId="269"/>
            <ac:picMk id="3074" creationId="{E52C85B3-557B-412E-B9F1-42304EBD4DDD}"/>
          </ac:picMkLst>
        </pc:picChg>
        <pc:picChg chg="del">
          <ac:chgData name="Dennis, Andrea (ASD-S)" userId="S::andrea.dennis@nbed.nb.ca::e94956a2-635d-4015-a577-e2cd37c3b3e1" providerId="AD" clId="Web-{03B062D2-EEE3-E723-A81F-ED3014051EFA}" dt="2023-09-22T15:27:32.129" v="64"/>
          <ac:picMkLst>
            <pc:docMk/>
            <pc:sldMk cId="2337690749" sldId="269"/>
            <ac:picMk id="3083" creationId="{01AF5FBB-9FDC-4D75-9DD6-DAF01ED197A0}"/>
          </ac:picMkLst>
        </pc:picChg>
        <pc:picChg chg="del">
          <ac:chgData name="Dennis, Andrea (ASD-S)" userId="S::andrea.dennis@nbed.nb.ca::e94956a2-635d-4015-a577-e2cd37c3b3e1" providerId="AD" clId="Web-{03B062D2-EEE3-E723-A81F-ED3014051EFA}" dt="2023-09-22T15:27:32.129" v="64"/>
          <ac:picMkLst>
            <pc:docMk/>
            <pc:sldMk cId="2337690749" sldId="269"/>
            <ac:picMk id="3085" creationId="{933BBBE6-F4CF-483E-BA74-B51421B4D93F}"/>
          </ac:picMkLst>
        </pc:picChg>
        <pc:picChg chg="del">
          <ac:chgData name="Dennis, Andrea (ASD-S)" userId="S::andrea.dennis@nbed.nb.ca::e94956a2-635d-4015-a577-e2cd37c3b3e1" providerId="AD" clId="Web-{03B062D2-EEE3-E723-A81F-ED3014051EFA}" dt="2023-09-22T15:27:32.129" v="64"/>
          <ac:picMkLst>
            <pc:docMk/>
            <pc:sldMk cId="2337690749" sldId="269"/>
            <ac:picMk id="3099" creationId="{A6A5C072-919B-4308-A48B-96DC0CBFBEB5}"/>
          </ac:picMkLst>
        </pc:picChg>
        <pc:picChg chg="del">
          <ac:chgData name="Dennis, Andrea (ASD-S)" userId="S::andrea.dennis@nbed.nb.ca::e94956a2-635d-4015-a577-e2cd37c3b3e1" providerId="AD" clId="Web-{03B062D2-EEE3-E723-A81F-ED3014051EFA}" dt="2023-09-22T15:27:32.129" v="64"/>
          <ac:picMkLst>
            <pc:docMk/>
            <pc:sldMk cId="2337690749" sldId="269"/>
            <ac:picMk id="3101" creationId="{A8F74E2F-7C51-4D72-96BA-528A50748125}"/>
          </ac:picMkLst>
        </pc:picChg>
      </pc:sldChg>
      <pc:sldChg chg="addSp delSp modSp mod setBg modClrScheme setClrOvrMap delDesignElem chgLayout">
        <pc:chgData name="Dennis, Andrea (ASD-S)" userId="S::andrea.dennis@nbed.nb.ca::e94956a2-635d-4015-a577-e2cd37c3b3e1" providerId="AD" clId="Web-{03B062D2-EEE3-E723-A81F-ED3014051EFA}" dt="2023-09-22T15:41:38.081" v="187" actId="20577"/>
        <pc:sldMkLst>
          <pc:docMk/>
          <pc:sldMk cId="2567019779" sldId="271"/>
        </pc:sldMkLst>
        <pc:spChg chg="mod ord">
          <ac:chgData name="Dennis, Andrea (ASD-S)" userId="S::andrea.dennis@nbed.nb.ca::e94956a2-635d-4015-a577-e2cd37c3b3e1" providerId="AD" clId="Web-{03B062D2-EEE3-E723-A81F-ED3014051EFA}" dt="2023-09-22T15:41:38.081" v="187" actId="20577"/>
          <ac:spMkLst>
            <pc:docMk/>
            <pc:sldMk cId="2567019779" sldId="271"/>
            <ac:spMk id="2" creationId="{41687EE9-9B1F-480E-852F-0088ED57B1C3}"/>
          </ac:spMkLst>
        </pc:spChg>
        <pc:spChg chg="mod">
          <ac:chgData name="Dennis, Andrea (ASD-S)" userId="S::andrea.dennis@nbed.nb.ca::e94956a2-635d-4015-a577-e2cd37c3b3e1" providerId="AD" clId="Web-{03B062D2-EEE3-E723-A81F-ED3014051EFA}" dt="2023-09-22T15:40:34.502" v="181"/>
          <ac:spMkLst>
            <pc:docMk/>
            <pc:sldMk cId="2567019779" sldId="271"/>
            <ac:spMk id="3" creationId="{3B10330F-7D69-689A-D5A1-4049DA6BCA70}"/>
          </ac:spMkLst>
        </pc:spChg>
        <pc:spChg chg="mod ord">
          <ac:chgData name="Dennis, Andrea (ASD-S)" userId="S::andrea.dennis@nbed.nb.ca::e94956a2-635d-4015-a577-e2cd37c3b3e1" providerId="AD" clId="Web-{03B062D2-EEE3-E723-A81F-ED3014051EFA}" dt="2023-09-22T15:40:56.081" v="184" actId="20577"/>
          <ac:spMkLst>
            <pc:docMk/>
            <pc:sldMk cId="2567019779" sldId="271"/>
            <ac:spMk id="11" creationId="{D08E1AE2-AA0A-49EE-9AC9-E77A4CCA49E6}"/>
          </ac:spMkLst>
        </pc:spChg>
        <pc:spChg chg="del">
          <ac:chgData name="Dennis, Andrea (ASD-S)" userId="S::andrea.dennis@nbed.nb.ca::e94956a2-635d-4015-a577-e2cd37c3b3e1" providerId="AD" clId="Web-{03B062D2-EEE3-E723-A81F-ED3014051EFA}" dt="2023-09-22T15:27:32.129" v="64"/>
          <ac:spMkLst>
            <pc:docMk/>
            <pc:sldMk cId="2567019779" sldId="271"/>
            <ac:spMk id="4108" creationId="{8DA14841-53A4-4935-BE65-C8373B8A6D06}"/>
          </ac:spMkLst>
        </pc:spChg>
        <pc:spChg chg="del">
          <ac:chgData name="Dennis, Andrea (ASD-S)" userId="S::andrea.dennis@nbed.nb.ca::e94956a2-635d-4015-a577-e2cd37c3b3e1" providerId="AD" clId="Web-{03B062D2-EEE3-E723-A81F-ED3014051EFA}" dt="2023-09-22T15:27:32.129" v="64"/>
          <ac:spMkLst>
            <pc:docMk/>
            <pc:sldMk cId="2567019779" sldId="271"/>
            <ac:spMk id="4109" creationId="{9877C2CF-B2DD-41C8-8B5E-152673376B41}"/>
          </ac:spMkLst>
        </pc:spChg>
        <pc:spChg chg="del">
          <ac:chgData name="Dennis, Andrea (ASD-S)" userId="S::andrea.dennis@nbed.nb.ca::e94956a2-635d-4015-a577-e2cd37c3b3e1" providerId="AD" clId="Web-{03B062D2-EEE3-E723-A81F-ED3014051EFA}" dt="2023-09-22T15:27:32.129" v="64"/>
          <ac:spMkLst>
            <pc:docMk/>
            <pc:sldMk cId="2567019779" sldId="271"/>
            <ac:spMk id="4110" creationId="{24923D72-7E69-464B-94C5-B2530008D094}"/>
          </ac:spMkLst>
        </pc:spChg>
        <pc:spChg chg="del">
          <ac:chgData name="Dennis, Andrea (ASD-S)" userId="S::andrea.dennis@nbed.nb.ca::e94956a2-635d-4015-a577-e2cd37c3b3e1" providerId="AD" clId="Web-{03B062D2-EEE3-E723-A81F-ED3014051EFA}" dt="2023-09-22T15:27:32.129" v="64"/>
          <ac:spMkLst>
            <pc:docMk/>
            <pc:sldMk cId="2567019779" sldId="271"/>
            <ac:spMk id="4111" creationId="{A00CCC86-7A88-4DFF-A0D0-6604606A2AEA}"/>
          </ac:spMkLst>
        </pc:spChg>
        <pc:spChg chg="del">
          <ac:chgData name="Dennis, Andrea (ASD-S)" userId="S::andrea.dennis@nbed.nb.ca::e94956a2-635d-4015-a577-e2cd37c3b3e1" providerId="AD" clId="Web-{03B062D2-EEE3-E723-A81F-ED3014051EFA}" dt="2023-09-22T15:27:32.129" v="64"/>
          <ac:spMkLst>
            <pc:docMk/>
            <pc:sldMk cId="2567019779" sldId="271"/>
            <ac:spMk id="4112" creationId="{E1F8ABFD-155B-4386-AE33-6E13057CFCF3}"/>
          </ac:spMkLst>
        </pc:spChg>
        <pc:spChg chg="del">
          <ac:chgData name="Dennis, Andrea (ASD-S)" userId="S::andrea.dennis@nbed.nb.ca::e94956a2-635d-4015-a577-e2cd37c3b3e1" providerId="AD" clId="Web-{03B062D2-EEE3-E723-A81F-ED3014051EFA}" dt="2023-09-22T15:27:32.129" v="64"/>
          <ac:spMkLst>
            <pc:docMk/>
            <pc:sldMk cId="2567019779" sldId="271"/>
            <ac:spMk id="4113" creationId="{1FAD0390-34BF-40AC-9261-46DC940FC980}"/>
          </ac:spMkLst>
        </pc:spChg>
        <pc:spChg chg="del">
          <ac:chgData name="Dennis, Andrea (ASD-S)" userId="S::andrea.dennis@nbed.nb.ca::e94956a2-635d-4015-a577-e2cd37c3b3e1" providerId="AD" clId="Web-{03B062D2-EEE3-E723-A81F-ED3014051EFA}" dt="2023-09-22T15:27:32.129" v="64"/>
          <ac:spMkLst>
            <pc:docMk/>
            <pc:sldMk cId="2567019779" sldId="271"/>
            <ac:spMk id="4116" creationId="{B9F61B35-8B17-4284-8EC1-80628EE6314E}"/>
          </ac:spMkLst>
        </pc:spChg>
        <pc:spChg chg="del">
          <ac:chgData name="Dennis, Andrea (ASD-S)" userId="S::andrea.dennis@nbed.nb.ca::e94956a2-635d-4015-a577-e2cd37c3b3e1" providerId="AD" clId="Web-{03B062D2-EEE3-E723-A81F-ED3014051EFA}" dt="2023-09-22T15:27:32.129" v="64"/>
          <ac:spMkLst>
            <pc:docMk/>
            <pc:sldMk cId="2567019779" sldId="271"/>
            <ac:spMk id="4117" creationId="{63D6F20C-3324-4FEE-A14F-84CEC82D1E9B}"/>
          </ac:spMkLst>
        </pc:spChg>
        <pc:spChg chg="del">
          <ac:chgData name="Dennis, Andrea (ASD-S)" userId="S::andrea.dennis@nbed.nb.ca::e94956a2-635d-4015-a577-e2cd37c3b3e1" providerId="AD" clId="Web-{03B062D2-EEE3-E723-A81F-ED3014051EFA}" dt="2023-09-22T15:27:32.129" v="64"/>
          <ac:spMkLst>
            <pc:docMk/>
            <pc:sldMk cId="2567019779" sldId="271"/>
            <ac:spMk id="4118" creationId="{25148D7B-86F6-4516-8EEA-A549827E4BB9}"/>
          </ac:spMkLst>
        </pc:spChg>
        <pc:spChg chg="del">
          <ac:chgData name="Dennis, Andrea (ASD-S)" userId="S::andrea.dennis@nbed.nb.ca::e94956a2-635d-4015-a577-e2cd37c3b3e1" providerId="AD" clId="Web-{03B062D2-EEE3-E723-A81F-ED3014051EFA}" dt="2023-09-22T15:27:32.129" v="64"/>
          <ac:spMkLst>
            <pc:docMk/>
            <pc:sldMk cId="2567019779" sldId="271"/>
            <ac:spMk id="4119" creationId="{E3F52668-573E-409A-9976-4842BB9EAAA4}"/>
          </ac:spMkLst>
        </pc:spChg>
        <pc:spChg chg="add">
          <ac:chgData name="Dennis, Andrea (ASD-S)" userId="S::andrea.dennis@nbed.nb.ca::e94956a2-635d-4015-a577-e2cd37c3b3e1" providerId="AD" clId="Web-{03B062D2-EEE3-E723-A81F-ED3014051EFA}" dt="2023-09-22T15:40:34.502" v="181"/>
          <ac:spMkLst>
            <pc:docMk/>
            <pc:sldMk cId="2567019779" sldId="271"/>
            <ac:spMk id="4120" creationId="{92515798-C8A3-40E7-A830-82681C81A0CD}"/>
          </ac:spMkLst>
        </pc:spChg>
        <pc:spChg chg="add">
          <ac:chgData name="Dennis, Andrea (ASD-S)" userId="S::andrea.dennis@nbed.nb.ca::e94956a2-635d-4015-a577-e2cd37c3b3e1" providerId="AD" clId="Web-{03B062D2-EEE3-E723-A81F-ED3014051EFA}" dt="2023-09-22T15:40:34.502" v="181"/>
          <ac:spMkLst>
            <pc:docMk/>
            <pc:sldMk cId="2567019779" sldId="271"/>
            <ac:spMk id="4125" creationId="{59647F54-801D-44AB-8284-EDDFF7763139}"/>
          </ac:spMkLst>
        </pc:spChg>
        <pc:spChg chg="add">
          <ac:chgData name="Dennis, Andrea (ASD-S)" userId="S::andrea.dennis@nbed.nb.ca::e94956a2-635d-4015-a577-e2cd37c3b3e1" providerId="AD" clId="Web-{03B062D2-EEE3-E723-A81F-ED3014051EFA}" dt="2023-09-22T15:40:34.502" v="181"/>
          <ac:spMkLst>
            <pc:docMk/>
            <pc:sldMk cId="2567019779" sldId="271"/>
            <ac:spMk id="4126" creationId="{6DFBE54E-A701-4039-AC57-CF06B37CC626}"/>
          </ac:spMkLst>
        </pc:spChg>
        <pc:spChg chg="add">
          <ac:chgData name="Dennis, Andrea (ASD-S)" userId="S::andrea.dennis@nbed.nb.ca::e94956a2-635d-4015-a577-e2cd37c3b3e1" providerId="AD" clId="Web-{03B062D2-EEE3-E723-A81F-ED3014051EFA}" dt="2023-09-22T15:40:34.502" v="181"/>
          <ac:spMkLst>
            <pc:docMk/>
            <pc:sldMk cId="2567019779" sldId="271"/>
            <ac:spMk id="4127" creationId="{D33A9890-FE1F-4F08-8EF4-FD2B43954605}"/>
          </ac:spMkLst>
        </pc:spChg>
        <pc:grpChg chg="add">
          <ac:chgData name="Dennis, Andrea (ASD-S)" userId="S::andrea.dennis@nbed.nb.ca::e94956a2-635d-4015-a577-e2cd37c3b3e1" providerId="AD" clId="Web-{03B062D2-EEE3-E723-A81F-ED3014051EFA}" dt="2023-09-22T15:40:34.502" v="181"/>
          <ac:grpSpMkLst>
            <pc:docMk/>
            <pc:sldMk cId="2567019779" sldId="271"/>
            <ac:grpSpMk id="4103" creationId="{FAEF28A3-012D-4640-B8B8-1EF6EAF7233B}"/>
          </ac:grpSpMkLst>
        </pc:grpChg>
        <pc:picChg chg="mod ord">
          <ac:chgData name="Dennis, Andrea (ASD-S)" userId="S::andrea.dennis@nbed.nb.ca::e94956a2-635d-4015-a577-e2cd37c3b3e1" providerId="AD" clId="Web-{03B062D2-EEE3-E723-A81F-ED3014051EFA}" dt="2023-09-22T15:40:34.502" v="181"/>
          <ac:picMkLst>
            <pc:docMk/>
            <pc:sldMk cId="2567019779" sldId="271"/>
            <ac:picMk id="4098" creationId="{724AE89C-BFC3-4CD9-875D-C54E77CE00DC}"/>
          </ac:picMkLst>
        </pc:picChg>
        <pc:picChg chg="del">
          <ac:chgData name="Dennis, Andrea (ASD-S)" userId="S::andrea.dennis@nbed.nb.ca::e94956a2-635d-4015-a577-e2cd37c3b3e1" providerId="AD" clId="Web-{03B062D2-EEE3-E723-A81F-ED3014051EFA}" dt="2023-09-22T15:27:32.129" v="64"/>
          <ac:picMkLst>
            <pc:docMk/>
            <pc:sldMk cId="2567019779" sldId="271"/>
            <ac:picMk id="4106"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567019779" sldId="271"/>
            <ac:picMk id="4107"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567019779" sldId="271"/>
            <ac:picMk id="4114" creationId="{60CB6B56-9C1C-44DD-B973-C2B1F233A2C3}"/>
          </ac:picMkLst>
        </pc:picChg>
        <pc:picChg chg="del">
          <ac:chgData name="Dennis, Andrea (ASD-S)" userId="S::andrea.dennis@nbed.nb.ca::e94956a2-635d-4015-a577-e2cd37c3b3e1" providerId="AD" clId="Web-{03B062D2-EEE3-E723-A81F-ED3014051EFA}" dt="2023-09-22T15:27:32.129" v="64"/>
          <ac:picMkLst>
            <pc:docMk/>
            <pc:sldMk cId="2567019779" sldId="271"/>
            <ac:picMk id="4115" creationId="{FCA363CE-60DD-4ABB-A0E6-1294AB0FBDBF}"/>
          </ac:picMkLst>
        </pc:picChg>
      </pc:sldChg>
      <pc:sldChg chg="modSp mod ord modClrScheme chgLayout">
        <pc:chgData name="Dennis, Andrea (ASD-S)" userId="S::andrea.dennis@nbed.nb.ca::e94956a2-635d-4015-a577-e2cd37c3b3e1" providerId="AD" clId="Web-{03B062D2-EEE3-E723-A81F-ED3014051EFA}" dt="2023-09-22T16:30:43.537" v="664"/>
        <pc:sldMkLst>
          <pc:docMk/>
          <pc:sldMk cId="3522450579" sldId="272"/>
        </pc:sldMkLst>
        <pc:spChg chg="mod ord">
          <ac:chgData name="Dennis, Andrea (ASD-S)" userId="S::andrea.dennis@nbed.nb.ca::e94956a2-635d-4015-a577-e2cd37c3b3e1" providerId="AD" clId="Web-{03B062D2-EEE3-E723-A81F-ED3014051EFA}" dt="2023-09-22T15:27:32.129" v="64"/>
          <ac:spMkLst>
            <pc:docMk/>
            <pc:sldMk cId="3522450579" sldId="272"/>
            <ac:spMk id="2" creationId="{9F2BE21C-A627-085C-9061-AB8410AE7DA0}"/>
          </ac:spMkLst>
        </pc:spChg>
        <pc:spChg chg="mod ord">
          <ac:chgData name="Dennis, Andrea (ASD-S)" userId="S::andrea.dennis@nbed.nb.ca::e94956a2-635d-4015-a577-e2cd37c3b3e1" providerId="AD" clId="Web-{03B062D2-EEE3-E723-A81F-ED3014051EFA}" dt="2023-09-22T15:27:32.129" v="64"/>
          <ac:spMkLst>
            <pc:docMk/>
            <pc:sldMk cId="3522450579" sldId="272"/>
            <ac:spMk id="3" creationId="{A4AB66DF-4578-C360-5E4B-B02D76573FD1}"/>
          </ac:spMkLst>
        </pc:spChg>
        <pc:picChg chg="mod ord">
          <ac:chgData name="Dennis, Andrea (ASD-S)" userId="S::andrea.dennis@nbed.nb.ca::e94956a2-635d-4015-a577-e2cd37c3b3e1" providerId="AD" clId="Web-{03B062D2-EEE3-E723-A81F-ED3014051EFA}" dt="2023-09-22T15:27:32.129" v="64"/>
          <ac:picMkLst>
            <pc:docMk/>
            <pc:sldMk cId="3522450579" sldId="272"/>
            <ac:picMk id="6" creationId="{FD27CD25-89C0-2AF6-97C4-47EB3CDDB317}"/>
          </ac:picMkLst>
        </pc:picChg>
      </pc:sldChg>
      <pc:sldChg chg="modSp mod modClrScheme chgLayout">
        <pc:chgData name="Dennis, Andrea (ASD-S)" userId="S::andrea.dennis@nbed.nb.ca::e94956a2-635d-4015-a577-e2cd37c3b3e1" providerId="AD" clId="Web-{03B062D2-EEE3-E723-A81F-ED3014051EFA}" dt="2023-09-22T15:27:32.129" v="64"/>
        <pc:sldMkLst>
          <pc:docMk/>
          <pc:sldMk cId="787376447" sldId="273"/>
        </pc:sldMkLst>
        <pc:spChg chg="mod ord">
          <ac:chgData name="Dennis, Andrea (ASD-S)" userId="S::andrea.dennis@nbed.nb.ca::e94956a2-635d-4015-a577-e2cd37c3b3e1" providerId="AD" clId="Web-{03B062D2-EEE3-E723-A81F-ED3014051EFA}" dt="2023-09-22T15:27:32.129" v="64"/>
          <ac:spMkLst>
            <pc:docMk/>
            <pc:sldMk cId="787376447" sldId="273"/>
            <ac:spMk id="2" creationId="{6964A204-D655-D144-AB2C-C4D631FFE566}"/>
          </ac:spMkLst>
        </pc:spChg>
        <pc:picChg chg="mod ord">
          <ac:chgData name="Dennis, Andrea (ASD-S)" userId="S::andrea.dennis@nbed.nb.ca::e94956a2-635d-4015-a577-e2cd37c3b3e1" providerId="AD" clId="Web-{03B062D2-EEE3-E723-A81F-ED3014051EFA}" dt="2023-09-22T15:27:32.129" v="64"/>
          <ac:picMkLst>
            <pc:docMk/>
            <pc:sldMk cId="787376447" sldId="273"/>
            <ac:picMk id="6" creationId="{B175AD57-7D03-31D8-9609-6A01FFD640A7}"/>
          </ac:picMkLst>
        </pc:picChg>
      </pc:sldChg>
      <pc:sldChg chg="modSp mod modClrScheme chgLayout">
        <pc:chgData name="Dennis, Andrea (ASD-S)" userId="S::andrea.dennis@nbed.nb.ca::e94956a2-635d-4015-a577-e2cd37c3b3e1" providerId="AD" clId="Web-{03B062D2-EEE3-E723-A81F-ED3014051EFA}" dt="2023-09-22T15:27:32.129" v="64"/>
        <pc:sldMkLst>
          <pc:docMk/>
          <pc:sldMk cId="1055438650" sldId="274"/>
        </pc:sldMkLst>
        <pc:spChg chg="mod ord">
          <ac:chgData name="Dennis, Andrea (ASD-S)" userId="S::andrea.dennis@nbed.nb.ca::e94956a2-635d-4015-a577-e2cd37c3b3e1" providerId="AD" clId="Web-{03B062D2-EEE3-E723-A81F-ED3014051EFA}" dt="2023-09-22T15:27:32.129" v="64"/>
          <ac:spMkLst>
            <pc:docMk/>
            <pc:sldMk cId="1055438650" sldId="274"/>
            <ac:spMk id="2" creationId="{AAEBFD73-1C65-929C-14F0-D871E53A6A66}"/>
          </ac:spMkLst>
        </pc:spChg>
        <pc:spChg chg="mod ord">
          <ac:chgData name="Dennis, Andrea (ASD-S)" userId="S::andrea.dennis@nbed.nb.ca::e94956a2-635d-4015-a577-e2cd37c3b3e1" providerId="AD" clId="Web-{03B062D2-EEE3-E723-A81F-ED3014051EFA}" dt="2023-09-22T15:27:32.129" v="64"/>
          <ac:spMkLst>
            <pc:docMk/>
            <pc:sldMk cId="1055438650" sldId="274"/>
            <ac:spMk id="4" creationId="{1EF94EB9-6F9B-2572-4E0D-20EEA2CC8037}"/>
          </ac:spMkLst>
        </pc:spChg>
        <pc:picChg chg="mod ord">
          <ac:chgData name="Dennis, Andrea (ASD-S)" userId="S::andrea.dennis@nbed.nb.ca::e94956a2-635d-4015-a577-e2cd37c3b3e1" providerId="AD" clId="Web-{03B062D2-EEE3-E723-A81F-ED3014051EFA}" dt="2023-09-22T15:27:32.129" v="64"/>
          <ac:picMkLst>
            <pc:docMk/>
            <pc:sldMk cId="1055438650" sldId="274"/>
            <ac:picMk id="6" creationId="{03E9581B-37CB-D875-6A29-5191E7879C98}"/>
          </ac:picMkLst>
        </pc:picChg>
      </pc:sldChg>
      <pc:sldChg chg="modSp mod modClrScheme chgLayout">
        <pc:chgData name="Dennis, Andrea (ASD-S)" userId="S::andrea.dennis@nbed.nb.ca::e94956a2-635d-4015-a577-e2cd37c3b3e1" providerId="AD" clId="Web-{03B062D2-EEE3-E723-A81F-ED3014051EFA}" dt="2023-09-22T15:27:32.129" v="64"/>
        <pc:sldMkLst>
          <pc:docMk/>
          <pc:sldMk cId="3445074987" sldId="275"/>
        </pc:sldMkLst>
        <pc:spChg chg="mod ord">
          <ac:chgData name="Dennis, Andrea (ASD-S)" userId="S::andrea.dennis@nbed.nb.ca::e94956a2-635d-4015-a577-e2cd37c3b3e1" providerId="AD" clId="Web-{03B062D2-EEE3-E723-A81F-ED3014051EFA}" dt="2023-09-22T15:27:32.129" v="64"/>
          <ac:spMkLst>
            <pc:docMk/>
            <pc:sldMk cId="3445074987" sldId="275"/>
            <ac:spMk id="2" creationId="{B309E21A-CE1B-60B0-B1D5-54D759CBD448}"/>
          </ac:spMkLst>
        </pc:spChg>
        <pc:spChg chg="mod ord">
          <ac:chgData name="Dennis, Andrea (ASD-S)" userId="S::andrea.dennis@nbed.nb.ca::e94956a2-635d-4015-a577-e2cd37c3b3e1" providerId="AD" clId="Web-{03B062D2-EEE3-E723-A81F-ED3014051EFA}" dt="2023-09-22T15:27:32.129" v="64"/>
          <ac:spMkLst>
            <pc:docMk/>
            <pc:sldMk cId="3445074987" sldId="275"/>
            <ac:spMk id="3" creationId="{F84F37FD-F8D9-682E-A495-CD9C4C0909D6}"/>
          </ac:spMkLst>
        </pc:spChg>
        <pc:picChg chg="mod ord">
          <ac:chgData name="Dennis, Andrea (ASD-S)" userId="S::andrea.dennis@nbed.nb.ca::e94956a2-635d-4015-a577-e2cd37c3b3e1" providerId="AD" clId="Web-{03B062D2-EEE3-E723-A81F-ED3014051EFA}" dt="2023-09-22T15:27:32.129" v="64"/>
          <ac:picMkLst>
            <pc:docMk/>
            <pc:sldMk cId="3445074987" sldId="275"/>
            <ac:picMk id="6" creationId="{D8306F08-E838-4796-49F3-4D4B89256959}"/>
          </ac:picMkLst>
        </pc:picChg>
      </pc:sldChg>
      <pc:sldChg chg="addSp delSp modSp mod setBg modClrScheme setClrOvrMap chgLayout">
        <pc:chgData name="Dennis, Andrea (ASD-S)" userId="S::andrea.dennis@nbed.nb.ca::e94956a2-635d-4015-a577-e2cd37c3b3e1" providerId="AD" clId="Web-{03B062D2-EEE3-E723-A81F-ED3014051EFA}" dt="2023-09-22T15:38:38.625" v="172" actId="20577"/>
        <pc:sldMkLst>
          <pc:docMk/>
          <pc:sldMk cId="3588682219" sldId="277"/>
        </pc:sldMkLst>
        <pc:spChg chg="mod ord">
          <ac:chgData name="Dennis, Andrea (ASD-S)" userId="S::andrea.dennis@nbed.nb.ca::e94956a2-635d-4015-a577-e2cd37c3b3e1" providerId="AD" clId="Web-{03B062D2-EEE3-E723-A81F-ED3014051EFA}" dt="2023-09-22T15:37:49.734" v="159"/>
          <ac:spMkLst>
            <pc:docMk/>
            <pc:sldMk cId="3588682219" sldId="277"/>
            <ac:spMk id="2" creationId="{BF8348E1-5BC5-6C80-9BAA-4014D3E2D636}"/>
          </ac:spMkLst>
        </pc:spChg>
        <pc:spChg chg="mod ord">
          <ac:chgData name="Dennis, Andrea (ASD-S)" userId="S::andrea.dennis@nbed.nb.ca::e94956a2-635d-4015-a577-e2cd37c3b3e1" providerId="AD" clId="Web-{03B062D2-EEE3-E723-A81F-ED3014051EFA}" dt="2023-09-22T15:38:38.625" v="172" actId="20577"/>
          <ac:spMkLst>
            <pc:docMk/>
            <pc:sldMk cId="3588682219" sldId="277"/>
            <ac:spMk id="3" creationId="{9CC513BD-A096-836F-3458-3896C2FE9ED5}"/>
          </ac:spMkLst>
        </pc:spChg>
        <pc:spChg chg="add del mod">
          <ac:chgData name="Dennis, Andrea (ASD-S)" userId="S::andrea.dennis@nbed.nb.ca::e94956a2-635d-4015-a577-e2cd37c3b3e1" providerId="AD" clId="Web-{03B062D2-EEE3-E723-A81F-ED3014051EFA}" dt="2023-09-22T15:37:22.139" v="157"/>
          <ac:spMkLst>
            <pc:docMk/>
            <pc:sldMk cId="3588682219" sldId="277"/>
            <ac:spMk id="5" creationId="{9B89DCBB-DAF7-E001-D771-E6901003BE1D}"/>
          </ac:spMkLst>
        </pc:spChg>
        <pc:spChg chg="add">
          <ac:chgData name="Dennis, Andrea (ASD-S)" userId="S::andrea.dennis@nbed.nb.ca::e94956a2-635d-4015-a577-e2cd37c3b3e1" providerId="AD" clId="Web-{03B062D2-EEE3-E723-A81F-ED3014051EFA}" dt="2023-09-22T15:37:49.734" v="159"/>
          <ac:spMkLst>
            <pc:docMk/>
            <pc:sldMk cId="3588682219" sldId="277"/>
            <ac:spMk id="25" creationId="{4EB623E5-BC7C-4763-B7CD-C7D5F91F1285}"/>
          </ac:spMkLst>
        </pc:spChg>
        <pc:spChg chg="add">
          <ac:chgData name="Dennis, Andrea (ASD-S)" userId="S::andrea.dennis@nbed.nb.ca::e94956a2-635d-4015-a577-e2cd37c3b3e1" providerId="AD" clId="Web-{03B062D2-EEE3-E723-A81F-ED3014051EFA}" dt="2023-09-22T15:37:49.734" v="159"/>
          <ac:spMkLst>
            <pc:docMk/>
            <pc:sldMk cId="3588682219" sldId="277"/>
            <ac:spMk id="27" creationId="{FC485557-E744-401B-A251-3650FAEEAD8E}"/>
          </ac:spMkLst>
        </pc:spChg>
        <pc:spChg chg="add">
          <ac:chgData name="Dennis, Andrea (ASD-S)" userId="S::andrea.dennis@nbed.nb.ca::e94956a2-635d-4015-a577-e2cd37c3b3e1" providerId="AD" clId="Web-{03B062D2-EEE3-E723-A81F-ED3014051EFA}" dt="2023-09-22T15:37:49.734" v="159"/>
          <ac:spMkLst>
            <pc:docMk/>
            <pc:sldMk cId="3588682219" sldId="277"/>
            <ac:spMk id="29" creationId="{986D68AF-6B45-4B98-8634-61D8C9C05662}"/>
          </ac:spMkLst>
        </pc:spChg>
        <pc:spChg chg="add">
          <ac:chgData name="Dennis, Andrea (ASD-S)" userId="S::andrea.dennis@nbed.nb.ca::e94956a2-635d-4015-a577-e2cd37c3b3e1" providerId="AD" clId="Web-{03B062D2-EEE3-E723-A81F-ED3014051EFA}" dt="2023-09-22T15:37:49.734" v="159"/>
          <ac:spMkLst>
            <pc:docMk/>
            <pc:sldMk cId="3588682219" sldId="277"/>
            <ac:spMk id="31" creationId="{0143DE54-7BFF-4B29-8566-DF80EE4CCB07}"/>
          </ac:spMkLst>
        </pc:spChg>
        <pc:spChg chg="add">
          <ac:chgData name="Dennis, Andrea (ASD-S)" userId="S::andrea.dennis@nbed.nb.ca::e94956a2-635d-4015-a577-e2cd37c3b3e1" providerId="AD" clId="Web-{03B062D2-EEE3-E723-A81F-ED3014051EFA}" dt="2023-09-22T15:37:49.734" v="159"/>
          <ac:spMkLst>
            <pc:docMk/>
            <pc:sldMk cId="3588682219" sldId="277"/>
            <ac:spMk id="33" creationId="{7C661810-D461-4214-A635-30A7D1714054}"/>
          </ac:spMkLst>
        </pc:spChg>
        <pc:spChg chg="add">
          <ac:chgData name="Dennis, Andrea (ASD-S)" userId="S::andrea.dennis@nbed.nb.ca::e94956a2-635d-4015-a577-e2cd37c3b3e1" providerId="AD" clId="Web-{03B062D2-EEE3-E723-A81F-ED3014051EFA}" dt="2023-09-22T15:37:49.734" v="159"/>
          <ac:spMkLst>
            <pc:docMk/>
            <pc:sldMk cId="3588682219" sldId="277"/>
            <ac:spMk id="35" creationId="{ED6475A3-FF98-4FA0-B527-600EBA9BD68F}"/>
          </ac:spMkLst>
        </pc:spChg>
        <pc:grpChg chg="add">
          <ac:chgData name="Dennis, Andrea (ASD-S)" userId="S::andrea.dennis@nbed.nb.ca::e94956a2-635d-4015-a577-e2cd37c3b3e1" providerId="AD" clId="Web-{03B062D2-EEE3-E723-A81F-ED3014051EFA}" dt="2023-09-22T15:37:49.734" v="159"/>
          <ac:grpSpMkLst>
            <pc:docMk/>
            <pc:sldMk cId="3588682219" sldId="277"/>
            <ac:grpSpMk id="14" creationId="{ADF228AF-822F-4819-9EB8-406258D6BB0E}"/>
          </ac:grpSpMkLst>
        </pc:grpChg>
        <pc:picChg chg="del mod ord">
          <ac:chgData name="Dennis, Andrea (ASD-S)" userId="S::andrea.dennis@nbed.nb.ca::e94956a2-635d-4015-a577-e2cd37c3b3e1" providerId="AD" clId="Web-{03B062D2-EEE3-E723-A81F-ED3014051EFA}" dt="2023-09-22T15:37:10.592" v="156"/>
          <ac:picMkLst>
            <pc:docMk/>
            <pc:sldMk cId="3588682219" sldId="277"/>
            <ac:picMk id="6" creationId="{EF3920E8-8471-B1E1-1D48-4D48B3E79FEF}"/>
          </ac:picMkLst>
        </pc:picChg>
        <pc:picChg chg="add mod ord">
          <ac:chgData name="Dennis, Andrea (ASD-S)" userId="S::andrea.dennis@nbed.nb.ca::e94956a2-635d-4015-a577-e2cd37c3b3e1" providerId="AD" clId="Web-{03B062D2-EEE3-E723-A81F-ED3014051EFA}" dt="2023-09-22T15:37:49.734" v="159"/>
          <ac:picMkLst>
            <pc:docMk/>
            <pc:sldMk cId="3588682219" sldId="277"/>
            <ac:picMk id="7" creationId="{9AF4EF6C-C802-7DB3-5B29-5BEF06D11FC3}"/>
          </ac:picMkLst>
        </pc:picChg>
        <pc:picChg chg="del">
          <ac:chgData name="Dennis, Andrea (ASD-S)" userId="S::andrea.dennis@nbed.nb.ca::e94956a2-635d-4015-a577-e2cd37c3b3e1" providerId="AD" clId="Web-{03B062D2-EEE3-E723-A81F-ED3014051EFA}" dt="2023-09-22T15:34:13.339" v="153"/>
          <ac:picMkLst>
            <pc:docMk/>
            <pc:sldMk cId="3588682219" sldId="277"/>
            <ac:picMk id="8" creationId="{A10059C8-3D39-8D63-1465-E709EAB16766}"/>
          </ac:picMkLst>
        </pc:picChg>
        <pc:picChg chg="add mod">
          <ac:chgData name="Dennis, Andrea (ASD-S)" userId="S::andrea.dennis@nbed.nb.ca::e94956a2-635d-4015-a577-e2cd37c3b3e1" providerId="AD" clId="Web-{03B062D2-EEE3-E723-A81F-ED3014051EFA}" dt="2023-09-22T15:37:49.734" v="159"/>
          <ac:picMkLst>
            <pc:docMk/>
            <pc:sldMk cId="3588682219" sldId="277"/>
            <ac:picMk id="9" creationId="{CBC3DBD0-A18F-FC7A-EF96-F96E619111AB}"/>
          </ac:picMkLst>
        </pc:picChg>
      </pc:sldChg>
      <pc:sldChg chg="addSp modSp mod setBg modClrScheme setClrOvrMap chgLayout">
        <pc:chgData name="Dennis, Andrea (ASD-S)" userId="S::andrea.dennis@nbed.nb.ca::e94956a2-635d-4015-a577-e2cd37c3b3e1" providerId="AD" clId="Web-{03B062D2-EEE3-E723-A81F-ED3014051EFA}" dt="2023-09-22T15:36:55.936" v="155"/>
        <pc:sldMkLst>
          <pc:docMk/>
          <pc:sldMk cId="1666629001" sldId="278"/>
        </pc:sldMkLst>
        <pc:spChg chg="mod ord">
          <ac:chgData name="Dennis, Andrea (ASD-S)" userId="S::andrea.dennis@nbed.nb.ca::e94956a2-635d-4015-a577-e2cd37c3b3e1" providerId="AD" clId="Web-{03B062D2-EEE3-E723-A81F-ED3014051EFA}" dt="2023-09-22T15:36:55.936" v="155"/>
          <ac:spMkLst>
            <pc:docMk/>
            <pc:sldMk cId="1666629001" sldId="278"/>
            <ac:spMk id="2" creationId="{AC9BF9AB-9BB5-F7F9-9744-EA71642DF1A8}"/>
          </ac:spMkLst>
        </pc:spChg>
        <pc:spChg chg="mod ord">
          <ac:chgData name="Dennis, Andrea (ASD-S)" userId="S::andrea.dennis@nbed.nb.ca::e94956a2-635d-4015-a577-e2cd37c3b3e1" providerId="AD" clId="Web-{03B062D2-EEE3-E723-A81F-ED3014051EFA}" dt="2023-09-22T15:36:55.936" v="155"/>
          <ac:spMkLst>
            <pc:docMk/>
            <pc:sldMk cId="1666629001" sldId="278"/>
            <ac:spMk id="3" creationId="{5B58F715-4FC6-11A2-BB3C-1392A36564E3}"/>
          </ac:spMkLst>
        </pc:spChg>
        <pc:spChg chg="mod">
          <ac:chgData name="Dennis, Andrea (ASD-S)" userId="S::andrea.dennis@nbed.nb.ca::e94956a2-635d-4015-a577-e2cd37c3b3e1" providerId="AD" clId="Web-{03B062D2-EEE3-E723-A81F-ED3014051EFA}" dt="2023-09-22T15:36:55.936" v="155"/>
          <ac:spMkLst>
            <pc:docMk/>
            <pc:sldMk cId="1666629001" sldId="278"/>
            <ac:spMk id="4" creationId="{B6DB6EE5-91C1-D371-CEB9-9C0D40455E86}"/>
          </ac:spMkLst>
        </pc:spChg>
        <pc:spChg chg="add">
          <ac:chgData name="Dennis, Andrea (ASD-S)" userId="S::andrea.dennis@nbed.nb.ca::e94956a2-635d-4015-a577-e2cd37c3b3e1" providerId="AD" clId="Web-{03B062D2-EEE3-E723-A81F-ED3014051EFA}" dt="2023-09-22T15:36:55.936" v="155"/>
          <ac:spMkLst>
            <pc:docMk/>
            <pc:sldMk cId="1666629001" sldId="278"/>
            <ac:spMk id="22" creationId="{59647F54-801D-44AB-8284-EDDFF7763139}"/>
          </ac:spMkLst>
        </pc:spChg>
        <pc:spChg chg="add">
          <ac:chgData name="Dennis, Andrea (ASD-S)" userId="S::andrea.dennis@nbed.nb.ca::e94956a2-635d-4015-a577-e2cd37c3b3e1" providerId="AD" clId="Web-{03B062D2-EEE3-E723-A81F-ED3014051EFA}" dt="2023-09-22T15:36:55.936" v="155"/>
          <ac:spMkLst>
            <pc:docMk/>
            <pc:sldMk cId="1666629001" sldId="278"/>
            <ac:spMk id="24" creationId="{89EA2611-DCBA-4E97-A2B2-9A466E76BDA4}"/>
          </ac:spMkLst>
        </pc:spChg>
        <pc:spChg chg="add">
          <ac:chgData name="Dennis, Andrea (ASD-S)" userId="S::andrea.dennis@nbed.nb.ca::e94956a2-635d-4015-a577-e2cd37c3b3e1" providerId="AD" clId="Web-{03B062D2-EEE3-E723-A81F-ED3014051EFA}" dt="2023-09-22T15:36:55.936" v="155"/>
          <ac:spMkLst>
            <pc:docMk/>
            <pc:sldMk cId="1666629001" sldId="278"/>
            <ac:spMk id="26" creationId="{FD2669AB-35DB-41EC-BE9C-DA80B60A3280}"/>
          </ac:spMkLst>
        </pc:spChg>
        <pc:spChg chg="add">
          <ac:chgData name="Dennis, Andrea (ASD-S)" userId="S::andrea.dennis@nbed.nb.ca::e94956a2-635d-4015-a577-e2cd37c3b3e1" providerId="AD" clId="Web-{03B062D2-EEE3-E723-A81F-ED3014051EFA}" dt="2023-09-22T15:36:55.936" v="155"/>
          <ac:spMkLst>
            <pc:docMk/>
            <pc:sldMk cId="1666629001" sldId="278"/>
            <ac:spMk id="28" creationId="{BBC615D1-6E12-40EF-915B-316CFDB550D5}"/>
          </ac:spMkLst>
        </pc:spChg>
        <pc:spChg chg="add">
          <ac:chgData name="Dennis, Andrea (ASD-S)" userId="S::andrea.dennis@nbed.nb.ca::e94956a2-635d-4015-a577-e2cd37c3b3e1" providerId="AD" clId="Web-{03B062D2-EEE3-E723-A81F-ED3014051EFA}" dt="2023-09-22T15:36:55.936" v="155"/>
          <ac:spMkLst>
            <pc:docMk/>
            <pc:sldMk cId="1666629001" sldId="278"/>
            <ac:spMk id="30" creationId="{B9797D36-DE1E-47CD-881A-6C1F5828261B}"/>
          </ac:spMkLst>
        </pc:spChg>
        <pc:spChg chg="add">
          <ac:chgData name="Dennis, Andrea (ASD-S)" userId="S::andrea.dennis@nbed.nb.ca::e94956a2-635d-4015-a577-e2cd37c3b3e1" providerId="AD" clId="Web-{03B062D2-EEE3-E723-A81F-ED3014051EFA}" dt="2023-09-22T15:36:55.936" v="155"/>
          <ac:spMkLst>
            <pc:docMk/>
            <pc:sldMk cId="1666629001" sldId="278"/>
            <ac:spMk id="32" creationId="{4A2FAF1F-F462-46AF-A9E6-CC93C4E2C359}"/>
          </ac:spMkLst>
        </pc:spChg>
        <pc:spChg chg="add">
          <ac:chgData name="Dennis, Andrea (ASD-S)" userId="S::andrea.dennis@nbed.nb.ca::e94956a2-635d-4015-a577-e2cd37c3b3e1" providerId="AD" clId="Web-{03B062D2-EEE3-E723-A81F-ED3014051EFA}" dt="2023-09-22T15:36:55.936" v="155"/>
          <ac:spMkLst>
            <pc:docMk/>
            <pc:sldMk cId="1666629001" sldId="278"/>
            <ac:spMk id="34" creationId="{7146BED8-BAE9-42C5-A3DD-7B946445DB8C}"/>
          </ac:spMkLst>
        </pc:spChg>
        <pc:spChg chg="add">
          <ac:chgData name="Dennis, Andrea (ASD-S)" userId="S::andrea.dennis@nbed.nb.ca::e94956a2-635d-4015-a577-e2cd37c3b3e1" providerId="AD" clId="Web-{03B062D2-EEE3-E723-A81F-ED3014051EFA}" dt="2023-09-22T15:36:55.936" v="155"/>
          <ac:spMkLst>
            <pc:docMk/>
            <pc:sldMk cId="1666629001" sldId="278"/>
            <ac:spMk id="36" creationId="{15765FE8-B62F-41E4-A73C-74C91A8FD945}"/>
          </ac:spMkLst>
        </pc:spChg>
        <pc:grpChg chg="add">
          <ac:chgData name="Dennis, Andrea (ASD-S)" userId="S::andrea.dennis@nbed.nb.ca::e94956a2-635d-4015-a577-e2cd37c3b3e1" providerId="AD" clId="Web-{03B062D2-EEE3-E723-A81F-ED3014051EFA}" dt="2023-09-22T15:36:55.936" v="155"/>
          <ac:grpSpMkLst>
            <pc:docMk/>
            <pc:sldMk cId="1666629001" sldId="278"/>
            <ac:grpSpMk id="11" creationId="{FAEF28A3-012D-4640-B8B8-1EF6EAF7233B}"/>
          </ac:grpSpMkLst>
        </pc:grpChg>
        <pc:picChg chg="mod ord">
          <ac:chgData name="Dennis, Andrea (ASD-S)" userId="S::andrea.dennis@nbed.nb.ca::e94956a2-635d-4015-a577-e2cd37c3b3e1" providerId="AD" clId="Web-{03B062D2-EEE3-E723-A81F-ED3014051EFA}" dt="2023-09-22T15:36:55.936" v="155"/>
          <ac:picMkLst>
            <pc:docMk/>
            <pc:sldMk cId="1666629001" sldId="278"/>
            <ac:picMk id="6" creationId="{D8B310C1-032F-8F2B-140C-9A37E7B7C955}"/>
          </ac:picMkLst>
        </pc:picChg>
      </pc:sldChg>
      <pc:sldChg chg="delSp modSp mod modClrScheme setClrOvrMap chgLayout">
        <pc:chgData name="Dennis, Andrea (ASD-S)" userId="S::andrea.dennis@nbed.nb.ca::e94956a2-635d-4015-a577-e2cd37c3b3e1" providerId="AD" clId="Web-{03B062D2-EEE3-E723-A81F-ED3014051EFA}" dt="2023-09-22T15:43:17.349" v="221" actId="20577"/>
        <pc:sldMkLst>
          <pc:docMk/>
          <pc:sldMk cId="2771195848" sldId="279"/>
        </pc:sldMkLst>
        <pc:spChg chg="mod ord">
          <ac:chgData name="Dennis, Andrea (ASD-S)" userId="S::andrea.dennis@nbed.nb.ca::e94956a2-635d-4015-a577-e2cd37c3b3e1" providerId="AD" clId="Web-{03B062D2-EEE3-E723-A81F-ED3014051EFA}" dt="2023-09-22T15:43:07.005" v="219"/>
          <ac:spMkLst>
            <pc:docMk/>
            <pc:sldMk cId="2771195848" sldId="279"/>
            <ac:spMk id="2" creationId="{E2104B3F-2BDC-2A46-48CC-98B724083A2C}"/>
          </ac:spMkLst>
        </pc:spChg>
        <pc:spChg chg="mod ord">
          <ac:chgData name="Dennis, Andrea (ASD-S)" userId="S::andrea.dennis@nbed.nb.ca::e94956a2-635d-4015-a577-e2cd37c3b3e1" providerId="AD" clId="Web-{03B062D2-EEE3-E723-A81F-ED3014051EFA}" dt="2023-09-22T15:43:17.349" v="221" actId="20577"/>
          <ac:spMkLst>
            <pc:docMk/>
            <pc:sldMk cId="2771195848" sldId="279"/>
            <ac:spMk id="3" creationId="{4C1B2889-8438-F5A8-4E96-9227473C51F6}"/>
          </ac:spMkLst>
        </pc:spChg>
        <pc:spChg chg="mod">
          <ac:chgData name="Dennis, Andrea (ASD-S)" userId="S::andrea.dennis@nbed.nb.ca::e94956a2-635d-4015-a577-e2cd37c3b3e1" providerId="AD" clId="Web-{03B062D2-EEE3-E723-A81F-ED3014051EFA}" dt="2023-09-22T15:43:07.005" v="219"/>
          <ac:spMkLst>
            <pc:docMk/>
            <pc:sldMk cId="2771195848" sldId="279"/>
            <ac:spMk id="4" creationId="{9E0A8753-7F5D-55F8-0995-47A3350EDD35}"/>
          </ac:spMkLst>
        </pc:spChg>
        <pc:spChg chg="del">
          <ac:chgData name="Dennis, Andrea (ASD-S)" userId="S::andrea.dennis@nbed.nb.ca::e94956a2-635d-4015-a577-e2cd37c3b3e1" providerId="AD" clId="Web-{03B062D2-EEE3-E723-A81F-ED3014051EFA}" dt="2023-09-22T15:43:07.005" v="219"/>
          <ac:spMkLst>
            <pc:docMk/>
            <pc:sldMk cId="2771195848" sldId="279"/>
            <ac:spMk id="10" creationId="{510C9632-BB6F-48EE-AB65-501878BA5DB6}"/>
          </ac:spMkLst>
        </pc:spChg>
        <pc:spChg chg="del">
          <ac:chgData name="Dennis, Andrea (ASD-S)" userId="S::andrea.dennis@nbed.nb.ca::e94956a2-635d-4015-a577-e2cd37c3b3e1" providerId="AD" clId="Web-{03B062D2-EEE3-E723-A81F-ED3014051EFA}" dt="2023-09-22T15:43:07.005" v="219"/>
          <ac:spMkLst>
            <pc:docMk/>
            <pc:sldMk cId="2771195848" sldId="279"/>
            <ac:spMk id="12" creationId="{4EC8AAB6-953B-4D29-9967-3C44D06BB4E8}"/>
          </ac:spMkLst>
        </pc:spChg>
        <pc:spChg chg="del">
          <ac:chgData name="Dennis, Andrea (ASD-S)" userId="S::andrea.dennis@nbed.nb.ca::e94956a2-635d-4015-a577-e2cd37c3b3e1" providerId="AD" clId="Web-{03B062D2-EEE3-E723-A81F-ED3014051EFA}" dt="2023-09-22T15:43:07.005" v="219"/>
          <ac:spMkLst>
            <pc:docMk/>
            <pc:sldMk cId="2771195848" sldId="279"/>
            <ac:spMk id="14" creationId="{C89ED458-2326-40DC-9C7B-1A717B6551AD}"/>
          </ac:spMkLst>
        </pc:spChg>
        <pc:spChg chg="del">
          <ac:chgData name="Dennis, Andrea (ASD-S)" userId="S::andrea.dennis@nbed.nb.ca::e94956a2-635d-4015-a577-e2cd37c3b3e1" providerId="AD" clId="Web-{03B062D2-EEE3-E723-A81F-ED3014051EFA}" dt="2023-09-22T15:43:07.005" v="219"/>
          <ac:spMkLst>
            <pc:docMk/>
            <pc:sldMk cId="2771195848" sldId="279"/>
            <ac:spMk id="16" creationId="{6F9D1DE6-E368-4F07-85F9-D5B767477DDF}"/>
          </ac:spMkLst>
        </pc:spChg>
        <pc:spChg chg="del">
          <ac:chgData name="Dennis, Andrea (ASD-S)" userId="S::andrea.dennis@nbed.nb.ca::e94956a2-635d-4015-a577-e2cd37c3b3e1" providerId="AD" clId="Web-{03B062D2-EEE3-E723-A81F-ED3014051EFA}" dt="2023-09-22T15:43:07.005" v="219"/>
          <ac:spMkLst>
            <pc:docMk/>
            <pc:sldMk cId="2771195848" sldId="279"/>
            <ac:spMk id="18" creationId="{F63B1F66-4ACE-4A01-8ADF-F175A9C358B2}"/>
          </ac:spMkLst>
        </pc:spChg>
        <pc:spChg chg="del">
          <ac:chgData name="Dennis, Andrea (ASD-S)" userId="S::andrea.dennis@nbed.nb.ca::e94956a2-635d-4015-a577-e2cd37c3b3e1" providerId="AD" clId="Web-{03B062D2-EEE3-E723-A81F-ED3014051EFA}" dt="2023-09-22T15:43:07.005" v="219"/>
          <ac:spMkLst>
            <pc:docMk/>
            <pc:sldMk cId="2771195848" sldId="279"/>
            <ac:spMk id="20" creationId="{CF8448ED-9332-4A9B-8CAB-B1985E596E20}"/>
          </ac:spMkLst>
        </pc:spChg>
        <pc:spChg chg="del">
          <ac:chgData name="Dennis, Andrea (ASD-S)" userId="S::andrea.dennis@nbed.nb.ca::e94956a2-635d-4015-a577-e2cd37c3b3e1" providerId="AD" clId="Web-{03B062D2-EEE3-E723-A81F-ED3014051EFA}" dt="2023-09-22T15:43:07.005" v="219"/>
          <ac:spMkLst>
            <pc:docMk/>
            <pc:sldMk cId="2771195848" sldId="279"/>
            <ac:spMk id="22" creationId="{ED3A2261-1C75-40FF-8CD6-18C5900C1C8D}"/>
          </ac:spMkLst>
        </pc:spChg>
        <pc:picChg chg="mod">
          <ac:chgData name="Dennis, Andrea (ASD-S)" userId="S::andrea.dennis@nbed.nb.ca::e94956a2-635d-4015-a577-e2cd37c3b3e1" providerId="AD" clId="Web-{03B062D2-EEE3-E723-A81F-ED3014051EFA}" dt="2023-09-22T15:43:07.005" v="219"/>
          <ac:picMkLst>
            <pc:docMk/>
            <pc:sldMk cId="2771195848" sldId="279"/>
            <ac:picMk id="5" creationId="{04AF8AF5-1FA1-955F-48D0-B60FC60218A1}"/>
          </ac:picMkLst>
        </pc:picChg>
      </pc:sldChg>
      <pc:sldChg chg="modSp mod modClrScheme chgLayout">
        <pc:chgData name="Dennis, Andrea (ASD-S)" userId="S::andrea.dennis@nbed.nb.ca::e94956a2-635d-4015-a577-e2cd37c3b3e1" providerId="AD" clId="Web-{03B062D2-EEE3-E723-A81F-ED3014051EFA}" dt="2023-09-22T15:27:32.129" v="64"/>
        <pc:sldMkLst>
          <pc:docMk/>
          <pc:sldMk cId="2127875601" sldId="280"/>
        </pc:sldMkLst>
        <pc:spChg chg="mod ord">
          <ac:chgData name="Dennis, Andrea (ASD-S)" userId="S::andrea.dennis@nbed.nb.ca::e94956a2-635d-4015-a577-e2cd37c3b3e1" providerId="AD" clId="Web-{03B062D2-EEE3-E723-A81F-ED3014051EFA}" dt="2023-09-22T15:27:32.129" v="64"/>
          <ac:spMkLst>
            <pc:docMk/>
            <pc:sldMk cId="2127875601" sldId="280"/>
            <ac:spMk id="2" creationId="{C11AD0E1-60EE-D355-7F17-82934E3BA0C4}"/>
          </ac:spMkLst>
        </pc:spChg>
        <pc:spChg chg="mod ord">
          <ac:chgData name="Dennis, Andrea (ASD-S)" userId="S::andrea.dennis@nbed.nb.ca::e94956a2-635d-4015-a577-e2cd37c3b3e1" providerId="AD" clId="Web-{03B062D2-EEE3-E723-A81F-ED3014051EFA}" dt="2023-09-22T15:27:32.129" v="64"/>
          <ac:spMkLst>
            <pc:docMk/>
            <pc:sldMk cId="2127875601" sldId="280"/>
            <ac:spMk id="3" creationId="{0C4A2396-FC1B-9B84-FB1D-040FA0AAF39F}"/>
          </ac:spMkLst>
        </pc:spChg>
        <pc:picChg chg="mod ord">
          <ac:chgData name="Dennis, Andrea (ASD-S)" userId="S::andrea.dennis@nbed.nb.ca::e94956a2-635d-4015-a577-e2cd37c3b3e1" providerId="AD" clId="Web-{03B062D2-EEE3-E723-A81F-ED3014051EFA}" dt="2023-09-22T15:27:32.129" v="64"/>
          <ac:picMkLst>
            <pc:docMk/>
            <pc:sldMk cId="2127875601" sldId="280"/>
            <ac:picMk id="6" creationId="{8B146C6B-2B31-8632-5D83-8E6936CFCC45}"/>
          </ac:picMkLst>
        </pc:picChg>
      </pc:sldChg>
      <pc:sldChg chg="addSp delSp modSp new mod setBg setClrOvrMap">
        <pc:chgData name="Dennis, Andrea (ASD-S)" userId="S::andrea.dennis@nbed.nb.ca::e94956a2-635d-4015-a577-e2cd37c3b3e1" providerId="AD" clId="Web-{03B062D2-EEE3-E723-A81F-ED3014051EFA}" dt="2023-09-22T15:40:24.986" v="180" actId="20577"/>
        <pc:sldMkLst>
          <pc:docMk/>
          <pc:sldMk cId="454901867" sldId="281"/>
        </pc:sldMkLst>
        <pc:spChg chg="mod">
          <ac:chgData name="Dennis, Andrea (ASD-S)" userId="S::andrea.dennis@nbed.nb.ca::e94956a2-635d-4015-a577-e2cd37c3b3e1" providerId="AD" clId="Web-{03B062D2-EEE3-E723-A81F-ED3014051EFA}" dt="2023-09-22T15:36:28.232" v="154"/>
          <ac:spMkLst>
            <pc:docMk/>
            <pc:sldMk cId="454901867" sldId="281"/>
            <ac:spMk id="2" creationId="{AB958C70-7066-F3F5-4266-69836E20EBE1}"/>
          </ac:spMkLst>
        </pc:spChg>
        <pc:spChg chg="mod ord">
          <ac:chgData name="Dennis, Andrea (ASD-S)" userId="S::andrea.dennis@nbed.nb.ca::e94956a2-635d-4015-a577-e2cd37c3b3e1" providerId="AD" clId="Web-{03B062D2-EEE3-E723-A81F-ED3014051EFA}" dt="2023-09-22T15:40:24.986" v="180" actId="20577"/>
          <ac:spMkLst>
            <pc:docMk/>
            <pc:sldMk cId="454901867" sldId="281"/>
            <ac:spMk id="3" creationId="{2377D9BD-306F-12BD-8A21-A77DFDB9FF9C}"/>
          </ac:spMkLst>
        </pc:spChg>
        <pc:spChg chg="del mod">
          <ac:chgData name="Dennis, Andrea (ASD-S)" userId="S::andrea.dennis@nbed.nb.ca::e94956a2-635d-4015-a577-e2cd37c3b3e1" providerId="AD" clId="Web-{03B062D2-EEE3-E723-A81F-ED3014051EFA}" dt="2023-09-22T15:31:25.430" v="95"/>
          <ac:spMkLst>
            <pc:docMk/>
            <pc:sldMk cId="454901867" sldId="281"/>
            <ac:spMk id="4" creationId="{86A76282-7B85-B15D-640C-F04B9D751A9C}"/>
          </ac:spMkLst>
        </pc:spChg>
        <pc:spChg chg="add">
          <ac:chgData name="Dennis, Andrea (ASD-S)" userId="S::andrea.dennis@nbed.nb.ca::e94956a2-635d-4015-a577-e2cd37c3b3e1" providerId="AD" clId="Web-{03B062D2-EEE3-E723-A81F-ED3014051EFA}" dt="2023-09-22T15:36:28.232" v="154"/>
          <ac:spMkLst>
            <pc:docMk/>
            <pc:sldMk cId="454901867" sldId="281"/>
            <ac:spMk id="21" creationId="{59647F54-801D-44AB-8284-EDDFF7763139}"/>
          </ac:spMkLst>
        </pc:spChg>
        <pc:spChg chg="add">
          <ac:chgData name="Dennis, Andrea (ASD-S)" userId="S::andrea.dennis@nbed.nb.ca::e94956a2-635d-4015-a577-e2cd37c3b3e1" providerId="AD" clId="Web-{03B062D2-EEE3-E723-A81F-ED3014051EFA}" dt="2023-09-22T15:36:28.232" v="154"/>
          <ac:spMkLst>
            <pc:docMk/>
            <pc:sldMk cId="454901867" sldId="281"/>
            <ac:spMk id="23" creationId="{89EA2611-DCBA-4E97-A2B2-9A466E76BDA4}"/>
          </ac:spMkLst>
        </pc:spChg>
        <pc:spChg chg="add">
          <ac:chgData name="Dennis, Andrea (ASD-S)" userId="S::andrea.dennis@nbed.nb.ca::e94956a2-635d-4015-a577-e2cd37c3b3e1" providerId="AD" clId="Web-{03B062D2-EEE3-E723-A81F-ED3014051EFA}" dt="2023-09-22T15:36:28.232" v="154"/>
          <ac:spMkLst>
            <pc:docMk/>
            <pc:sldMk cId="454901867" sldId="281"/>
            <ac:spMk id="25" creationId="{BBC615D1-6E12-40EF-915B-316CFDB550D5}"/>
          </ac:spMkLst>
        </pc:spChg>
        <pc:spChg chg="add">
          <ac:chgData name="Dennis, Andrea (ASD-S)" userId="S::andrea.dennis@nbed.nb.ca::e94956a2-635d-4015-a577-e2cd37c3b3e1" providerId="AD" clId="Web-{03B062D2-EEE3-E723-A81F-ED3014051EFA}" dt="2023-09-22T15:36:28.232" v="154"/>
          <ac:spMkLst>
            <pc:docMk/>
            <pc:sldMk cId="454901867" sldId="281"/>
            <ac:spMk id="27" creationId="{B9797D36-DE1E-47CD-881A-6C1F5828261B}"/>
          </ac:spMkLst>
        </pc:spChg>
        <pc:spChg chg="add">
          <ac:chgData name="Dennis, Andrea (ASD-S)" userId="S::andrea.dennis@nbed.nb.ca::e94956a2-635d-4015-a577-e2cd37c3b3e1" providerId="AD" clId="Web-{03B062D2-EEE3-E723-A81F-ED3014051EFA}" dt="2023-09-22T15:36:28.232" v="154"/>
          <ac:spMkLst>
            <pc:docMk/>
            <pc:sldMk cId="454901867" sldId="281"/>
            <ac:spMk id="29" creationId="{4A2FAF1F-F462-46AF-A9E6-CC93C4E2C359}"/>
          </ac:spMkLst>
        </pc:spChg>
        <pc:spChg chg="add">
          <ac:chgData name="Dennis, Andrea (ASD-S)" userId="S::andrea.dennis@nbed.nb.ca::e94956a2-635d-4015-a577-e2cd37c3b3e1" providerId="AD" clId="Web-{03B062D2-EEE3-E723-A81F-ED3014051EFA}" dt="2023-09-22T15:36:28.232" v="154"/>
          <ac:spMkLst>
            <pc:docMk/>
            <pc:sldMk cId="454901867" sldId="281"/>
            <ac:spMk id="31" creationId="{7146BED8-BAE9-42C5-A3DD-7B946445DB8C}"/>
          </ac:spMkLst>
        </pc:spChg>
        <pc:spChg chg="add">
          <ac:chgData name="Dennis, Andrea (ASD-S)" userId="S::andrea.dennis@nbed.nb.ca::e94956a2-635d-4015-a577-e2cd37c3b3e1" providerId="AD" clId="Web-{03B062D2-EEE3-E723-A81F-ED3014051EFA}" dt="2023-09-22T15:36:28.232" v="154"/>
          <ac:spMkLst>
            <pc:docMk/>
            <pc:sldMk cId="454901867" sldId="281"/>
            <ac:spMk id="33" creationId="{15765FE8-B62F-41E4-A73C-74C91A8FD945}"/>
          </ac:spMkLst>
        </pc:spChg>
        <pc:grpChg chg="add">
          <ac:chgData name="Dennis, Andrea (ASD-S)" userId="S::andrea.dennis@nbed.nb.ca::e94956a2-635d-4015-a577-e2cd37c3b3e1" providerId="AD" clId="Web-{03B062D2-EEE3-E723-A81F-ED3014051EFA}" dt="2023-09-22T15:36:28.232" v="154"/>
          <ac:grpSpMkLst>
            <pc:docMk/>
            <pc:sldMk cId="454901867" sldId="281"/>
            <ac:grpSpMk id="10" creationId="{FAEF28A3-012D-4640-B8B8-1EF6EAF7233B}"/>
          </ac:grpSpMkLst>
        </pc:grpChg>
        <pc:picChg chg="add mod ord">
          <ac:chgData name="Dennis, Andrea (ASD-S)" userId="S::andrea.dennis@nbed.nb.ca::e94956a2-635d-4015-a577-e2cd37c3b3e1" providerId="AD" clId="Web-{03B062D2-EEE3-E723-A81F-ED3014051EFA}" dt="2023-09-22T15:36:28.232" v="154"/>
          <ac:picMkLst>
            <pc:docMk/>
            <pc:sldMk cId="454901867" sldId="281"/>
            <ac:picMk id="5" creationId="{79E2AF7C-8DFC-76E9-DC7C-46838D6F6C98}"/>
          </ac:picMkLst>
        </pc:picChg>
      </pc:sldChg>
      <pc:sldChg chg="addSp modSp new mod setBg setClrOvrMap">
        <pc:chgData name="Dennis, Andrea (ASD-S)" userId="S::andrea.dennis@nbed.nb.ca::e94956a2-635d-4015-a577-e2cd37c3b3e1" providerId="AD" clId="Web-{03B062D2-EEE3-E723-A81F-ED3014051EFA}" dt="2023-09-22T15:45:57.180" v="355"/>
        <pc:sldMkLst>
          <pc:docMk/>
          <pc:sldMk cId="9247005" sldId="282"/>
        </pc:sldMkLst>
        <pc:spChg chg="mod">
          <ac:chgData name="Dennis, Andrea (ASD-S)" userId="S::andrea.dennis@nbed.nb.ca::e94956a2-635d-4015-a577-e2cd37c3b3e1" providerId="AD" clId="Web-{03B062D2-EEE3-E723-A81F-ED3014051EFA}" dt="2023-09-22T15:45:57.180" v="355"/>
          <ac:spMkLst>
            <pc:docMk/>
            <pc:sldMk cId="9247005" sldId="282"/>
            <ac:spMk id="2" creationId="{6D10FE73-68DD-3F3F-07AA-8DC01AE45316}"/>
          </ac:spMkLst>
        </pc:spChg>
        <pc:spChg chg="mod">
          <ac:chgData name="Dennis, Andrea (ASD-S)" userId="S::andrea.dennis@nbed.nb.ca::e94956a2-635d-4015-a577-e2cd37c3b3e1" providerId="AD" clId="Web-{03B062D2-EEE3-E723-A81F-ED3014051EFA}" dt="2023-09-22T15:45:57.180" v="355"/>
          <ac:spMkLst>
            <pc:docMk/>
            <pc:sldMk cId="9247005" sldId="282"/>
            <ac:spMk id="3" creationId="{E160E092-6A3E-A363-06C5-4A56027D8325}"/>
          </ac:spMkLst>
        </pc:spChg>
        <pc:spChg chg="add">
          <ac:chgData name="Dennis, Andrea (ASD-S)" userId="S::andrea.dennis@nbed.nb.ca::e94956a2-635d-4015-a577-e2cd37c3b3e1" providerId="AD" clId="Web-{03B062D2-EEE3-E723-A81F-ED3014051EFA}" dt="2023-09-22T15:45:57.180" v="355"/>
          <ac:spMkLst>
            <pc:docMk/>
            <pc:sldMk cId="9247005" sldId="282"/>
            <ac:spMk id="8" creationId="{C314C310-850D-4491-AA52-C75BEA68B68C}"/>
          </ac:spMkLst>
        </pc:spChg>
        <pc:grpChg chg="add">
          <ac:chgData name="Dennis, Andrea (ASD-S)" userId="S::andrea.dennis@nbed.nb.ca::e94956a2-635d-4015-a577-e2cd37c3b3e1" providerId="AD" clId="Web-{03B062D2-EEE3-E723-A81F-ED3014051EFA}" dt="2023-09-22T15:45:57.180" v="355"/>
          <ac:grpSpMkLst>
            <pc:docMk/>
            <pc:sldMk cId="9247005" sldId="282"/>
            <ac:grpSpMk id="10" creationId="{D4EC3799-3F52-48CE-85CC-83AED368EB42}"/>
          </ac:grpSpMkLst>
        </pc:grpChg>
        <pc:cxnChg chg="add">
          <ac:chgData name="Dennis, Andrea (ASD-S)" userId="S::andrea.dennis@nbed.nb.ca::e94956a2-635d-4015-a577-e2cd37c3b3e1" providerId="AD" clId="Web-{03B062D2-EEE3-E723-A81F-ED3014051EFA}" dt="2023-09-22T15:45:57.180" v="355"/>
          <ac:cxnSpMkLst>
            <pc:docMk/>
            <pc:sldMk cId="9247005" sldId="282"/>
            <ac:cxnSpMk id="14" creationId="{789E20C7-BB50-4317-93C7-90C8ED80B275}"/>
          </ac:cxnSpMkLst>
        </pc:cxnChg>
      </pc:sldChg>
      <pc:sldChg chg="addSp delSp modSp new mod setBg">
        <pc:chgData name="Dennis, Andrea (ASD-S)" userId="S::andrea.dennis@nbed.nb.ca::e94956a2-635d-4015-a577-e2cd37c3b3e1" providerId="AD" clId="Web-{03B062D2-EEE3-E723-A81F-ED3014051EFA}" dt="2023-09-22T16:30:12.896" v="663" actId="20577"/>
        <pc:sldMkLst>
          <pc:docMk/>
          <pc:sldMk cId="837345350" sldId="285"/>
        </pc:sldMkLst>
        <pc:spChg chg="mod">
          <ac:chgData name="Dennis, Andrea (ASD-S)" userId="S::andrea.dennis@nbed.nb.ca::e94956a2-635d-4015-a577-e2cd37c3b3e1" providerId="AD" clId="Web-{03B062D2-EEE3-E723-A81F-ED3014051EFA}" dt="2023-09-22T16:29:39.989" v="657" actId="1076"/>
          <ac:spMkLst>
            <pc:docMk/>
            <pc:sldMk cId="837345350" sldId="285"/>
            <ac:spMk id="2" creationId="{69E492DE-8EB9-73FD-72C5-FF4479E1FED3}"/>
          </ac:spMkLst>
        </pc:spChg>
        <pc:spChg chg="mod">
          <ac:chgData name="Dennis, Andrea (ASD-S)" userId="S::andrea.dennis@nbed.nb.ca::e94956a2-635d-4015-a577-e2cd37c3b3e1" providerId="AD" clId="Web-{03B062D2-EEE3-E723-A81F-ED3014051EFA}" dt="2023-09-22T16:30:12.896" v="663" actId="20577"/>
          <ac:spMkLst>
            <pc:docMk/>
            <pc:sldMk cId="837345350" sldId="285"/>
            <ac:spMk id="3" creationId="{CC0119AF-EB57-4B49-DE65-C094E971F48A}"/>
          </ac:spMkLst>
        </pc:spChg>
        <pc:spChg chg="add">
          <ac:chgData name="Dennis, Andrea (ASD-S)" userId="S::andrea.dennis@nbed.nb.ca::e94956a2-635d-4015-a577-e2cd37c3b3e1" providerId="AD" clId="Web-{03B062D2-EEE3-E723-A81F-ED3014051EFA}" dt="2023-09-22T15:53:16.391" v="600"/>
          <ac:spMkLst>
            <pc:docMk/>
            <pc:sldMk cId="837345350" sldId="285"/>
            <ac:spMk id="13" creationId="{670D6F2B-93AF-47D6-9378-5E54BE0AC69F}"/>
          </ac:spMkLst>
        </pc:spChg>
        <pc:grpChg chg="add">
          <ac:chgData name="Dennis, Andrea (ASD-S)" userId="S::andrea.dennis@nbed.nb.ca::e94956a2-635d-4015-a577-e2cd37c3b3e1" providerId="AD" clId="Web-{03B062D2-EEE3-E723-A81F-ED3014051EFA}" dt="2023-09-22T15:53:16.391" v="600"/>
          <ac:grpSpMkLst>
            <pc:docMk/>
            <pc:sldMk cId="837345350" sldId="285"/>
            <ac:grpSpMk id="9" creationId="{6503EB0F-2257-4A3E-A73B-E1DE769B459F}"/>
          </ac:grpSpMkLst>
        </pc:grpChg>
        <pc:picChg chg="add mod">
          <ac:chgData name="Dennis, Andrea (ASD-S)" userId="S::andrea.dennis@nbed.nb.ca::e94956a2-635d-4015-a577-e2cd37c3b3e1" providerId="AD" clId="Web-{03B062D2-EEE3-E723-A81F-ED3014051EFA}" dt="2023-09-22T15:53:16.391" v="600"/>
          <ac:picMkLst>
            <pc:docMk/>
            <pc:sldMk cId="837345350" sldId="285"/>
            <ac:picMk id="4" creationId="{2A40F133-54EE-530C-0611-122E40F068C9}"/>
          </ac:picMkLst>
        </pc:picChg>
        <pc:picChg chg="add del mod">
          <ac:chgData name="Dennis, Andrea (ASD-S)" userId="S::andrea.dennis@nbed.nb.ca::e94956a2-635d-4015-a577-e2cd37c3b3e1" providerId="AD" clId="Web-{03B062D2-EEE3-E723-A81F-ED3014051EFA}" dt="2023-09-22T16:06:31.984" v="609"/>
          <ac:picMkLst>
            <pc:docMk/>
            <pc:sldMk cId="837345350" sldId="285"/>
            <ac:picMk id="5" creationId="{50D67EB4-101B-B3F6-8601-6D21013DD84C}"/>
          </ac:picMkLst>
        </pc:picChg>
        <pc:picChg chg="add mod">
          <ac:chgData name="Dennis, Andrea (ASD-S)" userId="S::andrea.dennis@nbed.nb.ca::e94956a2-635d-4015-a577-e2cd37c3b3e1" providerId="AD" clId="Web-{03B062D2-EEE3-E723-A81F-ED3014051EFA}" dt="2023-09-22T16:25:34.970" v="626" actId="1076"/>
          <ac:picMkLst>
            <pc:docMk/>
            <pc:sldMk cId="837345350" sldId="285"/>
            <ac:picMk id="5" creationId="{7B370D1D-14B5-2D86-34BB-76E898C9CCB2}"/>
          </ac:picMkLst>
        </pc:picChg>
        <pc:picChg chg="add del mod">
          <ac:chgData name="Dennis, Andrea (ASD-S)" userId="S::andrea.dennis@nbed.nb.ca::e94956a2-635d-4015-a577-e2cd37c3b3e1" providerId="AD" clId="Web-{03B062D2-EEE3-E723-A81F-ED3014051EFA}" dt="2023-09-22T16:07:16.062" v="613"/>
          <ac:picMkLst>
            <pc:docMk/>
            <pc:sldMk cId="837345350" sldId="285"/>
            <ac:picMk id="6" creationId="{52055638-06F7-15A4-13CF-C30E57BC4562}"/>
          </ac:picMkLst>
        </pc:picChg>
        <pc:picChg chg="add mod">
          <ac:chgData name="Dennis, Andrea (ASD-S)" userId="S::andrea.dennis@nbed.nb.ca::e94956a2-635d-4015-a577-e2cd37c3b3e1" providerId="AD" clId="Web-{03B062D2-EEE3-E723-A81F-ED3014051EFA}" dt="2023-09-22T16:25:18.829" v="624" actId="14100"/>
          <ac:picMkLst>
            <pc:docMk/>
            <pc:sldMk cId="837345350" sldId="285"/>
            <ac:picMk id="6" creationId="{952A9728-4B9A-E7AE-3399-B5D41A2DEA54}"/>
          </ac:picMkLst>
        </pc:picChg>
        <pc:picChg chg="add mod">
          <ac:chgData name="Dennis, Andrea (ASD-S)" userId="S::andrea.dennis@nbed.nb.ca::e94956a2-635d-4015-a577-e2cd37c3b3e1" providerId="AD" clId="Web-{03B062D2-EEE3-E723-A81F-ED3014051EFA}" dt="2023-09-22T16:25:44.501" v="628" actId="1076"/>
          <ac:picMkLst>
            <pc:docMk/>
            <pc:sldMk cId="837345350" sldId="285"/>
            <ac:picMk id="7" creationId="{8070EEE3-9645-CE11-E78F-24D380DCFACA}"/>
          </ac:picMkLst>
        </pc:picChg>
        <pc:picChg chg="add mod">
          <ac:chgData name="Dennis, Andrea (ASD-S)" userId="S::andrea.dennis@nbed.nb.ca::e94956a2-635d-4015-a577-e2cd37c3b3e1" providerId="AD" clId="Web-{03B062D2-EEE3-E723-A81F-ED3014051EFA}" dt="2023-09-22T16:25:57.017" v="630" actId="1076"/>
          <ac:picMkLst>
            <pc:docMk/>
            <pc:sldMk cId="837345350" sldId="285"/>
            <ac:picMk id="8" creationId="{58669C92-AF7F-FF3B-AC4E-345101864FC7}"/>
          </ac:picMkLst>
        </pc:picChg>
        <pc:picChg chg="add mod">
          <ac:chgData name="Dennis, Andrea (ASD-S)" userId="S::andrea.dennis@nbed.nb.ca::e94956a2-635d-4015-a577-e2cd37c3b3e1" providerId="AD" clId="Web-{03B062D2-EEE3-E723-A81F-ED3014051EFA}" dt="2023-09-22T16:26:09.861" v="632" actId="1076"/>
          <ac:picMkLst>
            <pc:docMk/>
            <pc:sldMk cId="837345350" sldId="285"/>
            <ac:picMk id="12" creationId="{81E88EF5-FD79-C263-BD58-338B57A54C1F}"/>
          </ac:picMkLst>
        </pc:picChg>
        <pc:picChg chg="add mod">
          <ac:chgData name="Dennis, Andrea (ASD-S)" userId="S::andrea.dennis@nbed.nb.ca::e94956a2-635d-4015-a577-e2cd37c3b3e1" providerId="AD" clId="Web-{03B062D2-EEE3-E723-A81F-ED3014051EFA}" dt="2023-09-22T16:26:19.127" v="634" actId="1076"/>
          <ac:picMkLst>
            <pc:docMk/>
            <pc:sldMk cId="837345350" sldId="285"/>
            <ac:picMk id="14" creationId="{C50240DC-E8C2-ADA1-9552-8085C6D67597}"/>
          </ac:picMkLst>
        </pc:picChg>
        <pc:picChg chg="add mod">
          <ac:chgData name="Dennis, Andrea (ASD-S)" userId="S::andrea.dennis@nbed.nb.ca::e94956a2-635d-4015-a577-e2cd37c3b3e1" providerId="AD" clId="Web-{03B062D2-EEE3-E723-A81F-ED3014051EFA}" dt="2023-09-22T16:26:33.018" v="638" actId="1076"/>
          <ac:picMkLst>
            <pc:docMk/>
            <pc:sldMk cId="837345350" sldId="285"/>
            <ac:picMk id="15" creationId="{0EB0A11F-42B4-DF49-B615-152F0D063040}"/>
          </ac:picMkLst>
        </pc:picChg>
        <pc:picChg chg="add mod">
          <ac:chgData name="Dennis, Andrea (ASD-S)" userId="S::andrea.dennis@nbed.nb.ca::e94956a2-635d-4015-a577-e2cd37c3b3e1" providerId="AD" clId="Web-{03B062D2-EEE3-E723-A81F-ED3014051EFA}" dt="2023-09-22T16:26:46.112" v="640" actId="1076"/>
          <ac:picMkLst>
            <pc:docMk/>
            <pc:sldMk cId="837345350" sldId="285"/>
            <ac:picMk id="16" creationId="{DE881B57-6A8C-CBDD-5550-11847FF53CA9}"/>
          </ac:picMkLst>
        </pc:picChg>
        <pc:picChg chg="add mod">
          <ac:chgData name="Dennis, Andrea (ASD-S)" userId="S::andrea.dennis@nbed.nb.ca::e94956a2-635d-4015-a577-e2cd37c3b3e1" providerId="AD" clId="Web-{03B062D2-EEE3-E723-A81F-ED3014051EFA}" dt="2023-09-22T16:26:57.752" v="642" actId="1076"/>
          <ac:picMkLst>
            <pc:docMk/>
            <pc:sldMk cId="837345350" sldId="285"/>
            <ac:picMk id="17" creationId="{DFA79618-D0D6-AD1B-4A17-54479FC77E62}"/>
          </ac:picMkLst>
        </pc:picChg>
        <pc:picChg chg="add mod">
          <ac:chgData name="Dennis, Andrea (ASD-S)" userId="S::andrea.dennis@nbed.nb.ca::e94956a2-635d-4015-a577-e2cd37c3b3e1" providerId="AD" clId="Web-{03B062D2-EEE3-E723-A81F-ED3014051EFA}" dt="2023-09-22T16:27:19.721" v="646" actId="1076"/>
          <ac:picMkLst>
            <pc:docMk/>
            <pc:sldMk cId="837345350" sldId="285"/>
            <ac:picMk id="18" creationId="{C76C8E07-E0E6-50F9-55EE-ACDB650E6651}"/>
          </ac:picMkLst>
        </pc:picChg>
        <pc:picChg chg="add mod">
          <ac:chgData name="Dennis, Andrea (ASD-S)" userId="S::andrea.dennis@nbed.nb.ca::e94956a2-635d-4015-a577-e2cd37c3b3e1" providerId="AD" clId="Web-{03B062D2-EEE3-E723-A81F-ED3014051EFA}" dt="2023-09-22T16:27:28.175" v="648" actId="1076"/>
          <ac:picMkLst>
            <pc:docMk/>
            <pc:sldMk cId="837345350" sldId="285"/>
            <ac:picMk id="19" creationId="{2C16CDD2-296A-E972-5E02-227C51EF0DA6}"/>
          </ac:picMkLst>
        </pc:picChg>
        <pc:picChg chg="add mod">
          <ac:chgData name="Dennis, Andrea (ASD-S)" userId="S::andrea.dennis@nbed.nb.ca::e94956a2-635d-4015-a577-e2cd37c3b3e1" providerId="AD" clId="Web-{03B062D2-EEE3-E723-A81F-ED3014051EFA}" dt="2023-09-22T16:27:37.847" v="650" actId="1076"/>
          <ac:picMkLst>
            <pc:docMk/>
            <pc:sldMk cId="837345350" sldId="285"/>
            <ac:picMk id="20" creationId="{4F9A08CC-2962-39BF-CDBD-B2EEC15FFBAD}"/>
          </ac:picMkLst>
        </pc:picChg>
        <pc:picChg chg="add mod">
          <ac:chgData name="Dennis, Andrea (ASD-S)" userId="S::andrea.dennis@nbed.nb.ca::e94956a2-635d-4015-a577-e2cd37c3b3e1" providerId="AD" clId="Web-{03B062D2-EEE3-E723-A81F-ED3014051EFA}" dt="2023-09-22T16:27:45.175" v="652" actId="1076"/>
          <ac:picMkLst>
            <pc:docMk/>
            <pc:sldMk cId="837345350" sldId="285"/>
            <ac:picMk id="21" creationId="{EE13433A-1AF5-71F5-B4CD-D9C8C601D532}"/>
          </ac:picMkLst>
        </pc:picChg>
      </pc:sldChg>
      <pc:sldMasterChg chg="del delSldLayout">
        <pc:chgData name="Dennis, Andrea (ASD-S)" userId="S::andrea.dennis@nbed.nb.ca::e94956a2-635d-4015-a577-e2cd37c3b3e1" providerId="AD" clId="Web-{03B062D2-EEE3-E723-A81F-ED3014051EFA}" dt="2023-09-22T15:27:32.129" v="64"/>
        <pc:sldMasterMkLst>
          <pc:docMk/>
          <pc:sldMasterMk cId="2573769565" sldId="2147483825"/>
        </pc:sldMasterMkLst>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926599048" sldId="2147483826"/>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291159326" sldId="2147483827"/>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556965582" sldId="2147483828"/>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173189790" sldId="2147483829"/>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592870432" sldId="2147483830"/>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4040639659" sldId="2147483831"/>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261752935" sldId="2147483832"/>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3821762021" sldId="2147483833"/>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839120953" sldId="2147483834"/>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507090403" sldId="2147483835"/>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979737062" sldId="2147483836"/>
          </pc:sldLayoutMkLst>
        </pc:sldLayoutChg>
      </pc:sldMasterChg>
      <pc:sldMasterChg chg="add addSldLayout modSldLayout">
        <pc:chgData name="Dennis, Andrea (ASD-S)" userId="S::andrea.dennis@nbed.nb.ca::e94956a2-635d-4015-a577-e2cd37c3b3e1" providerId="AD" clId="Web-{03B062D2-EEE3-E723-A81F-ED3014051EFA}" dt="2023-09-22T15:27:32.129" v="64"/>
        <pc:sldMasterMkLst>
          <pc:docMk/>
          <pc:sldMasterMk cId="1226596170" sldId="2147483837"/>
        </pc:sldMasterMkLst>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505371007" sldId="2147483838"/>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807822431" sldId="2147483839"/>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797419437" sldId="2147483840"/>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504288377" sldId="2147483841"/>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349725102" sldId="2147483842"/>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85320426" sldId="2147483843"/>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60212140" sldId="2147483844"/>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023269496" sldId="2147483845"/>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766696337" sldId="2147483846"/>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117358543" sldId="2147483847"/>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656261389" sldId="2147483848"/>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904840325" sldId="2147483849"/>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2959919" sldId="2147483850"/>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615671283" sldId="2147483851"/>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944405338" sldId="2147483852"/>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4186081964" sldId="2147483853"/>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836053883" sldId="2147483854"/>
          </pc:sldLayoutMkLst>
        </pc:sldLayoutChg>
      </pc:sldMasterChg>
    </pc:docChg>
  </pc:docChgLst>
  <pc:docChgLst>
    <pc:chgData name="Dennis, Andrea (ASD-S)" userId="e94956a2-635d-4015-a577-e2cd37c3b3e1" providerId="ADAL" clId="{47E21ED2-FA26-4350-86B1-4105A69B2E44}"/>
    <pc:docChg chg="undo custSel addSld delSld modSld sldOrd delMainMaster">
      <pc:chgData name="Dennis, Andrea (ASD-S)" userId="e94956a2-635d-4015-a577-e2cd37c3b3e1" providerId="ADAL" clId="{47E21ED2-FA26-4350-86B1-4105A69B2E44}" dt="2023-10-06T17:33:54.315" v="2906" actId="931"/>
      <pc:docMkLst>
        <pc:docMk/>
      </pc:docMkLst>
      <pc:sldChg chg="addSp delSp modSp">
        <pc:chgData name="Dennis, Andrea (ASD-S)" userId="e94956a2-635d-4015-a577-e2cd37c3b3e1" providerId="ADAL" clId="{47E21ED2-FA26-4350-86B1-4105A69B2E44}" dt="2023-10-06T17:28:27.985" v="2704" actId="931"/>
        <pc:sldMkLst>
          <pc:docMk/>
          <pc:sldMk cId="287915434" sldId="257"/>
        </pc:sldMkLst>
        <pc:spChg chg="add del mod">
          <ac:chgData name="Dennis, Andrea (ASD-S)" userId="e94956a2-635d-4015-a577-e2cd37c3b3e1" providerId="ADAL" clId="{47E21ED2-FA26-4350-86B1-4105A69B2E44}" dt="2023-10-06T17:28:27.985" v="2704" actId="931"/>
          <ac:spMkLst>
            <pc:docMk/>
            <pc:sldMk cId="287915434" sldId="257"/>
            <ac:spMk id="5" creationId="{7F91C948-9C9B-5BA7-6E5B-8AC404F60371}"/>
          </ac:spMkLst>
        </pc:spChg>
        <pc:picChg chg="add mod">
          <ac:chgData name="Dennis, Andrea (ASD-S)" userId="e94956a2-635d-4015-a577-e2cd37c3b3e1" providerId="ADAL" clId="{47E21ED2-FA26-4350-86B1-4105A69B2E44}" dt="2023-10-06T17:28:27.985" v="2704" actId="931"/>
          <ac:picMkLst>
            <pc:docMk/>
            <pc:sldMk cId="287915434" sldId="257"/>
            <ac:picMk id="7" creationId="{C60E2A4A-B3E7-AF9B-21B4-D990B20E78FB}"/>
          </ac:picMkLst>
        </pc:picChg>
        <pc:picChg chg="del">
          <ac:chgData name="Dennis, Andrea (ASD-S)" userId="e94956a2-635d-4015-a577-e2cd37c3b3e1" providerId="ADAL" clId="{47E21ED2-FA26-4350-86B1-4105A69B2E44}" dt="2023-10-06T17:27:25.080" v="2703" actId="478"/>
          <ac:picMkLst>
            <pc:docMk/>
            <pc:sldMk cId="287915434" sldId="257"/>
            <ac:picMk id="14" creationId="{35E1DD3F-3FB5-417A-9D98-7C3F895A0890}"/>
          </ac:picMkLst>
        </pc:picChg>
      </pc:sldChg>
      <pc:sldChg chg="delSp add setBg delDesignElem">
        <pc:chgData name="Dennis, Andrea (ASD-S)" userId="e94956a2-635d-4015-a577-e2cd37c3b3e1" providerId="ADAL" clId="{47E21ED2-FA26-4350-86B1-4105A69B2E44}" dt="2023-10-05T12:26:41.072" v="5"/>
        <pc:sldMkLst>
          <pc:docMk/>
          <pc:sldMk cId="821557264" sldId="258"/>
        </pc:sldMkLst>
        <pc:spChg chg="del">
          <ac:chgData name="Dennis, Andrea (ASD-S)" userId="e94956a2-635d-4015-a577-e2cd37c3b3e1" providerId="ADAL" clId="{47E21ED2-FA26-4350-86B1-4105A69B2E44}" dt="2023-10-05T12:26:41.072" v="5"/>
          <ac:spMkLst>
            <pc:docMk/>
            <pc:sldMk cId="821557264" sldId="258"/>
            <ac:spMk id="1042" creationId="{079CE317-680B-449C-A423-71C1FE069B4C}"/>
          </ac:spMkLst>
        </pc:spChg>
        <pc:grpChg chg="del">
          <ac:chgData name="Dennis, Andrea (ASD-S)" userId="e94956a2-635d-4015-a577-e2cd37c3b3e1" providerId="ADAL" clId="{47E21ED2-FA26-4350-86B1-4105A69B2E44}" dt="2023-10-05T12:26:41.072" v="5"/>
          <ac:grpSpMkLst>
            <pc:docMk/>
            <pc:sldMk cId="821557264" sldId="258"/>
            <ac:grpSpMk id="1031" creationId="{DDA34B8A-FA8D-4E16-AD72-7B60B1C2582A}"/>
          </ac:grpSpMkLst>
        </pc:grpChg>
      </pc:sldChg>
      <pc:sldChg chg="del">
        <pc:chgData name="Dennis, Andrea (ASD-S)" userId="e94956a2-635d-4015-a577-e2cd37c3b3e1" providerId="ADAL" clId="{47E21ED2-FA26-4350-86B1-4105A69B2E44}" dt="2023-10-05T12:38:34.221" v="345" actId="47"/>
        <pc:sldMkLst>
          <pc:docMk/>
          <pc:sldMk cId="2119008132" sldId="261"/>
        </pc:sldMkLst>
      </pc:sldChg>
      <pc:sldChg chg="modSp mod ord">
        <pc:chgData name="Dennis, Andrea (ASD-S)" userId="e94956a2-635d-4015-a577-e2cd37c3b3e1" providerId="ADAL" clId="{47E21ED2-FA26-4350-86B1-4105A69B2E44}" dt="2023-10-06T16:55:12.668" v="2528" actId="20577"/>
        <pc:sldMkLst>
          <pc:docMk/>
          <pc:sldMk cId="875609225" sldId="265"/>
        </pc:sldMkLst>
        <pc:spChg chg="mod">
          <ac:chgData name="Dennis, Andrea (ASD-S)" userId="e94956a2-635d-4015-a577-e2cd37c3b3e1" providerId="ADAL" clId="{47E21ED2-FA26-4350-86B1-4105A69B2E44}" dt="2023-10-06T16:55:12.668" v="2528" actId="20577"/>
          <ac:spMkLst>
            <pc:docMk/>
            <pc:sldMk cId="875609225" sldId="265"/>
            <ac:spMk id="4" creationId="{54D2BC26-CB9E-4B1E-A189-7DB32A953C38}"/>
          </ac:spMkLst>
        </pc:spChg>
      </pc:sldChg>
      <pc:sldChg chg="addSp delSp modSp mod ord">
        <pc:chgData name="Dennis, Andrea (ASD-S)" userId="e94956a2-635d-4015-a577-e2cd37c3b3e1" providerId="ADAL" clId="{47E21ED2-FA26-4350-86B1-4105A69B2E44}" dt="2023-10-05T14:23:30.986" v="2047"/>
        <pc:sldMkLst>
          <pc:docMk/>
          <pc:sldMk cId="2567019779" sldId="271"/>
        </pc:sldMkLst>
        <pc:spChg chg="mod">
          <ac:chgData name="Dennis, Andrea (ASD-S)" userId="e94956a2-635d-4015-a577-e2cd37c3b3e1" providerId="ADAL" clId="{47E21ED2-FA26-4350-86B1-4105A69B2E44}" dt="2023-10-05T12:34:55.455" v="142" actId="1076"/>
          <ac:spMkLst>
            <pc:docMk/>
            <pc:sldMk cId="2567019779" sldId="271"/>
            <ac:spMk id="2" creationId="{41687EE9-9B1F-480E-852F-0088ED57B1C3}"/>
          </ac:spMkLst>
        </pc:spChg>
        <pc:spChg chg="add mod">
          <ac:chgData name="Dennis, Andrea (ASD-S)" userId="e94956a2-635d-4015-a577-e2cd37c3b3e1" providerId="ADAL" clId="{47E21ED2-FA26-4350-86B1-4105A69B2E44}" dt="2023-10-05T12:38:10.228" v="342" actId="1076"/>
          <ac:spMkLst>
            <pc:docMk/>
            <pc:sldMk cId="2567019779" sldId="271"/>
            <ac:spMk id="4" creationId="{CA60E921-B949-1BBC-DA52-81A648BCADCE}"/>
          </ac:spMkLst>
        </pc:spChg>
        <pc:spChg chg="add mod">
          <ac:chgData name="Dennis, Andrea (ASD-S)" userId="e94956a2-635d-4015-a577-e2cd37c3b3e1" providerId="ADAL" clId="{47E21ED2-FA26-4350-86B1-4105A69B2E44}" dt="2023-10-05T12:38:19.862" v="344" actId="1076"/>
          <ac:spMkLst>
            <pc:docMk/>
            <pc:sldMk cId="2567019779" sldId="271"/>
            <ac:spMk id="5" creationId="{46D918DF-A29A-F8FF-CABB-3D9F201EA873}"/>
          </ac:spMkLst>
        </pc:spChg>
        <pc:spChg chg="add del mod">
          <ac:chgData name="Dennis, Andrea (ASD-S)" userId="e94956a2-635d-4015-a577-e2cd37c3b3e1" providerId="ADAL" clId="{47E21ED2-FA26-4350-86B1-4105A69B2E44}" dt="2023-10-05T12:37:39.740" v="336"/>
          <ac:spMkLst>
            <pc:docMk/>
            <pc:sldMk cId="2567019779" sldId="271"/>
            <ac:spMk id="6" creationId="{B5515237-F4AA-9B45-DE33-D01D3C443CFB}"/>
          </ac:spMkLst>
        </pc:spChg>
        <pc:spChg chg="add mod">
          <ac:chgData name="Dennis, Andrea (ASD-S)" userId="e94956a2-635d-4015-a577-e2cd37c3b3e1" providerId="ADAL" clId="{47E21ED2-FA26-4350-86B1-4105A69B2E44}" dt="2023-10-05T12:38:14.192" v="343" actId="1076"/>
          <ac:spMkLst>
            <pc:docMk/>
            <pc:sldMk cId="2567019779" sldId="271"/>
            <ac:spMk id="7" creationId="{2DDC3A89-AD88-48C0-2025-55E9CFE287BB}"/>
          </ac:spMkLst>
        </pc:spChg>
        <pc:spChg chg="mod">
          <ac:chgData name="Dennis, Andrea (ASD-S)" userId="e94956a2-635d-4015-a577-e2cd37c3b3e1" providerId="ADAL" clId="{47E21ED2-FA26-4350-86B1-4105A69B2E44}" dt="2023-10-05T12:36:43.934" v="311" actId="403"/>
          <ac:spMkLst>
            <pc:docMk/>
            <pc:sldMk cId="2567019779" sldId="271"/>
            <ac:spMk id="11" creationId="{D08E1AE2-AA0A-49EE-9AC9-E77A4CCA49E6}"/>
          </ac:spMkLst>
        </pc:spChg>
        <pc:picChg chg="mod">
          <ac:chgData name="Dennis, Andrea (ASD-S)" userId="e94956a2-635d-4015-a577-e2cd37c3b3e1" providerId="ADAL" clId="{47E21ED2-FA26-4350-86B1-4105A69B2E44}" dt="2023-10-05T12:33:04.023" v="53" actId="207"/>
          <ac:picMkLst>
            <pc:docMk/>
            <pc:sldMk cId="2567019779" sldId="271"/>
            <ac:picMk id="4098" creationId="{724AE89C-BFC3-4CD9-875D-C54E77CE00DC}"/>
          </ac:picMkLst>
        </pc:picChg>
      </pc:sldChg>
      <pc:sldChg chg="del ord">
        <pc:chgData name="Dennis, Andrea (ASD-S)" userId="e94956a2-635d-4015-a577-e2cd37c3b3e1" providerId="ADAL" clId="{47E21ED2-FA26-4350-86B1-4105A69B2E44}" dt="2023-10-06T17:12:43.762" v="2635" actId="47"/>
        <pc:sldMkLst>
          <pc:docMk/>
          <pc:sldMk cId="1055438650" sldId="274"/>
        </pc:sldMkLst>
      </pc:sldChg>
      <pc:sldChg chg="modSp mod ord">
        <pc:chgData name="Dennis, Andrea (ASD-S)" userId="e94956a2-635d-4015-a577-e2cd37c3b3e1" providerId="ADAL" clId="{47E21ED2-FA26-4350-86B1-4105A69B2E44}" dt="2023-10-06T17:20:00.662" v="2667" actId="20577"/>
        <pc:sldMkLst>
          <pc:docMk/>
          <pc:sldMk cId="3588682219" sldId="277"/>
        </pc:sldMkLst>
        <pc:spChg chg="mod">
          <ac:chgData name="Dennis, Andrea (ASD-S)" userId="e94956a2-635d-4015-a577-e2cd37c3b3e1" providerId="ADAL" clId="{47E21ED2-FA26-4350-86B1-4105A69B2E44}" dt="2023-10-06T12:13:20.171" v="2048" actId="1076"/>
          <ac:spMkLst>
            <pc:docMk/>
            <pc:sldMk cId="3588682219" sldId="277"/>
            <ac:spMk id="2" creationId="{BF8348E1-5BC5-6C80-9BAA-4014D3E2D636}"/>
          </ac:spMkLst>
        </pc:spChg>
        <pc:spChg chg="mod">
          <ac:chgData name="Dennis, Andrea (ASD-S)" userId="e94956a2-635d-4015-a577-e2cd37c3b3e1" providerId="ADAL" clId="{47E21ED2-FA26-4350-86B1-4105A69B2E44}" dt="2023-10-06T17:20:00.662" v="2667" actId="20577"/>
          <ac:spMkLst>
            <pc:docMk/>
            <pc:sldMk cId="3588682219" sldId="277"/>
            <ac:spMk id="3" creationId="{9CC513BD-A096-836F-3458-3896C2FE9ED5}"/>
          </ac:spMkLst>
        </pc:spChg>
      </pc:sldChg>
      <pc:sldChg chg="modSp mod ord">
        <pc:chgData name="Dennis, Andrea (ASD-S)" userId="e94956a2-635d-4015-a577-e2cd37c3b3e1" providerId="ADAL" clId="{47E21ED2-FA26-4350-86B1-4105A69B2E44}" dt="2023-10-06T17:22:38.267" v="2701" actId="20577"/>
        <pc:sldMkLst>
          <pc:docMk/>
          <pc:sldMk cId="1666629001" sldId="278"/>
        </pc:sldMkLst>
        <pc:spChg chg="mod">
          <ac:chgData name="Dennis, Andrea (ASD-S)" userId="e94956a2-635d-4015-a577-e2cd37c3b3e1" providerId="ADAL" clId="{47E21ED2-FA26-4350-86B1-4105A69B2E44}" dt="2023-10-05T12:42:06.612" v="396" actId="404"/>
          <ac:spMkLst>
            <pc:docMk/>
            <pc:sldMk cId="1666629001" sldId="278"/>
            <ac:spMk id="2" creationId="{AC9BF9AB-9BB5-F7F9-9744-EA71642DF1A8}"/>
          </ac:spMkLst>
        </pc:spChg>
        <pc:spChg chg="mod">
          <ac:chgData name="Dennis, Andrea (ASD-S)" userId="e94956a2-635d-4015-a577-e2cd37c3b3e1" providerId="ADAL" clId="{47E21ED2-FA26-4350-86B1-4105A69B2E44}" dt="2023-10-06T17:22:38.267" v="2701" actId="20577"/>
          <ac:spMkLst>
            <pc:docMk/>
            <pc:sldMk cId="1666629001" sldId="278"/>
            <ac:spMk id="3" creationId="{5B58F715-4FC6-11A2-BB3C-1392A36564E3}"/>
          </ac:spMkLst>
        </pc:spChg>
      </pc:sldChg>
      <pc:sldChg chg="addSp delSp modSp mod">
        <pc:chgData name="Dennis, Andrea (ASD-S)" userId="e94956a2-635d-4015-a577-e2cd37c3b3e1" providerId="ADAL" clId="{47E21ED2-FA26-4350-86B1-4105A69B2E44}" dt="2023-10-06T17:33:54.315" v="2906" actId="931"/>
        <pc:sldMkLst>
          <pc:docMk/>
          <pc:sldMk cId="2127875601" sldId="280"/>
        </pc:sldMkLst>
        <pc:spChg chg="mod">
          <ac:chgData name="Dennis, Andrea (ASD-S)" userId="e94956a2-635d-4015-a577-e2cd37c3b3e1" providerId="ADAL" clId="{47E21ED2-FA26-4350-86B1-4105A69B2E44}" dt="2023-10-06T17:30:18.019" v="2729" actId="14100"/>
          <ac:spMkLst>
            <pc:docMk/>
            <pc:sldMk cId="2127875601" sldId="280"/>
            <ac:spMk id="2" creationId="{C11AD0E1-60EE-D355-7F17-82934E3BA0C4}"/>
          </ac:spMkLst>
        </pc:spChg>
        <pc:spChg chg="mod">
          <ac:chgData name="Dennis, Andrea (ASD-S)" userId="e94956a2-635d-4015-a577-e2cd37c3b3e1" providerId="ADAL" clId="{47E21ED2-FA26-4350-86B1-4105A69B2E44}" dt="2023-10-06T17:32:53.232" v="2905" actId="20577"/>
          <ac:spMkLst>
            <pc:docMk/>
            <pc:sldMk cId="2127875601" sldId="280"/>
            <ac:spMk id="3" creationId="{0C4A2396-FC1B-9B84-FB1D-040FA0AAF39F}"/>
          </ac:spMkLst>
        </pc:spChg>
        <pc:spChg chg="del">
          <ac:chgData name="Dennis, Andrea (ASD-S)" userId="e94956a2-635d-4015-a577-e2cd37c3b3e1" providerId="ADAL" clId="{47E21ED2-FA26-4350-86B1-4105A69B2E44}" dt="2023-10-06T17:29:58.907" v="2706" actId="478"/>
          <ac:spMkLst>
            <pc:docMk/>
            <pc:sldMk cId="2127875601" sldId="280"/>
            <ac:spMk id="4" creationId="{6B136020-9D48-E572-BE21-72163339177C}"/>
          </ac:spMkLst>
        </pc:spChg>
        <pc:spChg chg="add del mod">
          <ac:chgData name="Dennis, Andrea (ASD-S)" userId="e94956a2-635d-4015-a577-e2cd37c3b3e1" providerId="ADAL" clId="{47E21ED2-FA26-4350-86B1-4105A69B2E44}" dt="2023-10-06T17:33:54.315" v="2906" actId="931"/>
          <ac:spMkLst>
            <pc:docMk/>
            <pc:sldMk cId="2127875601" sldId="280"/>
            <ac:spMk id="7" creationId="{30956D62-8B06-9763-B1D7-6C83B15E0A0D}"/>
          </ac:spMkLst>
        </pc:spChg>
        <pc:picChg chg="del">
          <ac:chgData name="Dennis, Andrea (ASD-S)" userId="e94956a2-635d-4015-a577-e2cd37c3b3e1" providerId="ADAL" clId="{47E21ED2-FA26-4350-86B1-4105A69B2E44}" dt="2023-10-06T17:29:58.907" v="2706" actId="478"/>
          <ac:picMkLst>
            <pc:docMk/>
            <pc:sldMk cId="2127875601" sldId="280"/>
            <ac:picMk id="6" creationId="{8B146C6B-2B31-8632-5D83-8E6936CFCC45}"/>
          </ac:picMkLst>
        </pc:picChg>
        <pc:picChg chg="add mod">
          <ac:chgData name="Dennis, Andrea (ASD-S)" userId="e94956a2-635d-4015-a577-e2cd37c3b3e1" providerId="ADAL" clId="{47E21ED2-FA26-4350-86B1-4105A69B2E44}" dt="2023-10-06T17:33:54.315" v="2906" actId="931"/>
          <ac:picMkLst>
            <pc:docMk/>
            <pc:sldMk cId="2127875601" sldId="280"/>
            <ac:picMk id="9" creationId="{79885A4A-7A80-A1B2-67D8-5B37B256736D}"/>
          </ac:picMkLst>
        </pc:picChg>
      </pc:sldChg>
      <pc:sldChg chg="addSp delSp modSp mod ord setBg">
        <pc:chgData name="Dennis, Andrea (ASD-S)" userId="e94956a2-635d-4015-a577-e2cd37c3b3e1" providerId="ADAL" clId="{47E21ED2-FA26-4350-86B1-4105A69B2E44}" dt="2023-10-06T17:12:25.005" v="2632" actId="403"/>
        <pc:sldMkLst>
          <pc:docMk/>
          <pc:sldMk cId="2947390260" sldId="284"/>
        </pc:sldMkLst>
        <pc:spChg chg="mod">
          <ac:chgData name="Dennis, Andrea (ASD-S)" userId="e94956a2-635d-4015-a577-e2cd37c3b3e1" providerId="ADAL" clId="{47E21ED2-FA26-4350-86B1-4105A69B2E44}" dt="2023-10-06T17:12:06.299" v="2629" actId="26606"/>
          <ac:spMkLst>
            <pc:docMk/>
            <pc:sldMk cId="2947390260" sldId="284"/>
            <ac:spMk id="2" creationId="{A1A95CFC-CDD0-526D-FA30-8696AB1005A6}"/>
          </ac:spMkLst>
        </pc:spChg>
        <pc:spChg chg="del">
          <ac:chgData name="Dennis, Andrea (ASD-S)" userId="e94956a2-635d-4015-a577-e2cd37c3b3e1" providerId="ADAL" clId="{47E21ED2-FA26-4350-86B1-4105A69B2E44}" dt="2023-10-06T17:11:27.352" v="2627" actId="478"/>
          <ac:spMkLst>
            <pc:docMk/>
            <pc:sldMk cId="2947390260" sldId="284"/>
            <ac:spMk id="3" creationId="{5B8A497B-1C6A-A83A-95C9-9AF3B20A8868}"/>
          </ac:spMkLst>
        </pc:spChg>
        <pc:spChg chg="mod ord">
          <ac:chgData name="Dennis, Andrea (ASD-S)" userId="e94956a2-635d-4015-a577-e2cd37c3b3e1" providerId="ADAL" clId="{47E21ED2-FA26-4350-86B1-4105A69B2E44}" dt="2023-10-06T17:12:25.005" v="2632" actId="403"/>
          <ac:spMkLst>
            <pc:docMk/>
            <pc:sldMk cId="2947390260" sldId="284"/>
            <ac:spMk id="4" creationId="{336F5C28-8A18-F056-6AC1-F01683ED3667}"/>
          </ac:spMkLst>
        </pc:spChg>
        <pc:spChg chg="add del mod">
          <ac:chgData name="Dennis, Andrea (ASD-S)" userId="e94956a2-635d-4015-a577-e2cd37c3b3e1" providerId="ADAL" clId="{47E21ED2-FA26-4350-86B1-4105A69B2E44}" dt="2023-10-06T17:12:00.486" v="2628" actId="931"/>
          <ac:spMkLst>
            <pc:docMk/>
            <pc:sldMk cId="2947390260" sldId="284"/>
            <ac:spMk id="7" creationId="{AF8F1B72-666E-D5D8-DFAD-E49D340DA7BE}"/>
          </ac:spMkLst>
        </pc:spChg>
        <pc:spChg chg="del">
          <ac:chgData name="Dennis, Andrea (ASD-S)" userId="e94956a2-635d-4015-a577-e2cd37c3b3e1" providerId="ADAL" clId="{47E21ED2-FA26-4350-86B1-4105A69B2E44}" dt="2023-10-06T17:12:06.299" v="2629" actId="26606"/>
          <ac:spMkLst>
            <pc:docMk/>
            <pc:sldMk cId="2947390260" sldId="284"/>
            <ac:spMk id="44" creationId="{59647F54-801D-44AB-8284-EDDFF7763139}"/>
          </ac:spMkLst>
        </pc:spChg>
        <pc:spChg chg="del">
          <ac:chgData name="Dennis, Andrea (ASD-S)" userId="e94956a2-635d-4015-a577-e2cd37c3b3e1" providerId="ADAL" clId="{47E21ED2-FA26-4350-86B1-4105A69B2E44}" dt="2023-10-06T17:12:06.299" v="2629" actId="26606"/>
          <ac:spMkLst>
            <pc:docMk/>
            <pc:sldMk cId="2947390260" sldId="284"/>
            <ac:spMk id="46" creationId="{89EA2611-DCBA-4E97-A2B2-9A466E76BDA4}"/>
          </ac:spMkLst>
        </pc:spChg>
        <pc:spChg chg="del">
          <ac:chgData name="Dennis, Andrea (ASD-S)" userId="e94956a2-635d-4015-a577-e2cd37c3b3e1" providerId="ADAL" clId="{47E21ED2-FA26-4350-86B1-4105A69B2E44}" dt="2023-10-06T17:12:06.299" v="2629" actId="26606"/>
          <ac:spMkLst>
            <pc:docMk/>
            <pc:sldMk cId="2947390260" sldId="284"/>
            <ac:spMk id="48" creationId="{BBC615D1-6E12-40EF-915B-316CFDB550D5}"/>
          </ac:spMkLst>
        </pc:spChg>
        <pc:spChg chg="del">
          <ac:chgData name="Dennis, Andrea (ASD-S)" userId="e94956a2-635d-4015-a577-e2cd37c3b3e1" providerId="ADAL" clId="{47E21ED2-FA26-4350-86B1-4105A69B2E44}" dt="2023-10-06T17:12:06.299" v="2629" actId="26606"/>
          <ac:spMkLst>
            <pc:docMk/>
            <pc:sldMk cId="2947390260" sldId="284"/>
            <ac:spMk id="50" creationId="{B9797D36-DE1E-47CD-881A-6C1F5828261B}"/>
          </ac:spMkLst>
        </pc:spChg>
        <pc:spChg chg="del">
          <ac:chgData name="Dennis, Andrea (ASD-S)" userId="e94956a2-635d-4015-a577-e2cd37c3b3e1" providerId="ADAL" clId="{47E21ED2-FA26-4350-86B1-4105A69B2E44}" dt="2023-10-06T17:12:06.299" v="2629" actId="26606"/>
          <ac:spMkLst>
            <pc:docMk/>
            <pc:sldMk cId="2947390260" sldId="284"/>
            <ac:spMk id="52" creationId="{4A2FAF1F-F462-46AF-A9E6-CC93C4E2C359}"/>
          </ac:spMkLst>
        </pc:spChg>
        <pc:spChg chg="del">
          <ac:chgData name="Dennis, Andrea (ASD-S)" userId="e94956a2-635d-4015-a577-e2cd37c3b3e1" providerId="ADAL" clId="{47E21ED2-FA26-4350-86B1-4105A69B2E44}" dt="2023-10-06T17:12:06.299" v="2629" actId="26606"/>
          <ac:spMkLst>
            <pc:docMk/>
            <pc:sldMk cId="2947390260" sldId="284"/>
            <ac:spMk id="54" creationId="{7146BED8-BAE9-42C5-A3DD-7B946445DB8C}"/>
          </ac:spMkLst>
        </pc:spChg>
        <pc:spChg chg="del">
          <ac:chgData name="Dennis, Andrea (ASD-S)" userId="e94956a2-635d-4015-a577-e2cd37c3b3e1" providerId="ADAL" clId="{47E21ED2-FA26-4350-86B1-4105A69B2E44}" dt="2023-10-06T17:12:06.299" v="2629" actId="26606"/>
          <ac:spMkLst>
            <pc:docMk/>
            <pc:sldMk cId="2947390260" sldId="284"/>
            <ac:spMk id="56" creationId="{15765FE8-B62F-41E4-A73C-74C91A8FD945}"/>
          </ac:spMkLst>
        </pc:spChg>
        <pc:spChg chg="add">
          <ac:chgData name="Dennis, Andrea (ASD-S)" userId="e94956a2-635d-4015-a577-e2cd37c3b3e1" providerId="ADAL" clId="{47E21ED2-FA26-4350-86B1-4105A69B2E44}" dt="2023-10-06T17:12:06.299" v="2629" actId="26606"/>
          <ac:spMkLst>
            <pc:docMk/>
            <pc:sldMk cId="2947390260" sldId="284"/>
            <ac:spMk id="72" creationId="{59647F54-801D-44AB-8284-EDDFF7763139}"/>
          </ac:spMkLst>
        </pc:spChg>
        <pc:spChg chg="add">
          <ac:chgData name="Dennis, Andrea (ASD-S)" userId="e94956a2-635d-4015-a577-e2cd37c3b3e1" providerId="ADAL" clId="{47E21ED2-FA26-4350-86B1-4105A69B2E44}" dt="2023-10-06T17:12:06.299" v="2629" actId="26606"/>
          <ac:spMkLst>
            <pc:docMk/>
            <pc:sldMk cId="2947390260" sldId="284"/>
            <ac:spMk id="74" creationId="{510C9632-BB6F-48EE-AB65-501878BA5DB6}"/>
          </ac:spMkLst>
        </pc:spChg>
        <pc:spChg chg="add">
          <ac:chgData name="Dennis, Andrea (ASD-S)" userId="e94956a2-635d-4015-a577-e2cd37c3b3e1" providerId="ADAL" clId="{47E21ED2-FA26-4350-86B1-4105A69B2E44}" dt="2023-10-06T17:12:06.299" v="2629" actId="26606"/>
          <ac:spMkLst>
            <pc:docMk/>
            <pc:sldMk cId="2947390260" sldId="284"/>
            <ac:spMk id="76" creationId="{4EC8AAB6-953B-4D29-9967-3C44D06BB4E8}"/>
          </ac:spMkLst>
        </pc:spChg>
        <pc:spChg chg="add">
          <ac:chgData name="Dennis, Andrea (ASD-S)" userId="e94956a2-635d-4015-a577-e2cd37c3b3e1" providerId="ADAL" clId="{47E21ED2-FA26-4350-86B1-4105A69B2E44}" dt="2023-10-06T17:12:06.299" v="2629" actId="26606"/>
          <ac:spMkLst>
            <pc:docMk/>
            <pc:sldMk cId="2947390260" sldId="284"/>
            <ac:spMk id="78" creationId="{C89ED458-2326-40DC-9C7B-1A717B6551AD}"/>
          </ac:spMkLst>
        </pc:spChg>
        <pc:spChg chg="add">
          <ac:chgData name="Dennis, Andrea (ASD-S)" userId="e94956a2-635d-4015-a577-e2cd37c3b3e1" providerId="ADAL" clId="{47E21ED2-FA26-4350-86B1-4105A69B2E44}" dt="2023-10-06T17:12:06.299" v="2629" actId="26606"/>
          <ac:spMkLst>
            <pc:docMk/>
            <pc:sldMk cId="2947390260" sldId="284"/>
            <ac:spMk id="80" creationId="{6F9D1DE6-E368-4F07-85F9-D5B767477DDF}"/>
          </ac:spMkLst>
        </pc:spChg>
        <pc:spChg chg="add">
          <ac:chgData name="Dennis, Andrea (ASD-S)" userId="e94956a2-635d-4015-a577-e2cd37c3b3e1" providerId="ADAL" clId="{47E21ED2-FA26-4350-86B1-4105A69B2E44}" dt="2023-10-06T17:12:06.299" v="2629" actId="26606"/>
          <ac:spMkLst>
            <pc:docMk/>
            <pc:sldMk cId="2947390260" sldId="284"/>
            <ac:spMk id="82" creationId="{F63B1F66-4ACE-4A01-8ADF-F175A9C358B2}"/>
          </ac:spMkLst>
        </pc:spChg>
        <pc:spChg chg="add">
          <ac:chgData name="Dennis, Andrea (ASD-S)" userId="e94956a2-635d-4015-a577-e2cd37c3b3e1" providerId="ADAL" clId="{47E21ED2-FA26-4350-86B1-4105A69B2E44}" dt="2023-10-06T17:12:06.299" v="2629" actId="26606"/>
          <ac:spMkLst>
            <pc:docMk/>
            <pc:sldMk cId="2947390260" sldId="284"/>
            <ac:spMk id="84" creationId="{CF8448ED-9332-4A9B-8CAB-B1985E596E20}"/>
          </ac:spMkLst>
        </pc:spChg>
        <pc:spChg chg="add">
          <ac:chgData name="Dennis, Andrea (ASD-S)" userId="e94956a2-635d-4015-a577-e2cd37c3b3e1" providerId="ADAL" clId="{47E21ED2-FA26-4350-86B1-4105A69B2E44}" dt="2023-10-06T17:12:06.299" v="2629" actId="26606"/>
          <ac:spMkLst>
            <pc:docMk/>
            <pc:sldMk cId="2947390260" sldId="284"/>
            <ac:spMk id="86" creationId="{ED3A2261-1C75-40FF-8CD6-18C5900C1C8D}"/>
          </ac:spMkLst>
        </pc:spChg>
        <pc:grpChg chg="del">
          <ac:chgData name="Dennis, Andrea (ASD-S)" userId="e94956a2-635d-4015-a577-e2cd37c3b3e1" providerId="ADAL" clId="{47E21ED2-FA26-4350-86B1-4105A69B2E44}" dt="2023-10-06T17:12:06.299" v="2629" actId="26606"/>
          <ac:grpSpMkLst>
            <pc:docMk/>
            <pc:sldMk cId="2947390260" sldId="284"/>
            <ac:grpSpMk id="33" creationId="{FAEF28A3-012D-4640-B8B8-1EF6EAF7233B}"/>
          </ac:grpSpMkLst>
        </pc:grpChg>
        <pc:grpChg chg="add">
          <ac:chgData name="Dennis, Andrea (ASD-S)" userId="e94956a2-635d-4015-a577-e2cd37c3b3e1" providerId="ADAL" clId="{47E21ED2-FA26-4350-86B1-4105A69B2E44}" dt="2023-10-06T17:12:06.299" v="2629" actId="26606"/>
          <ac:grpSpMkLst>
            <pc:docMk/>
            <pc:sldMk cId="2947390260" sldId="284"/>
            <ac:grpSpMk id="61" creationId="{FAEF28A3-012D-4640-B8B8-1EF6EAF7233B}"/>
          </ac:grpSpMkLst>
        </pc:grpChg>
        <pc:picChg chg="del">
          <ac:chgData name="Dennis, Andrea (ASD-S)" userId="e94956a2-635d-4015-a577-e2cd37c3b3e1" providerId="ADAL" clId="{47E21ED2-FA26-4350-86B1-4105A69B2E44}" dt="2023-10-06T17:11:27.352" v="2627" actId="478"/>
          <ac:picMkLst>
            <pc:docMk/>
            <pc:sldMk cId="2947390260" sldId="284"/>
            <ac:picMk id="6" creationId="{9BF3CE2A-672D-DC19-2D1C-C1696F8625FF}"/>
          </ac:picMkLst>
        </pc:picChg>
        <pc:picChg chg="add mod">
          <ac:chgData name="Dennis, Andrea (ASD-S)" userId="e94956a2-635d-4015-a577-e2cd37c3b3e1" providerId="ADAL" clId="{47E21ED2-FA26-4350-86B1-4105A69B2E44}" dt="2023-10-06T17:12:06.299" v="2629" actId="26606"/>
          <ac:picMkLst>
            <pc:docMk/>
            <pc:sldMk cId="2947390260" sldId="284"/>
            <ac:picMk id="9" creationId="{0398B255-9DA4-BB99-EF32-39332EEF6559}"/>
          </ac:picMkLst>
        </pc:picChg>
      </pc:sldChg>
      <pc:sldChg chg="del ord">
        <pc:chgData name="Dennis, Andrea (ASD-S)" userId="e94956a2-635d-4015-a577-e2cd37c3b3e1" providerId="ADAL" clId="{47E21ED2-FA26-4350-86B1-4105A69B2E44}" dt="2023-10-06T17:12:38.504" v="2634" actId="47"/>
        <pc:sldMkLst>
          <pc:docMk/>
          <pc:sldMk cId="3495077007" sldId="286"/>
        </pc:sldMkLst>
      </pc:sldChg>
      <pc:sldChg chg="del ord">
        <pc:chgData name="Dennis, Andrea (ASD-S)" userId="e94956a2-635d-4015-a577-e2cd37c3b3e1" providerId="ADAL" clId="{47E21ED2-FA26-4350-86B1-4105A69B2E44}" dt="2023-10-06T17:12:31.887" v="2633" actId="47"/>
        <pc:sldMkLst>
          <pc:docMk/>
          <pc:sldMk cId="4235648121" sldId="289"/>
        </pc:sldMkLst>
      </pc:sldChg>
      <pc:sldChg chg="del">
        <pc:chgData name="Dennis, Andrea (ASD-S)" userId="e94956a2-635d-4015-a577-e2cd37c3b3e1" providerId="ADAL" clId="{47E21ED2-FA26-4350-86B1-4105A69B2E44}" dt="2023-10-06T16:57:56.670" v="2532" actId="2696"/>
        <pc:sldMkLst>
          <pc:docMk/>
          <pc:sldMk cId="2077443938" sldId="290"/>
        </pc:sldMkLst>
      </pc:sldChg>
      <pc:sldChg chg="addSp delSp modSp mod ord">
        <pc:chgData name="Dennis, Andrea (ASD-S)" userId="e94956a2-635d-4015-a577-e2cd37c3b3e1" providerId="ADAL" clId="{47E21ED2-FA26-4350-86B1-4105A69B2E44}" dt="2023-10-06T17:14:47.289" v="2639" actId="26606"/>
        <pc:sldMkLst>
          <pc:docMk/>
          <pc:sldMk cId="3429938079" sldId="291"/>
        </pc:sldMkLst>
        <pc:spChg chg="ord">
          <ac:chgData name="Dennis, Andrea (ASD-S)" userId="e94956a2-635d-4015-a577-e2cd37c3b3e1" providerId="ADAL" clId="{47E21ED2-FA26-4350-86B1-4105A69B2E44}" dt="2023-10-06T17:14:47.289" v="2639" actId="26606"/>
          <ac:spMkLst>
            <pc:docMk/>
            <pc:sldMk cId="3429938079" sldId="291"/>
            <ac:spMk id="3" creationId="{D021AC3B-3D9C-B7F1-5370-ED6A6763F46F}"/>
          </ac:spMkLst>
        </pc:spChg>
        <pc:spChg chg="add mod">
          <ac:chgData name="Dennis, Andrea (ASD-S)" userId="e94956a2-635d-4015-a577-e2cd37c3b3e1" providerId="ADAL" clId="{47E21ED2-FA26-4350-86B1-4105A69B2E44}" dt="2023-10-06T17:14:47.289" v="2639" actId="26606"/>
          <ac:spMkLst>
            <pc:docMk/>
            <pc:sldMk cId="3429938079" sldId="291"/>
            <ac:spMk id="6" creationId="{2B6B990F-6E1B-DE3F-4602-55CE1CBFEE7C}"/>
          </ac:spMkLst>
        </pc:spChg>
        <pc:spChg chg="del">
          <ac:chgData name="Dennis, Andrea (ASD-S)" userId="e94956a2-635d-4015-a577-e2cd37c3b3e1" providerId="ADAL" clId="{47E21ED2-FA26-4350-86B1-4105A69B2E44}" dt="2023-10-06T17:14:47.289" v="2639" actId="26606"/>
          <ac:spMkLst>
            <pc:docMk/>
            <pc:sldMk cId="3429938079" sldId="291"/>
            <ac:spMk id="17" creationId="{4EC8AAB6-953B-4D29-9967-3C44D06BB4E8}"/>
          </ac:spMkLst>
        </pc:spChg>
        <pc:spChg chg="del">
          <ac:chgData name="Dennis, Andrea (ASD-S)" userId="e94956a2-635d-4015-a577-e2cd37c3b3e1" providerId="ADAL" clId="{47E21ED2-FA26-4350-86B1-4105A69B2E44}" dt="2023-10-06T17:14:47.289" v="2639" actId="26606"/>
          <ac:spMkLst>
            <pc:docMk/>
            <pc:sldMk cId="3429938079" sldId="291"/>
            <ac:spMk id="18" creationId="{510C9632-BB6F-48EE-AB65-501878BA5DB6}"/>
          </ac:spMkLst>
        </pc:spChg>
        <pc:spChg chg="del">
          <ac:chgData name="Dennis, Andrea (ASD-S)" userId="e94956a2-635d-4015-a577-e2cd37c3b3e1" providerId="ADAL" clId="{47E21ED2-FA26-4350-86B1-4105A69B2E44}" dt="2023-10-06T17:14:47.289" v="2639" actId="26606"/>
          <ac:spMkLst>
            <pc:docMk/>
            <pc:sldMk cId="3429938079" sldId="291"/>
            <ac:spMk id="19" creationId="{C89ED458-2326-40DC-9C7B-1A717B6551AD}"/>
          </ac:spMkLst>
        </pc:spChg>
        <pc:spChg chg="del">
          <ac:chgData name="Dennis, Andrea (ASD-S)" userId="e94956a2-635d-4015-a577-e2cd37c3b3e1" providerId="ADAL" clId="{47E21ED2-FA26-4350-86B1-4105A69B2E44}" dt="2023-10-06T17:14:47.289" v="2639" actId="26606"/>
          <ac:spMkLst>
            <pc:docMk/>
            <pc:sldMk cId="3429938079" sldId="291"/>
            <ac:spMk id="21" creationId="{6F9D1DE6-E368-4F07-85F9-D5B767477DDF}"/>
          </ac:spMkLst>
        </pc:spChg>
        <pc:spChg chg="del">
          <ac:chgData name="Dennis, Andrea (ASD-S)" userId="e94956a2-635d-4015-a577-e2cd37c3b3e1" providerId="ADAL" clId="{47E21ED2-FA26-4350-86B1-4105A69B2E44}" dt="2023-10-06T17:14:47.289" v="2639" actId="26606"/>
          <ac:spMkLst>
            <pc:docMk/>
            <pc:sldMk cId="3429938079" sldId="291"/>
            <ac:spMk id="23" creationId="{F63B1F66-4ACE-4A01-8ADF-F175A9C358B2}"/>
          </ac:spMkLst>
        </pc:spChg>
        <pc:spChg chg="del">
          <ac:chgData name="Dennis, Andrea (ASD-S)" userId="e94956a2-635d-4015-a577-e2cd37c3b3e1" providerId="ADAL" clId="{47E21ED2-FA26-4350-86B1-4105A69B2E44}" dt="2023-10-06T17:14:47.289" v="2639" actId="26606"/>
          <ac:spMkLst>
            <pc:docMk/>
            <pc:sldMk cId="3429938079" sldId="291"/>
            <ac:spMk id="25" creationId="{CF8448ED-9332-4A9B-8CAB-B1985E596E20}"/>
          </ac:spMkLst>
        </pc:spChg>
        <pc:spChg chg="del">
          <ac:chgData name="Dennis, Andrea (ASD-S)" userId="e94956a2-635d-4015-a577-e2cd37c3b3e1" providerId="ADAL" clId="{47E21ED2-FA26-4350-86B1-4105A69B2E44}" dt="2023-10-06T17:14:47.289" v="2639" actId="26606"/>
          <ac:spMkLst>
            <pc:docMk/>
            <pc:sldMk cId="3429938079" sldId="291"/>
            <ac:spMk id="27" creationId="{ED3A2261-1C75-40FF-8CD6-18C5900C1C8D}"/>
          </ac:spMkLst>
        </pc:spChg>
        <pc:spChg chg="add">
          <ac:chgData name="Dennis, Andrea (ASD-S)" userId="e94956a2-635d-4015-a577-e2cd37c3b3e1" providerId="ADAL" clId="{47E21ED2-FA26-4350-86B1-4105A69B2E44}" dt="2023-10-06T17:14:47.289" v="2639" actId="26606"/>
          <ac:spMkLst>
            <pc:docMk/>
            <pc:sldMk cId="3429938079" sldId="291"/>
            <ac:spMk id="32" creationId="{510C9632-BB6F-48EE-AB65-501878BA5DB6}"/>
          </ac:spMkLst>
        </pc:spChg>
        <pc:spChg chg="add">
          <ac:chgData name="Dennis, Andrea (ASD-S)" userId="e94956a2-635d-4015-a577-e2cd37c3b3e1" providerId="ADAL" clId="{47E21ED2-FA26-4350-86B1-4105A69B2E44}" dt="2023-10-06T17:14:47.289" v="2639" actId="26606"/>
          <ac:spMkLst>
            <pc:docMk/>
            <pc:sldMk cId="3429938079" sldId="291"/>
            <ac:spMk id="34" creationId="{4EC8AAB6-953B-4D29-9967-3C44D06BB4E8}"/>
          </ac:spMkLst>
        </pc:spChg>
        <pc:spChg chg="add">
          <ac:chgData name="Dennis, Andrea (ASD-S)" userId="e94956a2-635d-4015-a577-e2cd37c3b3e1" providerId="ADAL" clId="{47E21ED2-FA26-4350-86B1-4105A69B2E44}" dt="2023-10-06T17:14:47.289" v="2639" actId="26606"/>
          <ac:spMkLst>
            <pc:docMk/>
            <pc:sldMk cId="3429938079" sldId="291"/>
            <ac:spMk id="36" creationId="{C89ED458-2326-40DC-9C7B-1A717B6551AD}"/>
          </ac:spMkLst>
        </pc:spChg>
        <pc:spChg chg="add">
          <ac:chgData name="Dennis, Andrea (ASD-S)" userId="e94956a2-635d-4015-a577-e2cd37c3b3e1" providerId="ADAL" clId="{47E21ED2-FA26-4350-86B1-4105A69B2E44}" dt="2023-10-06T17:14:47.289" v="2639" actId="26606"/>
          <ac:spMkLst>
            <pc:docMk/>
            <pc:sldMk cId="3429938079" sldId="291"/>
            <ac:spMk id="38" creationId="{6F9D1DE6-E368-4F07-85F9-D5B767477DDF}"/>
          </ac:spMkLst>
        </pc:spChg>
        <pc:spChg chg="add">
          <ac:chgData name="Dennis, Andrea (ASD-S)" userId="e94956a2-635d-4015-a577-e2cd37c3b3e1" providerId="ADAL" clId="{47E21ED2-FA26-4350-86B1-4105A69B2E44}" dt="2023-10-06T17:14:47.289" v="2639" actId="26606"/>
          <ac:spMkLst>
            <pc:docMk/>
            <pc:sldMk cId="3429938079" sldId="291"/>
            <ac:spMk id="40" creationId="{F63B1F66-4ACE-4A01-8ADF-F175A9C358B2}"/>
          </ac:spMkLst>
        </pc:spChg>
        <pc:spChg chg="add">
          <ac:chgData name="Dennis, Andrea (ASD-S)" userId="e94956a2-635d-4015-a577-e2cd37c3b3e1" providerId="ADAL" clId="{47E21ED2-FA26-4350-86B1-4105A69B2E44}" dt="2023-10-06T17:14:47.289" v="2639" actId="26606"/>
          <ac:spMkLst>
            <pc:docMk/>
            <pc:sldMk cId="3429938079" sldId="291"/>
            <ac:spMk id="42" creationId="{CF8448ED-9332-4A9B-8CAB-B1985E596E20}"/>
          </ac:spMkLst>
        </pc:spChg>
        <pc:spChg chg="add">
          <ac:chgData name="Dennis, Andrea (ASD-S)" userId="e94956a2-635d-4015-a577-e2cd37c3b3e1" providerId="ADAL" clId="{47E21ED2-FA26-4350-86B1-4105A69B2E44}" dt="2023-10-06T17:14:47.289" v="2639" actId="26606"/>
          <ac:spMkLst>
            <pc:docMk/>
            <pc:sldMk cId="3429938079" sldId="291"/>
            <ac:spMk id="44" creationId="{ED3A2261-1C75-40FF-8CD6-18C5900C1C8D}"/>
          </ac:spMkLst>
        </pc:spChg>
        <pc:picChg chg="add mod">
          <ac:chgData name="Dennis, Andrea (ASD-S)" userId="e94956a2-635d-4015-a577-e2cd37c3b3e1" providerId="ADAL" clId="{47E21ED2-FA26-4350-86B1-4105A69B2E44}" dt="2023-10-06T17:14:47.289" v="2639" actId="26606"/>
          <ac:picMkLst>
            <pc:docMk/>
            <pc:sldMk cId="3429938079" sldId="291"/>
            <ac:picMk id="5" creationId="{A5B4B3DD-62D2-0B8C-A452-B64E314EBD67}"/>
          </ac:picMkLst>
        </pc:picChg>
        <pc:picChg chg="del">
          <ac:chgData name="Dennis, Andrea (ASD-S)" userId="e94956a2-635d-4015-a577-e2cd37c3b3e1" providerId="ADAL" clId="{47E21ED2-FA26-4350-86B1-4105A69B2E44}" dt="2023-10-06T17:13:33.406" v="2637" actId="478"/>
          <ac:picMkLst>
            <pc:docMk/>
            <pc:sldMk cId="3429938079" sldId="291"/>
            <ac:picMk id="7" creationId="{360AC811-0372-253F-E544-148E9CE70E2E}"/>
          </ac:picMkLst>
        </pc:picChg>
      </pc:sldChg>
      <pc:sldChg chg="del">
        <pc:chgData name="Dennis, Andrea (ASD-S)" userId="e94956a2-635d-4015-a577-e2cd37c3b3e1" providerId="ADAL" clId="{47E21ED2-FA26-4350-86B1-4105A69B2E44}" dt="2023-10-05T12:29:46.100" v="8" actId="47"/>
        <pc:sldMkLst>
          <pc:docMk/>
          <pc:sldMk cId="2969788019" sldId="293"/>
        </pc:sldMkLst>
      </pc:sldChg>
      <pc:sldChg chg="addSp delSp modSp">
        <pc:chgData name="Dennis, Andrea (ASD-S)" userId="e94956a2-635d-4015-a577-e2cd37c3b3e1" providerId="ADAL" clId="{47E21ED2-FA26-4350-86B1-4105A69B2E44}" dt="2023-10-05T12:25:27.797" v="1"/>
        <pc:sldMkLst>
          <pc:docMk/>
          <pc:sldMk cId="3321157125" sldId="294"/>
        </pc:sldMkLst>
        <pc:spChg chg="add del mod">
          <ac:chgData name="Dennis, Andrea (ASD-S)" userId="e94956a2-635d-4015-a577-e2cd37c3b3e1" providerId="ADAL" clId="{47E21ED2-FA26-4350-86B1-4105A69B2E44}" dt="2023-10-05T12:25:27.797" v="1"/>
          <ac:spMkLst>
            <pc:docMk/>
            <pc:sldMk cId="3321157125" sldId="294"/>
            <ac:spMk id="4" creationId="{7AC6CE35-2768-3273-768A-A8D38D634CEC}"/>
          </ac:spMkLst>
        </pc:spChg>
      </pc:sldChg>
      <pc:sldChg chg="del">
        <pc:chgData name="Dennis, Andrea (ASD-S)" userId="e94956a2-635d-4015-a577-e2cd37c3b3e1" providerId="ADAL" clId="{47E21ED2-FA26-4350-86B1-4105A69B2E44}" dt="2023-10-06T17:29:47.220" v="2705" actId="2696"/>
        <pc:sldMkLst>
          <pc:docMk/>
          <pc:sldMk cId="2479896888" sldId="295"/>
        </pc:sldMkLst>
      </pc:sldChg>
      <pc:sldChg chg="del ord">
        <pc:chgData name="Dennis, Andrea (ASD-S)" userId="e94956a2-635d-4015-a577-e2cd37c3b3e1" providerId="ADAL" clId="{47E21ED2-FA26-4350-86B1-4105A69B2E44}" dt="2023-10-06T17:13:16.252" v="2636" actId="2696"/>
        <pc:sldMkLst>
          <pc:docMk/>
          <pc:sldMk cId="1523356610" sldId="296"/>
        </pc:sldMkLst>
      </pc:sldChg>
      <pc:sldChg chg="del">
        <pc:chgData name="Dennis, Andrea (ASD-S)" userId="e94956a2-635d-4015-a577-e2cd37c3b3e1" providerId="ADAL" clId="{47E21ED2-FA26-4350-86B1-4105A69B2E44}" dt="2023-10-05T12:29:31.303" v="7" actId="47"/>
        <pc:sldMkLst>
          <pc:docMk/>
          <pc:sldMk cId="1514755916" sldId="297"/>
        </pc:sldMkLst>
      </pc:sldChg>
      <pc:sldChg chg="del">
        <pc:chgData name="Dennis, Andrea (ASD-S)" userId="e94956a2-635d-4015-a577-e2cd37c3b3e1" providerId="ADAL" clId="{47E21ED2-FA26-4350-86B1-4105A69B2E44}" dt="2023-10-05T12:29:49.843" v="9" actId="47"/>
        <pc:sldMkLst>
          <pc:docMk/>
          <pc:sldMk cId="1937475591" sldId="298"/>
        </pc:sldMkLst>
      </pc:sldChg>
      <pc:sldChg chg="new del">
        <pc:chgData name="Dennis, Andrea (ASD-S)" userId="e94956a2-635d-4015-a577-e2cd37c3b3e1" providerId="ADAL" clId="{47E21ED2-FA26-4350-86B1-4105A69B2E44}" dt="2023-10-05T12:26:45.523" v="6" actId="2696"/>
        <pc:sldMkLst>
          <pc:docMk/>
          <pc:sldMk cId="2042656006" sldId="299"/>
        </pc:sldMkLst>
      </pc:sldChg>
      <pc:sldChg chg="modSp add mod setBg">
        <pc:chgData name="Dennis, Andrea (ASD-S)" userId="e94956a2-635d-4015-a577-e2cd37c3b3e1" providerId="ADAL" clId="{47E21ED2-FA26-4350-86B1-4105A69B2E44}" dt="2023-10-05T13:55:25.613" v="1358" actId="14100"/>
        <pc:sldMkLst>
          <pc:docMk/>
          <pc:sldMk cId="3681501918" sldId="300"/>
        </pc:sldMkLst>
        <pc:spChg chg="mod">
          <ac:chgData name="Dennis, Andrea (ASD-S)" userId="e94956a2-635d-4015-a577-e2cd37c3b3e1" providerId="ADAL" clId="{47E21ED2-FA26-4350-86B1-4105A69B2E44}" dt="2023-10-05T13:55:25.613" v="1358" actId="14100"/>
          <ac:spMkLst>
            <pc:docMk/>
            <pc:sldMk cId="3681501918" sldId="300"/>
            <ac:spMk id="2" creationId="{CD96CEFC-5B54-EF8A-C1EB-D2CEA45FB505}"/>
          </ac:spMkLst>
        </pc:spChg>
        <pc:spChg chg="mod">
          <ac:chgData name="Dennis, Andrea (ASD-S)" userId="e94956a2-635d-4015-a577-e2cd37c3b3e1" providerId="ADAL" clId="{47E21ED2-FA26-4350-86B1-4105A69B2E44}" dt="2023-10-05T13:52:58.573" v="1156" actId="1076"/>
          <ac:spMkLst>
            <pc:docMk/>
            <pc:sldMk cId="3681501918" sldId="300"/>
            <ac:spMk id="3" creationId="{24D5C854-1957-73F0-28FA-140162E61120}"/>
          </ac:spMkLst>
        </pc:spChg>
        <pc:spChg chg="mod">
          <ac:chgData name="Dennis, Andrea (ASD-S)" userId="e94956a2-635d-4015-a577-e2cd37c3b3e1" providerId="ADAL" clId="{47E21ED2-FA26-4350-86B1-4105A69B2E44}" dt="2023-10-05T13:53:04.680" v="1157" actId="1076"/>
          <ac:spMkLst>
            <pc:docMk/>
            <pc:sldMk cId="3681501918" sldId="300"/>
            <ac:spMk id="4" creationId="{AFC9F039-61C9-0271-3033-F9EE80780AB3}"/>
          </ac:spMkLst>
        </pc:spChg>
        <pc:spChg chg="mod">
          <ac:chgData name="Dennis, Andrea (ASD-S)" userId="e94956a2-635d-4015-a577-e2cd37c3b3e1" providerId="ADAL" clId="{47E21ED2-FA26-4350-86B1-4105A69B2E44}" dt="2023-10-05T13:53:12.646" v="1158" actId="1076"/>
          <ac:spMkLst>
            <pc:docMk/>
            <pc:sldMk cId="3681501918" sldId="300"/>
            <ac:spMk id="5" creationId="{879D57C8-CE98-1B9C-7D1A-A01F03F7EFC3}"/>
          </ac:spMkLst>
        </pc:spChg>
      </pc:sldChg>
      <pc:sldChg chg="addSp delSp modSp new mod">
        <pc:chgData name="Dennis, Andrea (ASD-S)" userId="e94956a2-635d-4015-a577-e2cd37c3b3e1" providerId="ADAL" clId="{47E21ED2-FA26-4350-86B1-4105A69B2E44}" dt="2023-10-05T13:52:25.188" v="1155" actId="1076"/>
        <pc:sldMkLst>
          <pc:docMk/>
          <pc:sldMk cId="1887419663" sldId="301"/>
        </pc:sldMkLst>
        <pc:spChg chg="mod">
          <ac:chgData name="Dennis, Andrea (ASD-S)" userId="e94956a2-635d-4015-a577-e2cd37c3b3e1" providerId="ADAL" clId="{47E21ED2-FA26-4350-86B1-4105A69B2E44}" dt="2023-10-05T12:56:29.084" v="437" actId="14100"/>
          <ac:spMkLst>
            <pc:docMk/>
            <pc:sldMk cId="1887419663" sldId="301"/>
            <ac:spMk id="2" creationId="{EFC55260-10C1-C705-4768-EA3248F26597}"/>
          </ac:spMkLst>
        </pc:spChg>
        <pc:spChg chg="del mod">
          <ac:chgData name="Dennis, Andrea (ASD-S)" userId="e94956a2-635d-4015-a577-e2cd37c3b3e1" providerId="ADAL" clId="{47E21ED2-FA26-4350-86B1-4105A69B2E44}" dt="2023-10-05T12:59:40.614" v="481" actId="931"/>
          <ac:spMkLst>
            <pc:docMk/>
            <pc:sldMk cId="1887419663" sldId="301"/>
            <ac:spMk id="3" creationId="{314B8E15-1BC1-52E2-0E21-97B327D1FABC}"/>
          </ac:spMkLst>
        </pc:spChg>
        <pc:spChg chg="del">
          <ac:chgData name="Dennis, Andrea (ASD-S)" userId="e94956a2-635d-4015-a577-e2cd37c3b3e1" providerId="ADAL" clId="{47E21ED2-FA26-4350-86B1-4105A69B2E44}" dt="2023-10-05T12:59:40.614" v="481" actId="931"/>
          <ac:spMkLst>
            <pc:docMk/>
            <pc:sldMk cId="1887419663" sldId="301"/>
            <ac:spMk id="4" creationId="{519AC39B-4981-DA8C-6AD9-B4F04C06C238}"/>
          </ac:spMkLst>
        </pc:spChg>
        <pc:spChg chg="add mod">
          <ac:chgData name="Dennis, Andrea (ASD-S)" userId="e94956a2-635d-4015-a577-e2cd37c3b3e1" providerId="ADAL" clId="{47E21ED2-FA26-4350-86B1-4105A69B2E44}" dt="2023-10-05T13:50:39.074" v="1144" actId="20577"/>
          <ac:spMkLst>
            <pc:docMk/>
            <pc:sldMk cId="1887419663" sldId="301"/>
            <ac:spMk id="9" creationId="{C3E491F7-F16F-3065-D15A-AB464F3CC715}"/>
          </ac:spMkLst>
        </pc:spChg>
        <pc:picChg chg="add mod modCrop">
          <ac:chgData name="Dennis, Andrea (ASD-S)" userId="e94956a2-635d-4015-a577-e2cd37c3b3e1" providerId="ADAL" clId="{47E21ED2-FA26-4350-86B1-4105A69B2E44}" dt="2023-10-05T13:52:25.188" v="1155" actId="1076"/>
          <ac:picMkLst>
            <pc:docMk/>
            <pc:sldMk cId="1887419663" sldId="301"/>
            <ac:picMk id="6" creationId="{5F452CCD-9E43-5F14-EBC3-1F10A92A5137}"/>
          </ac:picMkLst>
        </pc:picChg>
        <pc:picChg chg="add mod modCrop">
          <ac:chgData name="Dennis, Andrea (ASD-S)" userId="e94956a2-635d-4015-a577-e2cd37c3b3e1" providerId="ADAL" clId="{47E21ED2-FA26-4350-86B1-4105A69B2E44}" dt="2023-10-05T13:52:23.111" v="1154" actId="1076"/>
          <ac:picMkLst>
            <pc:docMk/>
            <pc:sldMk cId="1887419663" sldId="301"/>
            <ac:picMk id="8" creationId="{E83E7169-16C2-C013-3429-48D411FCF45D}"/>
          </ac:picMkLst>
        </pc:picChg>
        <pc:picChg chg="add mod modCrop">
          <ac:chgData name="Dennis, Andrea (ASD-S)" userId="e94956a2-635d-4015-a577-e2cd37c3b3e1" providerId="ADAL" clId="{47E21ED2-FA26-4350-86B1-4105A69B2E44}" dt="2023-10-05T13:52:17.086" v="1152" actId="1076"/>
          <ac:picMkLst>
            <pc:docMk/>
            <pc:sldMk cId="1887419663" sldId="301"/>
            <ac:picMk id="11" creationId="{CFF2E07E-155E-B472-CC9D-C99E1DCA86C1}"/>
          </ac:picMkLst>
        </pc:picChg>
      </pc:sldChg>
      <pc:sldChg chg="new del">
        <pc:chgData name="Dennis, Andrea (ASD-S)" userId="e94956a2-635d-4015-a577-e2cd37c3b3e1" providerId="ADAL" clId="{47E21ED2-FA26-4350-86B1-4105A69B2E44}" dt="2023-10-05T13:14:07.685" v="495" actId="2696"/>
        <pc:sldMkLst>
          <pc:docMk/>
          <pc:sldMk cId="167836428" sldId="302"/>
        </pc:sldMkLst>
      </pc:sldChg>
      <pc:sldChg chg="addSp modSp new mod">
        <pc:chgData name="Dennis, Andrea (ASD-S)" userId="e94956a2-635d-4015-a577-e2cd37c3b3e1" providerId="ADAL" clId="{47E21ED2-FA26-4350-86B1-4105A69B2E44}" dt="2023-10-06T17:24:07.354" v="2702" actId="20577"/>
        <pc:sldMkLst>
          <pc:docMk/>
          <pc:sldMk cId="969028943" sldId="302"/>
        </pc:sldMkLst>
        <pc:spChg chg="mod">
          <ac:chgData name="Dennis, Andrea (ASD-S)" userId="e94956a2-635d-4015-a577-e2cd37c3b3e1" providerId="ADAL" clId="{47E21ED2-FA26-4350-86B1-4105A69B2E44}" dt="2023-10-05T14:00:19.306" v="1398" actId="20577"/>
          <ac:spMkLst>
            <pc:docMk/>
            <pc:sldMk cId="969028943" sldId="302"/>
            <ac:spMk id="2" creationId="{18E6A169-EDCC-19FF-EECD-F450EF193F01}"/>
          </ac:spMkLst>
        </pc:spChg>
        <pc:spChg chg="mod">
          <ac:chgData name="Dennis, Andrea (ASD-S)" userId="e94956a2-635d-4015-a577-e2cd37c3b3e1" providerId="ADAL" clId="{47E21ED2-FA26-4350-86B1-4105A69B2E44}" dt="2023-10-06T17:24:07.354" v="2702" actId="20577"/>
          <ac:spMkLst>
            <pc:docMk/>
            <pc:sldMk cId="969028943" sldId="302"/>
            <ac:spMk id="3" creationId="{5DCBD1AC-42E6-E68D-1D4E-26FB620F231A}"/>
          </ac:spMkLst>
        </pc:spChg>
        <pc:spChg chg="mod">
          <ac:chgData name="Dennis, Andrea (ASD-S)" userId="e94956a2-635d-4015-a577-e2cd37c3b3e1" providerId="ADAL" clId="{47E21ED2-FA26-4350-86B1-4105A69B2E44}" dt="2023-10-05T14:19:01.936" v="2026" actId="1076"/>
          <ac:spMkLst>
            <pc:docMk/>
            <pc:sldMk cId="969028943" sldId="302"/>
            <ac:spMk id="4" creationId="{E8483E09-BA27-F2EB-3732-A997D35F1B3F}"/>
          </ac:spMkLst>
        </pc:spChg>
        <pc:picChg chg="add mod">
          <ac:chgData name="Dennis, Andrea (ASD-S)" userId="e94956a2-635d-4015-a577-e2cd37c3b3e1" providerId="ADAL" clId="{47E21ED2-FA26-4350-86B1-4105A69B2E44}" dt="2023-10-05T14:20:41.670" v="2029" actId="1076"/>
          <ac:picMkLst>
            <pc:docMk/>
            <pc:sldMk cId="969028943" sldId="302"/>
            <ac:picMk id="6" creationId="{EEC443A1-4528-E30A-2774-656EB6AF036F}"/>
          </ac:picMkLst>
        </pc:picChg>
      </pc:sldChg>
      <pc:sldChg chg="addSp delSp modSp add del mod setBg delDesignElem">
        <pc:chgData name="Dennis, Andrea (ASD-S)" userId="e94956a2-635d-4015-a577-e2cd37c3b3e1" providerId="ADAL" clId="{47E21ED2-FA26-4350-86B1-4105A69B2E44}" dt="2023-10-06T13:58:09.414" v="2216"/>
        <pc:sldMkLst>
          <pc:docMk/>
          <pc:sldMk cId="3313491182" sldId="303"/>
        </pc:sldMkLst>
        <pc:spChg chg="mod">
          <ac:chgData name="Dennis, Andrea (ASD-S)" userId="e94956a2-635d-4015-a577-e2cd37c3b3e1" providerId="ADAL" clId="{47E21ED2-FA26-4350-86B1-4105A69B2E44}" dt="2023-10-06T13:58:09.304" v="2215"/>
          <ac:spMkLst>
            <pc:docMk/>
            <pc:sldMk cId="3313491182" sldId="303"/>
            <ac:spMk id="12" creationId="{6CBF4C42-F67C-647E-9745-82B9B9A9324F}"/>
          </ac:spMkLst>
        </pc:spChg>
        <pc:spChg chg="add del">
          <ac:chgData name="Dennis, Andrea (ASD-S)" userId="e94956a2-635d-4015-a577-e2cd37c3b3e1" providerId="ADAL" clId="{47E21ED2-FA26-4350-86B1-4105A69B2E44}" dt="2023-10-06T13:58:09.304" v="2215"/>
          <ac:spMkLst>
            <pc:docMk/>
            <pc:sldMk cId="3313491182" sldId="303"/>
            <ac:spMk id="37" creationId="{6A84B152-3496-4C52-AF08-97AFFC09DD2C}"/>
          </ac:spMkLst>
        </pc:spChg>
        <pc:spChg chg="add del">
          <ac:chgData name="Dennis, Andrea (ASD-S)" userId="e94956a2-635d-4015-a577-e2cd37c3b3e1" providerId="ADAL" clId="{47E21ED2-FA26-4350-86B1-4105A69B2E44}" dt="2023-10-06T13:58:09.304" v="2215"/>
          <ac:spMkLst>
            <pc:docMk/>
            <pc:sldMk cId="3313491182" sldId="303"/>
            <ac:spMk id="39" creationId="{6B2ADB95-0FA3-4BD7-A8AC-89D014A83E5B}"/>
          </ac:spMkLst>
        </pc:spChg>
        <pc:spChg chg="add del">
          <ac:chgData name="Dennis, Andrea (ASD-S)" userId="e94956a2-635d-4015-a577-e2cd37c3b3e1" providerId="ADAL" clId="{47E21ED2-FA26-4350-86B1-4105A69B2E44}" dt="2023-10-06T13:58:09.304" v="2215"/>
          <ac:spMkLst>
            <pc:docMk/>
            <pc:sldMk cId="3313491182" sldId="303"/>
            <ac:spMk id="41" creationId="{C924DBCE-E731-4B22-8181-A39C1D86276C}"/>
          </ac:spMkLst>
        </pc:spChg>
        <pc:spChg chg="add del">
          <ac:chgData name="Dennis, Andrea (ASD-S)" userId="e94956a2-635d-4015-a577-e2cd37c3b3e1" providerId="ADAL" clId="{47E21ED2-FA26-4350-86B1-4105A69B2E44}" dt="2023-10-06T13:58:09.304" v="2215"/>
          <ac:spMkLst>
            <pc:docMk/>
            <pc:sldMk cId="3313491182" sldId="303"/>
            <ac:spMk id="43" creationId="{4CBF9756-6AC8-4C65-84DF-56FBFFA1D873}"/>
          </ac:spMkLst>
        </pc:spChg>
        <pc:spChg chg="add del">
          <ac:chgData name="Dennis, Andrea (ASD-S)" userId="e94956a2-635d-4015-a577-e2cd37c3b3e1" providerId="ADAL" clId="{47E21ED2-FA26-4350-86B1-4105A69B2E44}" dt="2023-10-06T13:58:09.304" v="2215"/>
          <ac:spMkLst>
            <pc:docMk/>
            <pc:sldMk cId="3313491182" sldId="303"/>
            <ac:spMk id="45" creationId="{2D385988-EAAF-4C27-AF8A-2BFBECAF3D4F}"/>
          </ac:spMkLst>
        </pc:spChg>
        <pc:spChg chg="add del">
          <ac:chgData name="Dennis, Andrea (ASD-S)" userId="e94956a2-635d-4015-a577-e2cd37c3b3e1" providerId="ADAL" clId="{47E21ED2-FA26-4350-86B1-4105A69B2E44}" dt="2023-10-06T13:58:09.304" v="2215"/>
          <ac:spMkLst>
            <pc:docMk/>
            <pc:sldMk cId="3313491182" sldId="303"/>
            <ac:spMk id="49" creationId="{B621D332-7329-4994-8836-C429A51B7549}"/>
          </ac:spMkLst>
        </pc:spChg>
        <pc:spChg chg="add del">
          <ac:chgData name="Dennis, Andrea (ASD-S)" userId="e94956a2-635d-4015-a577-e2cd37c3b3e1" providerId="ADAL" clId="{47E21ED2-FA26-4350-86B1-4105A69B2E44}" dt="2023-10-06T13:58:09.304" v="2215"/>
          <ac:spMkLst>
            <pc:docMk/>
            <pc:sldMk cId="3313491182" sldId="303"/>
            <ac:spMk id="51" creationId="{2D20F754-35A9-4508-BE3C-C59996D1437B}"/>
          </ac:spMkLst>
        </pc:spChg>
        <pc:cxnChg chg="add del">
          <ac:chgData name="Dennis, Andrea (ASD-S)" userId="e94956a2-635d-4015-a577-e2cd37c3b3e1" providerId="ADAL" clId="{47E21ED2-FA26-4350-86B1-4105A69B2E44}" dt="2023-10-06T13:58:09.304" v="2215"/>
          <ac:cxnSpMkLst>
            <pc:docMk/>
            <pc:sldMk cId="3313491182" sldId="303"/>
            <ac:cxnSpMk id="47" creationId="{43621FD4-D14D-45D5-9A57-9A2DE5EA59C0}"/>
          </ac:cxnSpMkLst>
        </pc:cxnChg>
      </pc:sldChg>
      <pc:sldChg chg="addSp delSp modSp new mod setBg">
        <pc:chgData name="Dennis, Andrea (ASD-S)" userId="e94956a2-635d-4015-a577-e2cd37c3b3e1" providerId="ADAL" clId="{47E21ED2-FA26-4350-86B1-4105A69B2E44}" dt="2023-10-06T16:57:20.444" v="2531" actId="26606"/>
        <pc:sldMkLst>
          <pc:docMk/>
          <pc:sldMk cId="2708600713" sldId="304"/>
        </pc:sldMkLst>
        <pc:spChg chg="del">
          <ac:chgData name="Dennis, Andrea (ASD-S)" userId="e94956a2-635d-4015-a577-e2cd37c3b3e1" providerId="ADAL" clId="{47E21ED2-FA26-4350-86B1-4105A69B2E44}" dt="2023-10-06T16:57:20.444" v="2531" actId="26606"/>
          <ac:spMkLst>
            <pc:docMk/>
            <pc:sldMk cId="2708600713" sldId="304"/>
            <ac:spMk id="2" creationId="{91A558D5-54C5-7D04-AEEB-533D76DD4E97}"/>
          </ac:spMkLst>
        </pc:spChg>
        <pc:spChg chg="del">
          <ac:chgData name="Dennis, Andrea (ASD-S)" userId="e94956a2-635d-4015-a577-e2cd37c3b3e1" providerId="ADAL" clId="{47E21ED2-FA26-4350-86B1-4105A69B2E44}" dt="2023-10-06T16:57:16.609" v="2530" actId="931"/>
          <ac:spMkLst>
            <pc:docMk/>
            <pc:sldMk cId="2708600713" sldId="304"/>
            <ac:spMk id="3" creationId="{BF8CE093-22A4-77BA-CB5C-68A9CB662277}"/>
          </ac:spMkLst>
        </pc:spChg>
        <pc:spChg chg="add">
          <ac:chgData name="Dennis, Andrea (ASD-S)" userId="e94956a2-635d-4015-a577-e2cd37c3b3e1" providerId="ADAL" clId="{47E21ED2-FA26-4350-86B1-4105A69B2E44}" dt="2023-10-06T16:57:20.444" v="2531" actId="26606"/>
          <ac:spMkLst>
            <pc:docMk/>
            <pc:sldMk cId="2708600713" sldId="304"/>
            <ac:spMk id="10" creationId="{42A4FC2C-047E-45A5-965D-8E1E3BF09BC6}"/>
          </ac:spMkLst>
        </pc:spChg>
        <pc:picChg chg="add mod">
          <ac:chgData name="Dennis, Andrea (ASD-S)" userId="e94956a2-635d-4015-a577-e2cd37c3b3e1" providerId="ADAL" clId="{47E21ED2-FA26-4350-86B1-4105A69B2E44}" dt="2023-10-06T16:57:20.444" v="2531" actId="26606"/>
          <ac:picMkLst>
            <pc:docMk/>
            <pc:sldMk cId="2708600713" sldId="304"/>
            <ac:picMk id="5" creationId="{0D49AD54-5D8A-7925-6CBF-F6E7AEB2963F}"/>
          </ac:picMkLst>
        </pc:picChg>
      </pc:sldChg>
      <pc:sldMasterChg chg="del delSldLayout">
        <pc:chgData name="Dennis, Andrea (ASD-S)" userId="e94956a2-635d-4015-a577-e2cd37c3b3e1" providerId="ADAL" clId="{47E21ED2-FA26-4350-86B1-4105A69B2E44}" dt="2023-10-05T12:29:49.843" v="9" actId="47"/>
        <pc:sldMasterMkLst>
          <pc:docMk/>
          <pc:sldMasterMk cId="4069272194" sldId="2147483855"/>
        </pc:sldMasterMkLst>
        <pc:sldLayoutChg chg="del">
          <pc:chgData name="Dennis, Andrea (ASD-S)" userId="e94956a2-635d-4015-a577-e2cd37c3b3e1" providerId="ADAL" clId="{47E21ED2-FA26-4350-86B1-4105A69B2E44}" dt="2023-10-05T12:29:49.843" v="9" actId="47"/>
          <pc:sldLayoutMkLst>
            <pc:docMk/>
            <pc:sldMasterMk cId="4069272194" sldId="2147483855"/>
            <pc:sldLayoutMk cId="3668484458" sldId="2147483856"/>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798459827" sldId="2147483857"/>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506985740" sldId="2147483858"/>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964973782" sldId="2147483859"/>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377374873" sldId="2147483860"/>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1944827296" sldId="2147483861"/>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772945279" sldId="2147483862"/>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865638546" sldId="2147483863"/>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649409401" sldId="2147483864"/>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1006950670" sldId="2147483865"/>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98481816" sldId="2147483866"/>
          </pc:sldLayoutMkLst>
        </pc:sldLayoutChg>
      </pc:sldMasterChg>
    </pc:docChg>
  </pc:docChgLst>
  <pc:docChgLst>
    <pc:chgData name="Dennis, Andrea (ASD-S)" userId="e94956a2-635d-4015-a577-e2cd37c3b3e1" providerId="ADAL" clId="{64DC1897-6D78-471F-8E77-02936FFFCD23}"/>
    <pc:docChg chg="undo custSel addSld delSld modSld sldOrd">
      <pc:chgData name="Dennis, Andrea (ASD-S)" userId="e94956a2-635d-4015-a577-e2cd37c3b3e1" providerId="ADAL" clId="{64DC1897-6D78-471F-8E77-02936FFFCD23}" dt="2023-09-30T12:55:51.305" v="2953" actId="20577"/>
      <pc:docMkLst>
        <pc:docMk/>
      </pc:docMkLst>
      <pc:sldChg chg="addSp delSp modSp mod">
        <pc:chgData name="Dennis, Andrea (ASD-S)" userId="e94956a2-635d-4015-a577-e2cd37c3b3e1" providerId="ADAL" clId="{64DC1897-6D78-471F-8E77-02936FFFCD23}" dt="2023-09-29T19:52:52.688" v="844" actId="26606"/>
        <pc:sldMkLst>
          <pc:docMk/>
          <pc:sldMk cId="835560490" sldId="256"/>
        </pc:sldMkLst>
        <pc:spChg chg="mod">
          <ac:chgData name="Dennis, Andrea (ASD-S)" userId="e94956a2-635d-4015-a577-e2cd37c3b3e1" providerId="ADAL" clId="{64DC1897-6D78-471F-8E77-02936FFFCD23}" dt="2023-09-29T19:52:52.688" v="844" actId="26606"/>
          <ac:spMkLst>
            <pc:docMk/>
            <pc:sldMk cId="835560490" sldId="256"/>
            <ac:spMk id="2" creationId="{439EDC2D-1E70-46CF-BDBB-41945B1AC9ED}"/>
          </ac:spMkLst>
        </pc:spChg>
        <pc:spChg chg="mod">
          <ac:chgData name="Dennis, Andrea (ASD-S)" userId="e94956a2-635d-4015-a577-e2cd37c3b3e1" providerId="ADAL" clId="{64DC1897-6D78-471F-8E77-02936FFFCD23}" dt="2023-09-29T19:52:52.688" v="844" actId="26606"/>
          <ac:spMkLst>
            <pc:docMk/>
            <pc:sldMk cId="835560490" sldId="256"/>
            <ac:spMk id="5" creationId="{CF030EFC-E66E-3B8A-1836-856145B20A2C}"/>
          </ac:spMkLst>
        </pc:spChg>
        <pc:spChg chg="add del">
          <ac:chgData name="Dennis, Andrea (ASD-S)" userId="e94956a2-635d-4015-a577-e2cd37c3b3e1" providerId="ADAL" clId="{64DC1897-6D78-471F-8E77-02936FFFCD23}" dt="2023-09-29T19:52:52.688" v="844" actId="26606"/>
          <ac:spMkLst>
            <pc:docMk/>
            <pc:sldMk cId="835560490" sldId="256"/>
            <ac:spMk id="1038" creationId="{56981798-4550-46DA-9172-4846E2FB66EC}"/>
          </ac:spMkLst>
        </pc:spChg>
        <pc:spChg chg="add del">
          <ac:chgData name="Dennis, Andrea (ASD-S)" userId="e94956a2-635d-4015-a577-e2cd37c3b3e1" providerId="ADAL" clId="{64DC1897-6D78-471F-8E77-02936FFFCD23}" dt="2023-09-29T19:52:52.688" v="844" actId="26606"/>
          <ac:spMkLst>
            <pc:docMk/>
            <pc:sldMk cId="835560490" sldId="256"/>
            <ac:spMk id="1040" creationId="{D82EB7D3-3AD8-4ED1-9E1A-2906E14635E3}"/>
          </ac:spMkLst>
        </pc:spChg>
        <pc:spChg chg="add del">
          <ac:chgData name="Dennis, Andrea (ASD-S)" userId="e94956a2-635d-4015-a577-e2cd37c3b3e1" providerId="ADAL" clId="{64DC1897-6D78-471F-8E77-02936FFFCD23}" dt="2023-09-29T19:52:52.688" v="844" actId="26606"/>
          <ac:spMkLst>
            <pc:docMk/>
            <pc:sldMk cId="835560490" sldId="256"/>
            <ac:spMk id="1042" creationId="{2D529E20-662F-4915-ACD7-970C026FDB7F}"/>
          </ac:spMkLst>
        </pc:spChg>
        <pc:spChg chg="add del">
          <ac:chgData name="Dennis, Andrea (ASD-S)" userId="e94956a2-635d-4015-a577-e2cd37c3b3e1" providerId="ADAL" clId="{64DC1897-6D78-471F-8E77-02936FFFCD23}" dt="2023-09-29T19:52:52.688" v="843" actId="26606"/>
          <ac:spMkLst>
            <pc:docMk/>
            <pc:sldMk cId="835560490" sldId="256"/>
            <ac:spMk id="1044" creationId="{2D529E20-662F-4915-ACD7-970C026FDB7F}"/>
          </ac:spMkLst>
        </pc:spChg>
        <pc:spChg chg="add del">
          <ac:chgData name="Dennis, Andrea (ASD-S)" userId="e94956a2-635d-4015-a577-e2cd37c3b3e1" providerId="ADAL" clId="{64DC1897-6D78-471F-8E77-02936FFFCD23}" dt="2023-09-29T19:52:52.688" v="843" actId="26606"/>
          <ac:spMkLst>
            <pc:docMk/>
            <pc:sldMk cId="835560490" sldId="256"/>
            <ac:spMk id="1046" creationId="{1AD5EB79-7F9A-4BBC-92A5-188382CBA1B6}"/>
          </ac:spMkLst>
        </pc:spChg>
        <pc:spChg chg="add del">
          <ac:chgData name="Dennis, Andrea (ASD-S)" userId="e94956a2-635d-4015-a577-e2cd37c3b3e1" providerId="ADAL" clId="{64DC1897-6D78-471F-8E77-02936FFFCD23}" dt="2023-09-29T19:52:52.688" v="843" actId="26606"/>
          <ac:spMkLst>
            <pc:docMk/>
            <pc:sldMk cId="835560490" sldId="256"/>
            <ac:spMk id="1048" creationId="{B9B8A17F-DC3A-4D9A-AA53-9BFB894CD7BA}"/>
          </ac:spMkLst>
        </pc:spChg>
        <pc:grpChg chg="add">
          <ac:chgData name="Dennis, Andrea (ASD-S)" userId="e94956a2-635d-4015-a577-e2cd37c3b3e1" providerId="ADAL" clId="{64DC1897-6D78-471F-8E77-02936FFFCD23}" dt="2023-09-29T19:52:52.688" v="844" actId="26606"/>
          <ac:grpSpMkLst>
            <pc:docMk/>
            <pc:sldMk cId="835560490" sldId="256"/>
            <ac:grpSpMk id="1052" creationId="{F41F5BDA-0140-462B-933C-538752EEADC3}"/>
          </ac:grpSpMkLst>
        </pc:grpChg>
        <pc:picChg chg="mod ord">
          <ac:chgData name="Dennis, Andrea (ASD-S)" userId="e94956a2-635d-4015-a577-e2cd37c3b3e1" providerId="ADAL" clId="{64DC1897-6D78-471F-8E77-02936FFFCD23}" dt="2023-09-29T19:52:52.688" v="844" actId="26606"/>
          <ac:picMkLst>
            <pc:docMk/>
            <pc:sldMk cId="835560490" sldId="256"/>
            <ac:picMk id="1026" creationId="{BA5259B2-E407-47BD-9C89-B0D0353E1559}"/>
          </ac:picMkLst>
        </pc:picChg>
      </pc:sldChg>
      <pc:sldChg chg="addSp delSp modSp mod setBg setClrOvrMap">
        <pc:chgData name="Dennis, Andrea (ASD-S)" userId="e94956a2-635d-4015-a577-e2cd37c3b3e1" providerId="ADAL" clId="{64DC1897-6D78-471F-8E77-02936FFFCD23}" dt="2023-09-30T12:55:51.305" v="2953" actId="20577"/>
        <pc:sldMkLst>
          <pc:docMk/>
          <pc:sldMk cId="875609225" sldId="265"/>
        </pc:sldMkLst>
        <pc:spChg chg="mod">
          <ac:chgData name="Dennis, Andrea (ASD-S)" userId="e94956a2-635d-4015-a577-e2cd37c3b3e1" providerId="ADAL" clId="{64DC1897-6D78-471F-8E77-02936FFFCD23}" dt="2023-09-30T12:52:30.165" v="2679" actId="26606"/>
          <ac:spMkLst>
            <pc:docMk/>
            <pc:sldMk cId="875609225" sldId="265"/>
            <ac:spMk id="2" creationId="{6A00CCF3-8131-48A6-8720-23054D5F0D56}"/>
          </ac:spMkLst>
        </pc:spChg>
        <pc:spChg chg="add del mod">
          <ac:chgData name="Dennis, Andrea (ASD-S)" userId="e94956a2-635d-4015-a577-e2cd37c3b3e1" providerId="ADAL" clId="{64DC1897-6D78-471F-8E77-02936FFFCD23}" dt="2023-09-30T12:52:22.661" v="2677" actId="931"/>
          <ac:spMkLst>
            <pc:docMk/>
            <pc:sldMk cId="875609225" sldId="265"/>
            <ac:spMk id="3" creationId="{2D832A68-13C7-33E7-87E3-A00F239A75C8}"/>
          </ac:spMkLst>
        </pc:spChg>
        <pc:spChg chg="mod">
          <ac:chgData name="Dennis, Andrea (ASD-S)" userId="e94956a2-635d-4015-a577-e2cd37c3b3e1" providerId="ADAL" clId="{64DC1897-6D78-471F-8E77-02936FFFCD23}" dt="2023-09-30T12:55:51.305" v="2953" actId="20577"/>
          <ac:spMkLst>
            <pc:docMk/>
            <pc:sldMk cId="875609225" sldId="265"/>
            <ac:spMk id="4" creationId="{54D2BC26-CB9E-4B1E-A189-7DB32A953C38}"/>
          </ac:spMkLst>
        </pc:spChg>
        <pc:spChg chg="add">
          <ac:chgData name="Dennis, Andrea (ASD-S)" userId="e94956a2-635d-4015-a577-e2cd37c3b3e1" providerId="ADAL" clId="{64DC1897-6D78-471F-8E77-02936FFFCD23}" dt="2023-09-30T12:52:30.165" v="2679" actId="26606"/>
          <ac:spMkLst>
            <pc:docMk/>
            <pc:sldMk cId="875609225" sldId="265"/>
            <ac:spMk id="22" creationId="{59647F54-801D-44AB-8284-EDDFF7763139}"/>
          </ac:spMkLst>
        </pc:spChg>
        <pc:spChg chg="add">
          <ac:chgData name="Dennis, Andrea (ASD-S)" userId="e94956a2-635d-4015-a577-e2cd37c3b3e1" providerId="ADAL" clId="{64DC1897-6D78-471F-8E77-02936FFFCD23}" dt="2023-09-30T12:52:30.165" v="2679" actId="26606"/>
          <ac:spMkLst>
            <pc:docMk/>
            <pc:sldMk cId="875609225" sldId="265"/>
            <ac:spMk id="24" creationId="{6E0488BA-180E-40D8-8350-4B179179556B}"/>
          </ac:spMkLst>
        </pc:spChg>
        <pc:grpChg chg="add">
          <ac:chgData name="Dennis, Andrea (ASD-S)" userId="e94956a2-635d-4015-a577-e2cd37c3b3e1" providerId="ADAL" clId="{64DC1897-6D78-471F-8E77-02936FFFCD23}" dt="2023-09-30T12:52:30.165" v="2679" actId="26606"/>
          <ac:grpSpMkLst>
            <pc:docMk/>
            <pc:sldMk cId="875609225" sldId="265"/>
            <ac:grpSpMk id="11" creationId="{FAEF28A3-012D-4640-B8B8-1EF6EAF7233B}"/>
          </ac:grpSpMkLst>
        </pc:grpChg>
        <pc:picChg chg="add mod ord">
          <ac:chgData name="Dennis, Andrea (ASD-S)" userId="e94956a2-635d-4015-a577-e2cd37c3b3e1" providerId="ADAL" clId="{64DC1897-6D78-471F-8E77-02936FFFCD23}" dt="2023-09-30T12:52:30.165" v="2679" actId="26606"/>
          <ac:picMkLst>
            <pc:docMk/>
            <pc:sldMk cId="875609225" sldId="265"/>
            <ac:picMk id="6" creationId="{BC0B6061-787F-D92F-ABD0-A98110053935}"/>
          </ac:picMkLst>
        </pc:picChg>
        <pc:picChg chg="del">
          <ac:chgData name="Dennis, Andrea (ASD-S)" userId="e94956a2-635d-4015-a577-e2cd37c3b3e1" providerId="ADAL" clId="{64DC1897-6D78-471F-8E77-02936FFFCD23}" dt="2023-09-30T12:51:45.932" v="2676" actId="478"/>
          <ac:picMkLst>
            <pc:docMk/>
            <pc:sldMk cId="875609225" sldId="265"/>
            <ac:picMk id="3074" creationId="{938CB88C-32DA-4901-9AD8-0EE228D77978}"/>
          </ac:picMkLst>
        </pc:picChg>
      </pc:sldChg>
      <pc:sldChg chg="modSp mod">
        <pc:chgData name="Dennis, Andrea (ASD-S)" userId="e94956a2-635d-4015-a577-e2cd37c3b3e1" providerId="ADAL" clId="{64DC1897-6D78-471F-8E77-02936FFFCD23}" dt="2023-09-29T19:51:10.321" v="841" actId="20577"/>
        <pc:sldMkLst>
          <pc:docMk/>
          <pc:sldMk cId="3588682219" sldId="277"/>
        </pc:sldMkLst>
        <pc:spChg chg="mod">
          <ac:chgData name="Dennis, Andrea (ASD-S)" userId="e94956a2-635d-4015-a577-e2cd37c3b3e1" providerId="ADAL" clId="{64DC1897-6D78-471F-8E77-02936FFFCD23}" dt="2023-09-29T19:51:10.321" v="841" actId="20577"/>
          <ac:spMkLst>
            <pc:docMk/>
            <pc:sldMk cId="3588682219" sldId="277"/>
            <ac:spMk id="3" creationId="{9CC513BD-A096-836F-3458-3896C2FE9ED5}"/>
          </ac:spMkLst>
        </pc:spChg>
      </pc:sldChg>
      <pc:sldChg chg="ord">
        <pc:chgData name="Dennis, Andrea (ASD-S)" userId="e94956a2-635d-4015-a577-e2cd37c3b3e1" providerId="ADAL" clId="{64DC1897-6D78-471F-8E77-02936FFFCD23}" dt="2023-09-30T12:51:40.715" v="2675"/>
        <pc:sldMkLst>
          <pc:docMk/>
          <pc:sldMk cId="1666629001" sldId="278"/>
        </pc:sldMkLst>
      </pc:sldChg>
      <pc:sldChg chg="modSp mod">
        <pc:chgData name="Dennis, Andrea (ASD-S)" userId="e94956a2-635d-4015-a577-e2cd37c3b3e1" providerId="ADAL" clId="{64DC1897-6D78-471F-8E77-02936FFFCD23}" dt="2023-09-29T20:03:46.392" v="1745" actId="1076"/>
        <pc:sldMkLst>
          <pc:docMk/>
          <pc:sldMk cId="2127875601" sldId="280"/>
        </pc:sldMkLst>
        <pc:spChg chg="mod">
          <ac:chgData name="Dennis, Andrea (ASD-S)" userId="e94956a2-635d-4015-a577-e2cd37c3b3e1" providerId="ADAL" clId="{64DC1897-6D78-471F-8E77-02936FFFCD23}" dt="2023-09-29T20:03:46.392" v="1745" actId="1076"/>
          <ac:spMkLst>
            <pc:docMk/>
            <pc:sldMk cId="2127875601" sldId="280"/>
            <ac:spMk id="3" creationId="{0C4A2396-FC1B-9B84-FB1D-040FA0AAF39F}"/>
          </ac:spMkLst>
        </pc:spChg>
      </pc:sldChg>
      <pc:sldChg chg="modSp mod">
        <pc:chgData name="Dennis, Andrea (ASD-S)" userId="e94956a2-635d-4015-a577-e2cd37c3b3e1" providerId="ADAL" clId="{64DC1897-6D78-471F-8E77-02936FFFCD23}" dt="2023-09-29T20:00:51.375" v="1608" actId="20577"/>
        <pc:sldMkLst>
          <pc:docMk/>
          <pc:sldMk cId="3495077007" sldId="286"/>
        </pc:sldMkLst>
        <pc:spChg chg="mod">
          <ac:chgData name="Dennis, Andrea (ASD-S)" userId="e94956a2-635d-4015-a577-e2cd37c3b3e1" providerId="ADAL" clId="{64DC1897-6D78-471F-8E77-02936FFFCD23}" dt="2023-09-29T20:00:51.375" v="1608" actId="20577"/>
          <ac:spMkLst>
            <pc:docMk/>
            <pc:sldMk cId="3495077007" sldId="286"/>
            <ac:spMk id="2" creationId="{6B846DD9-2BFC-BA71-F55C-AB00F9354DF8}"/>
          </ac:spMkLst>
        </pc:spChg>
      </pc:sldChg>
      <pc:sldChg chg="modSp mod">
        <pc:chgData name="Dennis, Andrea (ASD-S)" userId="e94956a2-635d-4015-a577-e2cd37c3b3e1" providerId="ADAL" clId="{64DC1897-6D78-471F-8E77-02936FFFCD23}" dt="2023-09-29T12:13:02.815" v="87" actId="20577"/>
        <pc:sldMkLst>
          <pc:docMk/>
          <pc:sldMk cId="4235648121" sldId="289"/>
        </pc:sldMkLst>
        <pc:spChg chg="mod">
          <ac:chgData name="Dennis, Andrea (ASD-S)" userId="e94956a2-635d-4015-a577-e2cd37c3b3e1" providerId="ADAL" clId="{64DC1897-6D78-471F-8E77-02936FFFCD23}" dt="2023-09-29T12:12:34.462" v="34" actId="20577"/>
          <ac:spMkLst>
            <pc:docMk/>
            <pc:sldMk cId="4235648121" sldId="289"/>
            <ac:spMk id="2" creationId="{937B1360-BE16-8DA4-82AE-275E21978A62}"/>
          </ac:spMkLst>
        </pc:spChg>
        <pc:spChg chg="mod">
          <ac:chgData name="Dennis, Andrea (ASD-S)" userId="e94956a2-635d-4015-a577-e2cd37c3b3e1" providerId="ADAL" clId="{64DC1897-6D78-471F-8E77-02936FFFCD23}" dt="2023-09-29T12:13:02.815" v="87" actId="20577"/>
          <ac:spMkLst>
            <pc:docMk/>
            <pc:sldMk cId="4235648121" sldId="289"/>
            <ac:spMk id="4" creationId="{62FF56DA-434B-98C5-D88D-D8907F23DA67}"/>
          </ac:spMkLst>
        </pc:spChg>
      </pc:sldChg>
      <pc:sldChg chg="addSp delSp modSp mod setBg setClrOvrMap">
        <pc:chgData name="Dennis, Andrea (ASD-S)" userId="e94956a2-635d-4015-a577-e2cd37c3b3e1" providerId="ADAL" clId="{64DC1897-6D78-471F-8E77-02936FFFCD23}" dt="2023-09-29T19:50:14.843" v="796" actId="26606"/>
        <pc:sldMkLst>
          <pc:docMk/>
          <pc:sldMk cId="3429938079" sldId="291"/>
        </pc:sldMkLst>
        <pc:spChg chg="mod">
          <ac:chgData name="Dennis, Andrea (ASD-S)" userId="e94956a2-635d-4015-a577-e2cd37c3b3e1" providerId="ADAL" clId="{64DC1897-6D78-471F-8E77-02936FFFCD23}" dt="2023-09-29T19:50:14.843" v="796" actId="26606"/>
          <ac:spMkLst>
            <pc:docMk/>
            <pc:sldMk cId="3429938079" sldId="291"/>
            <ac:spMk id="2" creationId="{E048BE35-7EC8-4E33-B733-BBC54D5228FB}"/>
          </ac:spMkLst>
        </pc:spChg>
        <pc:spChg chg="mod ord">
          <ac:chgData name="Dennis, Andrea (ASD-S)" userId="e94956a2-635d-4015-a577-e2cd37c3b3e1" providerId="ADAL" clId="{64DC1897-6D78-471F-8E77-02936FFFCD23}" dt="2023-09-29T19:50:14.843" v="796" actId="26606"/>
          <ac:spMkLst>
            <pc:docMk/>
            <pc:sldMk cId="3429938079" sldId="291"/>
            <ac:spMk id="3" creationId="{D021AC3B-3D9C-B7F1-5370-ED6A6763F46F}"/>
          </ac:spMkLst>
        </pc:spChg>
        <pc:spChg chg="add del">
          <ac:chgData name="Dennis, Andrea (ASD-S)" userId="e94956a2-635d-4015-a577-e2cd37c3b3e1" providerId="ADAL" clId="{64DC1897-6D78-471F-8E77-02936FFFCD23}" dt="2023-09-29T19:50:14.843" v="796" actId="26606"/>
          <ac:spMkLst>
            <pc:docMk/>
            <pc:sldMk cId="3429938079" sldId="291"/>
            <ac:spMk id="10" creationId="{8D489E29-742E-4D34-AB08-CE3217805B81}"/>
          </ac:spMkLst>
        </pc:spChg>
        <pc:spChg chg="add del">
          <ac:chgData name="Dennis, Andrea (ASD-S)" userId="e94956a2-635d-4015-a577-e2cd37c3b3e1" providerId="ADAL" clId="{64DC1897-6D78-471F-8E77-02936FFFCD23}" dt="2023-09-29T19:50:14.826" v="795" actId="26606"/>
          <ac:spMkLst>
            <pc:docMk/>
            <pc:sldMk cId="3429938079" sldId="291"/>
            <ac:spMk id="15" creationId="{8D489E29-742E-4D34-AB08-CE3217805B81}"/>
          </ac:spMkLst>
        </pc:spChg>
        <pc:spChg chg="add">
          <ac:chgData name="Dennis, Andrea (ASD-S)" userId="e94956a2-635d-4015-a577-e2cd37c3b3e1" providerId="ADAL" clId="{64DC1897-6D78-471F-8E77-02936FFFCD23}" dt="2023-09-29T19:50:14.843" v="796" actId="26606"/>
          <ac:spMkLst>
            <pc:docMk/>
            <pc:sldMk cId="3429938079" sldId="291"/>
            <ac:spMk id="17" creationId="{4EC8AAB6-953B-4D29-9967-3C44D06BB4E8}"/>
          </ac:spMkLst>
        </pc:spChg>
        <pc:spChg chg="add">
          <ac:chgData name="Dennis, Andrea (ASD-S)" userId="e94956a2-635d-4015-a577-e2cd37c3b3e1" providerId="ADAL" clId="{64DC1897-6D78-471F-8E77-02936FFFCD23}" dt="2023-09-29T19:50:14.843" v="796" actId="26606"/>
          <ac:spMkLst>
            <pc:docMk/>
            <pc:sldMk cId="3429938079" sldId="291"/>
            <ac:spMk id="18" creationId="{510C9632-BB6F-48EE-AB65-501878BA5DB6}"/>
          </ac:spMkLst>
        </pc:spChg>
        <pc:spChg chg="add">
          <ac:chgData name="Dennis, Andrea (ASD-S)" userId="e94956a2-635d-4015-a577-e2cd37c3b3e1" providerId="ADAL" clId="{64DC1897-6D78-471F-8E77-02936FFFCD23}" dt="2023-09-29T19:50:14.843" v="796" actId="26606"/>
          <ac:spMkLst>
            <pc:docMk/>
            <pc:sldMk cId="3429938079" sldId="291"/>
            <ac:spMk id="19" creationId="{C89ED458-2326-40DC-9C7B-1A717B6551AD}"/>
          </ac:spMkLst>
        </pc:spChg>
        <pc:spChg chg="add">
          <ac:chgData name="Dennis, Andrea (ASD-S)" userId="e94956a2-635d-4015-a577-e2cd37c3b3e1" providerId="ADAL" clId="{64DC1897-6D78-471F-8E77-02936FFFCD23}" dt="2023-09-29T19:50:14.843" v="796" actId="26606"/>
          <ac:spMkLst>
            <pc:docMk/>
            <pc:sldMk cId="3429938079" sldId="291"/>
            <ac:spMk id="21" creationId="{6F9D1DE6-E368-4F07-85F9-D5B767477DDF}"/>
          </ac:spMkLst>
        </pc:spChg>
        <pc:spChg chg="add">
          <ac:chgData name="Dennis, Andrea (ASD-S)" userId="e94956a2-635d-4015-a577-e2cd37c3b3e1" providerId="ADAL" clId="{64DC1897-6D78-471F-8E77-02936FFFCD23}" dt="2023-09-29T19:50:14.843" v="796" actId="26606"/>
          <ac:spMkLst>
            <pc:docMk/>
            <pc:sldMk cId="3429938079" sldId="291"/>
            <ac:spMk id="23" creationId="{F63B1F66-4ACE-4A01-8ADF-F175A9C358B2}"/>
          </ac:spMkLst>
        </pc:spChg>
        <pc:spChg chg="add">
          <ac:chgData name="Dennis, Andrea (ASD-S)" userId="e94956a2-635d-4015-a577-e2cd37c3b3e1" providerId="ADAL" clId="{64DC1897-6D78-471F-8E77-02936FFFCD23}" dt="2023-09-29T19:50:14.843" v="796" actId="26606"/>
          <ac:spMkLst>
            <pc:docMk/>
            <pc:sldMk cId="3429938079" sldId="291"/>
            <ac:spMk id="25" creationId="{CF8448ED-9332-4A9B-8CAB-B1985E596E20}"/>
          </ac:spMkLst>
        </pc:spChg>
        <pc:spChg chg="add">
          <ac:chgData name="Dennis, Andrea (ASD-S)" userId="e94956a2-635d-4015-a577-e2cd37c3b3e1" providerId="ADAL" clId="{64DC1897-6D78-471F-8E77-02936FFFCD23}" dt="2023-09-29T19:50:14.843" v="796" actId="26606"/>
          <ac:spMkLst>
            <pc:docMk/>
            <pc:sldMk cId="3429938079" sldId="291"/>
            <ac:spMk id="27" creationId="{ED3A2261-1C75-40FF-8CD6-18C5900C1C8D}"/>
          </ac:spMkLst>
        </pc:spChg>
        <pc:picChg chg="add del mod ord">
          <ac:chgData name="Dennis, Andrea (ASD-S)" userId="e94956a2-635d-4015-a577-e2cd37c3b3e1" providerId="ADAL" clId="{64DC1897-6D78-471F-8E77-02936FFFCD23}" dt="2023-09-29T19:49:37" v="792" actId="478"/>
          <ac:picMkLst>
            <pc:docMk/>
            <pc:sldMk cId="3429938079" sldId="291"/>
            <ac:picMk id="5" creationId="{4738217B-4B76-0C85-D8E0-91F8A930D064}"/>
          </ac:picMkLst>
        </pc:picChg>
        <pc:picChg chg="add mod ord">
          <ac:chgData name="Dennis, Andrea (ASD-S)" userId="e94956a2-635d-4015-a577-e2cd37c3b3e1" providerId="ADAL" clId="{64DC1897-6D78-471F-8E77-02936FFFCD23}" dt="2023-09-29T19:50:14.843" v="796" actId="26606"/>
          <ac:picMkLst>
            <pc:docMk/>
            <pc:sldMk cId="3429938079" sldId="291"/>
            <ac:picMk id="7" creationId="{360AC811-0372-253F-E544-148E9CE70E2E}"/>
          </ac:picMkLst>
        </pc:picChg>
      </pc:sldChg>
      <pc:sldChg chg="delSp modSp add del mod setBg delDesignElem">
        <pc:chgData name="Dennis, Andrea (ASD-S)" userId="e94956a2-635d-4015-a577-e2cd37c3b3e1" providerId="ADAL" clId="{64DC1897-6D78-471F-8E77-02936FFFCD23}" dt="2023-09-29T18:27:24.927" v="108" actId="2696"/>
        <pc:sldMkLst>
          <pc:docMk/>
          <pc:sldMk cId="3579192259" sldId="292"/>
        </pc:sldMkLst>
        <pc:spChg chg="mod">
          <ac:chgData name="Dennis, Andrea (ASD-S)" userId="e94956a2-635d-4015-a577-e2cd37c3b3e1" providerId="ADAL" clId="{64DC1897-6D78-471F-8E77-02936FFFCD23}" dt="2023-09-29T18:24:34.903" v="90" actId="27636"/>
          <ac:spMkLst>
            <pc:docMk/>
            <pc:sldMk cId="3579192259" sldId="292"/>
            <ac:spMk id="12" creationId="{6CBF4C42-F67C-647E-9745-82B9B9A9324F}"/>
          </ac:spMkLst>
        </pc:spChg>
        <pc:spChg chg="del">
          <ac:chgData name="Dennis, Andrea (ASD-S)" userId="e94956a2-635d-4015-a577-e2cd37c3b3e1" providerId="ADAL" clId="{64DC1897-6D78-471F-8E77-02936FFFCD23}" dt="2023-09-29T18:24:34.859" v="89"/>
          <ac:spMkLst>
            <pc:docMk/>
            <pc:sldMk cId="3579192259" sldId="292"/>
            <ac:spMk id="22" creationId="{327D73B4-9F5C-4A64-A179-51B9500CB8B5}"/>
          </ac:spMkLst>
        </pc:spChg>
        <pc:spChg chg="del">
          <ac:chgData name="Dennis, Andrea (ASD-S)" userId="e94956a2-635d-4015-a577-e2cd37c3b3e1" providerId="ADAL" clId="{64DC1897-6D78-471F-8E77-02936FFFCD23}" dt="2023-09-29T18:24:34.859" v="89"/>
          <ac:spMkLst>
            <pc:docMk/>
            <pc:sldMk cId="3579192259" sldId="292"/>
            <ac:spMk id="24" creationId="{C1F06963-6374-4B48-844F-071A9BAAAE02}"/>
          </ac:spMkLst>
        </pc:spChg>
        <pc:spChg chg="del">
          <ac:chgData name="Dennis, Andrea (ASD-S)" userId="e94956a2-635d-4015-a577-e2cd37c3b3e1" providerId="ADAL" clId="{64DC1897-6D78-471F-8E77-02936FFFCD23}" dt="2023-09-29T18:24:34.859" v="89"/>
          <ac:spMkLst>
            <pc:docMk/>
            <pc:sldMk cId="3579192259" sldId="292"/>
            <ac:spMk id="26" creationId="{6CB927A4-E432-4310-9CD5-E89FF5063179}"/>
          </ac:spMkLst>
        </pc:spChg>
        <pc:spChg chg="del">
          <ac:chgData name="Dennis, Andrea (ASD-S)" userId="e94956a2-635d-4015-a577-e2cd37c3b3e1" providerId="ADAL" clId="{64DC1897-6D78-471F-8E77-02936FFFCD23}" dt="2023-09-29T18:24:34.859" v="89"/>
          <ac:spMkLst>
            <pc:docMk/>
            <pc:sldMk cId="3579192259" sldId="292"/>
            <ac:spMk id="28" creationId="{1453BF6C-B012-48B7-B4E8-6D7AC7C27D02}"/>
          </ac:spMkLst>
        </pc:spChg>
        <pc:spChg chg="del">
          <ac:chgData name="Dennis, Andrea (ASD-S)" userId="e94956a2-635d-4015-a577-e2cd37c3b3e1" providerId="ADAL" clId="{64DC1897-6D78-471F-8E77-02936FFFCD23}" dt="2023-09-29T18:24:34.859" v="89"/>
          <ac:spMkLst>
            <pc:docMk/>
            <pc:sldMk cId="3579192259" sldId="292"/>
            <ac:spMk id="30" creationId="{E3020543-B24B-4EC4-8FFC-8DD88EEA91A8}"/>
          </ac:spMkLst>
        </pc:spChg>
        <pc:cxnChg chg="del">
          <ac:chgData name="Dennis, Andrea (ASD-S)" userId="e94956a2-635d-4015-a577-e2cd37c3b3e1" providerId="ADAL" clId="{64DC1897-6D78-471F-8E77-02936FFFCD23}" dt="2023-09-29T18:24:34.859" v="89"/>
          <ac:cxnSpMkLst>
            <pc:docMk/>
            <pc:sldMk cId="3579192259" sldId="292"/>
            <ac:cxnSpMk id="32" creationId="{C49DA8F6-BCC1-4447-B54C-57856834B94B}"/>
          </ac:cxnSpMkLst>
        </pc:cxnChg>
      </pc:sldChg>
      <pc:sldChg chg="modSp add mod">
        <pc:chgData name="Dennis, Andrea (ASD-S)" userId="e94956a2-635d-4015-a577-e2cd37c3b3e1" providerId="ADAL" clId="{64DC1897-6D78-471F-8E77-02936FFFCD23}" dt="2023-09-29T18:26:53.298" v="107" actId="20577"/>
        <pc:sldMkLst>
          <pc:docMk/>
          <pc:sldMk cId="2969788019" sldId="293"/>
        </pc:sldMkLst>
        <pc:spChg chg="mod">
          <ac:chgData name="Dennis, Andrea (ASD-S)" userId="e94956a2-635d-4015-a577-e2cd37c3b3e1" providerId="ADAL" clId="{64DC1897-6D78-471F-8E77-02936FFFCD23}" dt="2023-09-29T18:26:53.298" v="107" actId="20577"/>
          <ac:spMkLst>
            <pc:docMk/>
            <pc:sldMk cId="2969788019" sldId="293"/>
            <ac:spMk id="2" creationId="{DC6EEEC8-4D78-0C1C-CC1A-7A751D66C0A9}"/>
          </ac:spMkLst>
        </pc:spChg>
      </pc:sldChg>
      <pc:sldChg chg="addSp modSp new mod setBg setClrOvrMap">
        <pc:chgData name="Dennis, Andrea (ASD-S)" userId="e94956a2-635d-4015-a577-e2cd37c3b3e1" providerId="ADAL" clId="{64DC1897-6D78-471F-8E77-02936FFFCD23}" dt="2023-09-29T20:00:20.511" v="1606" actId="1076"/>
        <pc:sldMkLst>
          <pc:docMk/>
          <pc:sldMk cId="3321157125" sldId="294"/>
        </pc:sldMkLst>
        <pc:spChg chg="mod">
          <ac:chgData name="Dennis, Andrea (ASD-S)" userId="e94956a2-635d-4015-a577-e2cd37c3b3e1" providerId="ADAL" clId="{64DC1897-6D78-471F-8E77-02936FFFCD23}" dt="2023-09-29T19:59:38.245" v="1600" actId="26606"/>
          <ac:spMkLst>
            <pc:docMk/>
            <pc:sldMk cId="3321157125" sldId="294"/>
            <ac:spMk id="2" creationId="{12D6FE19-F301-A859-BD80-F58D6EC357B2}"/>
          </ac:spMkLst>
        </pc:spChg>
        <pc:spChg chg="mod ord">
          <ac:chgData name="Dennis, Andrea (ASD-S)" userId="e94956a2-635d-4015-a577-e2cd37c3b3e1" providerId="ADAL" clId="{64DC1897-6D78-471F-8E77-02936FFFCD23}" dt="2023-09-29T19:59:38.245" v="1600" actId="26606"/>
          <ac:spMkLst>
            <pc:docMk/>
            <pc:sldMk cId="3321157125" sldId="294"/>
            <ac:spMk id="3" creationId="{7386B987-2E94-E3B2-660A-44D9691C6EF0}"/>
          </ac:spMkLst>
        </pc:spChg>
        <pc:spChg chg="add">
          <ac:chgData name="Dennis, Andrea (ASD-S)" userId="e94956a2-635d-4015-a577-e2cd37c3b3e1" providerId="ADAL" clId="{64DC1897-6D78-471F-8E77-02936FFFCD23}" dt="2023-09-29T19:59:38.245" v="1600" actId="26606"/>
          <ac:spMkLst>
            <pc:docMk/>
            <pc:sldMk cId="3321157125" sldId="294"/>
            <ac:spMk id="10" creationId="{510C9632-BB6F-48EE-AB65-501878BA5DB6}"/>
          </ac:spMkLst>
        </pc:spChg>
        <pc:spChg chg="add">
          <ac:chgData name="Dennis, Andrea (ASD-S)" userId="e94956a2-635d-4015-a577-e2cd37c3b3e1" providerId="ADAL" clId="{64DC1897-6D78-471F-8E77-02936FFFCD23}" dt="2023-09-29T19:59:38.245" v="1600" actId="26606"/>
          <ac:spMkLst>
            <pc:docMk/>
            <pc:sldMk cId="3321157125" sldId="294"/>
            <ac:spMk id="12" creationId="{4EC8AAB6-953B-4D29-9967-3C44D06BB4E8}"/>
          </ac:spMkLst>
        </pc:spChg>
        <pc:spChg chg="add">
          <ac:chgData name="Dennis, Andrea (ASD-S)" userId="e94956a2-635d-4015-a577-e2cd37c3b3e1" providerId="ADAL" clId="{64DC1897-6D78-471F-8E77-02936FFFCD23}" dt="2023-09-29T19:59:38.245" v="1600" actId="26606"/>
          <ac:spMkLst>
            <pc:docMk/>
            <pc:sldMk cId="3321157125" sldId="294"/>
            <ac:spMk id="14" creationId="{C89ED458-2326-40DC-9C7B-1A717B6551AD}"/>
          </ac:spMkLst>
        </pc:spChg>
        <pc:spChg chg="add">
          <ac:chgData name="Dennis, Andrea (ASD-S)" userId="e94956a2-635d-4015-a577-e2cd37c3b3e1" providerId="ADAL" clId="{64DC1897-6D78-471F-8E77-02936FFFCD23}" dt="2023-09-29T19:59:38.245" v="1600" actId="26606"/>
          <ac:spMkLst>
            <pc:docMk/>
            <pc:sldMk cId="3321157125" sldId="294"/>
            <ac:spMk id="16" creationId="{6F9D1DE6-E368-4F07-85F9-D5B767477DDF}"/>
          </ac:spMkLst>
        </pc:spChg>
        <pc:spChg chg="add">
          <ac:chgData name="Dennis, Andrea (ASD-S)" userId="e94956a2-635d-4015-a577-e2cd37c3b3e1" providerId="ADAL" clId="{64DC1897-6D78-471F-8E77-02936FFFCD23}" dt="2023-09-29T19:59:38.245" v="1600" actId="26606"/>
          <ac:spMkLst>
            <pc:docMk/>
            <pc:sldMk cId="3321157125" sldId="294"/>
            <ac:spMk id="18" creationId="{F63B1F66-4ACE-4A01-8ADF-F175A9C358B2}"/>
          </ac:spMkLst>
        </pc:spChg>
        <pc:spChg chg="add">
          <ac:chgData name="Dennis, Andrea (ASD-S)" userId="e94956a2-635d-4015-a577-e2cd37c3b3e1" providerId="ADAL" clId="{64DC1897-6D78-471F-8E77-02936FFFCD23}" dt="2023-09-29T19:59:38.245" v="1600" actId="26606"/>
          <ac:spMkLst>
            <pc:docMk/>
            <pc:sldMk cId="3321157125" sldId="294"/>
            <ac:spMk id="20" creationId="{CF8448ED-9332-4A9B-8CAB-B1985E596E20}"/>
          </ac:spMkLst>
        </pc:spChg>
        <pc:spChg chg="add">
          <ac:chgData name="Dennis, Andrea (ASD-S)" userId="e94956a2-635d-4015-a577-e2cd37c3b3e1" providerId="ADAL" clId="{64DC1897-6D78-471F-8E77-02936FFFCD23}" dt="2023-09-29T19:59:38.245" v="1600" actId="26606"/>
          <ac:spMkLst>
            <pc:docMk/>
            <pc:sldMk cId="3321157125" sldId="294"/>
            <ac:spMk id="22" creationId="{ED3A2261-1C75-40FF-8CD6-18C5900C1C8D}"/>
          </ac:spMkLst>
        </pc:spChg>
        <pc:picChg chg="add mod modCrop">
          <ac:chgData name="Dennis, Andrea (ASD-S)" userId="e94956a2-635d-4015-a577-e2cd37c3b3e1" providerId="ADAL" clId="{64DC1897-6D78-471F-8E77-02936FFFCD23}" dt="2023-09-29T20:00:20.511" v="1606" actId="1076"/>
          <ac:picMkLst>
            <pc:docMk/>
            <pc:sldMk cId="3321157125" sldId="294"/>
            <ac:picMk id="5" creationId="{9AEB1860-1795-B3C4-3A49-F90BA6C50563}"/>
          </ac:picMkLst>
        </pc:picChg>
      </pc:sldChg>
      <pc:sldChg chg="addSp delSp modSp new mod setBg setClrOvrMap">
        <pc:chgData name="Dennis, Andrea (ASD-S)" userId="e94956a2-635d-4015-a577-e2cd37c3b3e1" providerId="ADAL" clId="{64DC1897-6D78-471F-8E77-02936FFFCD23}" dt="2023-09-29T20:03:23.343" v="1743" actId="26606"/>
        <pc:sldMkLst>
          <pc:docMk/>
          <pc:sldMk cId="2479896888" sldId="295"/>
        </pc:sldMkLst>
        <pc:spChg chg="mod">
          <ac:chgData name="Dennis, Andrea (ASD-S)" userId="e94956a2-635d-4015-a577-e2cd37c3b3e1" providerId="ADAL" clId="{64DC1897-6D78-471F-8E77-02936FFFCD23}" dt="2023-09-29T20:03:23.343" v="1743" actId="26606"/>
          <ac:spMkLst>
            <pc:docMk/>
            <pc:sldMk cId="2479896888" sldId="295"/>
            <ac:spMk id="2" creationId="{6C973D31-44D7-27A3-414C-6B98796CBD58}"/>
          </ac:spMkLst>
        </pc:spChg>
        <pc:spChg chg="mod">
          <ac:chgData name="Dennis, Andrea (ASD-S)" userId="e94956a2-635d-4015-a577-e2cd37c3b3e1" providerId="ADAL" clId="{64DC1897-6D78-471F-8E77-02936FFFCD23}" dt="2023-09-29T20:03:23.343" v="1743" actId="26606"/>
          <ac:spMkLst>
            <pc:docMk/>
            <pc:sldMk cId="2479896888" sldId="295"/>
            <ac:spMk id="3" creationId="{873AEAE1-1FE0-5BF6-F340-405B971BA623}"/>
          </ac:spMkLst>
        </pc:spChg>
        <pc:spChg chg="del">
          <ac:chgData name="Dennis, Andrea (ASD-S)" userId="e94956a2-635d-4015-a577-e2cd37c3b3e1" providerId="ADAL" clId="{64DC1897-6D78-471F-8E77-02936FFFCD23}" dt="2023-09-29T20:02:43.532" v="1741" actId="478"/>
          <ac:spMkLst>
            <pc:docMk/>
            <pc:sldMk cId="2479896888" sldId="295"/>
            <ac:spMk id="4" creationId="{B987B9E2-1EF3-DC96-176E-3259767E8AC8}"/>
          </ac:spMkLst>
        </pc:spChg>
        <pc:spChg chg="add">
          <ac:chgData name="Dennis, Andrea (ASD-S)" userId="e94956a2-635d-4015-a577-e2cd37c3b3e1" providerId="ADAL" clId="{64DC1897-6D78-471F-8E77-02936FFFCD23}" dt="2023-09-29T20:03:23.343" v="1743" actId="26606"/>
          <ac:spMkLst>
            <pc:docMk/>
            <pc:sldMk cId="2479896888" sldId="295"/>
            <ac:spMk id="22" creationId="{59647F54-801D-44AB-8284-EDDFF7763139}"/>
          </ac:spMkLst>
        </pc:spChg>
        <pc:spChg chg="add">
          <ac:chgData name="Dennis, Andrea (ASD-S)" userId="e94956a2-635d-4015-a577-e2cd37c3b3e1" providerId="ADAL" clId="{64DC1897-6D78-471F-8E77-02936FFFCD23}" dt="2023-09-29T20:03:23.343" v="1743" actId="26606"/>
          <ac:spMkLst>
            <pc:docMk/>
            <pc:sldMk cId="2479896888" sldId="295"/>
            <ac:spMk id="24" creationId="{8D489E29-742E-4D34-AB08-CE3217805B81}"/>
          </ac:spMkLst>
        </pc:spChg>
        <pc:grpChg chg="add">
          <ac:chgData name="Dennis, Andrea (ASD-S)" userId="e94956a2-635d-4015-a577-e2cd37c3b3e1" providerId="ADAL" clId="{64DC1897-6D78-471F-8E77-02936FFFCD23}" dt="2023-09-29T20:03:23.343" v="1743" actId="26606"/>
          <ac:grpSpMkLst>
            <pc:docMk/>
            <pc:sldMk cId="2479896888" sldId="295"/>
            <ac:grpSpMk id="11" creationId="{FAEF28A3-012D-4640-B8B8-1EF6EAF7233B}"/>
          </ac:grpSpMkLst>
        </pc:grpChg>
        <pc:picChg chg="add mod ord">
          <ac:chgData name="Dennis, Andrea (ASD-S)" userId="e94956a2-635d-4015-a577-e2cd37c3b3e1" providerId="ADAL" clId="{64DC1897-6D78-471F-8E77-02936FFFCD23}" dt="2023-09-29T20:03:23.343" v="1743" actId="26606"/>
          <ac:picMkLst>
            <pc:docMk/>
            <pc:sldMk cId="2479896888" sldId="295"/>
            <ac:picMk id="6" creationId="{EE6138DB-3646-E945-B47F-34853162FDB9}"/>
          </ac:picMkLst>
        </pc:picChg>
      </pc:sldChg>
      <pc:sldChg chg="addSp delSp modSp new mod">
        <pc:chgData name="Dennis, Andrea (ASD-S)" userId="e94956a2-635d-4015-a577-e2cd37c3b3e1" providerId="ADAL" clId="{64DC1897-6D78-471F-8E77-02936FFFCD23}" dt="2023-09-29T20:08:40.942" v="2217" actId="20577"/>
        <pc:sldMkLst>
          <pc:docMk/>
          <pc:sldMk cId="1523356610" sldId="296"/>
        </pc:sldMkLst>
        <pc:spChg chg="mod">
          <ac:chgData name="Dennis, Andrea (ASD-S)" userId="e94956a2-635d-4015-a577-e2cd37c3b3e1" providerId="ADAL" clId="{64DC1897-6D78-471F-8E77-02936FFFCD23}" dt="2023-09-29T20:04:25.032" v="1779" actId="20577"/>
          <ac:spMkLst>
            <pc:docMk/>
            <pc:sldMk cId="1523356610" sldId="296"/>
            <ac:spMk id="2" creationId="{A508AB8D-CBC5-8AFC-FAA5-553D02CEEB94}"/>
          </ac:spMkLst>
        </pc:spChg>
        <pc:spChg chg="mod">
          <ac:chgData name="Dennis, Andrea (ASD-S)" userId="e94956a2-635d-4015-a577-e2cd37c3b3e1" providerId="ADAL" clId="{64DC1897-6D78-471F-8E77-02936FFFCD23}" dt="2023-09-29T20:08:40.942" v="2217" actId="20577"/>
          <ac:spMkLst>
            <pc:docMk/>
            <pc:sldMk cId="1523356610" sldId="296"/>
            <ac:spMk id="3" creationId="{E80F4EF0-5166-A1BF-DDC6-D1B8A7F76CD8}"/>
          </ac:spMkLst>
        </pc:spChg>
        <pc:spChg chg="del">
          <ac:chgData name="Dennis, Andrea (ASD-S)" userId="e94956a2-635d-4015-a577-e2cd37c3b3e1" providerId="ADAL" clId="{64DC1897-6D78-471F-8E77-02936FFFCD23}" dt="2023-09-29T20:08:15.842" v="2199" actId="931"/>
          <ac:spMkLst>
            <pc:docMk/>
            <pc:sldMk cId="1523356610" sldId="296"/>
            <ac:spMk id="4" creationId="{207B447C-4753-12FB-E40B-3B30F7726228}"/>
          </ac:spMkLst>
        </pc:spChg>
        <pc:picChg chg="add mod">
          <ac:chgData name="Dennis, Andrea (ASD-S)" userId="e94956a2-635d-4015-a577-e2cd37c3b3e1" providerId="ADAL" clId="{64DC1897-6D78-471F-8E77-02936FFFCD23}" dt="2023-09-29T20:08:15.842" v="2199" actId="931"/>
          <ac:picMkLst>
            <pc:docMk/>
            <pc:sldMk cId="1523356610" sldId="296"/>
            <ac:picMk id="6" creationId="{6F278DBE-2ACF-BEC4-7138-4763E506CF7B}"/>
          </ac:picMkLst>
        </pc:picChg>
      </pc:sldChg>
      <pc:sldChg chg="addSp delSp modSp new mod">
        <pc:chgData name="Dennis, Andrea (ASD-S)" userId="e94956a2-635d-4015-a577-e2cd37c3b3e1" providerId="ADAL" clId="{64DC1897-6D78-471F-8E77-02936FFFCD23}" dt="2023-09-29T20:15:02.727" v="2670" actId="1076"/>
        <pc:sldMkLst>
          <pc:docMk/>
          <pc:sldMk cId="1514755916" sldId="297"/>
        </pc:sldMkLst>
        <pc:spChg chg="mod">
          <ac:chgData name="Dennis, Andrea (ASD-S)" userId="e94956a2-635d-4015-a577-e2cd37c3b3e1" providerId="ADAL" clId="{64DC1897-6D78-471F-8E77-02936FFFCD23}" dt="2023-09-29T20:10:45.738" v="2243" actId="20577"/>
          <ac:spMkLst>
            <pc:docMk/>
            <pc:sldMk cId="1514755916" sldId="297"/>
            <ac:spMk id="2" creationId="{5AB2AC22-278F-6C52-3129-68D28873C067}"/>
          </ac:spMkLst>
        </pc:spChg>
        <pc:spChg chg="mod">
          <ac:chgData name="Dennis, Andrea (ASD-S)" userId="e94956a2-635d-4015-a577-e2cd37c3b3e1" providerId="ADAL" clId="{64DC1897-6D78-471F-8E77-02936FFFCD23}" dt="2023-09-29T20:13:58.875" v="2663" actId="20577"/>
          <ac:spMkLst>
            <pc:docMk/>
            <pc:sldMk cId="1514755916" sldId="297"/>
            <ac:spMk id="3" creationId="{7BDE5DDE-DCB6-74A3-46A7-2A36559C2779}"/>
          </ac:spMkLst>
        </pc:spChg>
        <pc:spChg chg="del">
          <ac:chgData name="Dennis, Andrea (ASD-S)" userId="e94956a2-635d-4015-a577-e2cd37c3b3e1" providerId="ADAL" clId="{64DC1897-6D78-471F-8E77-02936FFFCD23}" dt="2023-09-29T20:14:36.918" v="2664" actId="931"/>
          <ac:spMkLst>
            <pc:docMk/>
            <pc:sldMk cId="1514755916" sldId="297"/>
            <ac:spMk id="4" creationId="{5D493B16-41DE-8A06-56C1-4E256AFC452C}"/>
          </ac:spMkLst>
        </pc:spChg>
        <pc:picChg chg="add mod modCrop">
          <ac:chgData name="Dennis, Andrea (ASD-S)" userId="e94956a2-635d-4015-a577-e2cd37c3b3e1" providerId="ADAL" clId="{64DC1897-6D78-471F-8E77-02936FFFCD23}" dt="2023-09-29T20:15:02.727" v="2670" actId="1076"/>
          <ac:picMkLst>
            <pc:docMk/>
            <pc:sldMk cId="1514755916" sldId="297"/>
            <ac:picMk id="6" creationId="{FDA5B420-D1B4-940E-910B-EA4A66014E9D}"/>
          </ac:picMkLst>
        </pc:picChg>
      </pc:sldChg>
      <pc:sldChg chg="addSp delSp modSp new mod setBg">
        <pc:chgData name="Dennis, Andrea (ASD-S)" userId="e94956a2-635d-4015-a577-e2cd37c3b3e1" providerId="ADAL" clId="{64DC1897-6D78-471F-8E77-02936FFFCD23}" dt="2023-09-29T20:49:05.421" v="2673" actId="26606"/>
        <pc:sldMkLst>
          <pc:docMk/>
          <pc:sldMk cId="1937475591" sldId="298"/>
        </pc:sldMkLst>
        <pc:spChg chg="del">
          <ac:chgData name="Dennis, Andrea (ASD-S)" userId="e94956a2-635d-4015-a577-e2cd37c3b3e1" providerId="ADAL" clId="{64DC1897-6D78-471F-8E77-02936FFFCD23}" dt="2023-09-29T20:49:05.421" v="2673" actId="26606"/>
          <ac:spMkLst>
            <pc:docMk/>
            <pc:sldMk cId="1937475591" sldId="298"/>
            <ac:spMk id="2" creationId="{5EBBCAA3-1B74-0B18-E010-EF44C9F97265}"/>
          </ac:spMkLst>
        </pc:spChg>
        <pc:spChg chg="del">
          <ac:chgData name="Dennis, Andrea (ASD-S)" userId="e94956a2-635d-4015-a577-e2cd37c3b3e1" providerId="ADAL" clId="{64DC1897-6D78-471F-8E77-02936FFFCD23}" dt="2023-09-29T20:49:03.261" v="2672" actId="931"/>
          <ac:spMkLst>
            <pc:docMk/>
            <pc:sldMk cId="1937475591" sldId="298"/>
            <ac:spMk id="3" creationId="{CADED751-0885-C27A-420C-5D5B5CD18D35}"/>
          </ac:spMkLst>
        </pc:spChg>
        <pc:spChg chg="add">
          <ac:chgData name="Dennis, Andrea (ASD-S)" userId="e94956a2-635d-4015-a577-e2cd37c3b3e1" providerId="ADAL" clId="{64DC1897-6D78-471F-8E77-02936FFFCD23}" dt="2023-09-29T20:49:05.421" v="2673" actId="26606"/>
          <ac:spMkLst>
            <pc:docMk/>
            <pc:sldMk cId="1937475591" sldId="298"/>
            <ac:spMk id="10" creationId="{42A4FC2C-047E-45A5-965D-8E1E3BF09BC6}"/>
          </ac:spMkLst>
        </pc:spChg>
        <pc:picChg chg="add mod">
          <ac:chgData name="Dennis, Andrea (ASD-S)" userId="e94956a2-635d-4015-a577-e2cd37c3b3e1" providerId="ADAL" clId="{64DC1897-6D78-471F-8E77-02936FFFCD23}" dt="2023-09-29T20:49:05.421" v="2673" actId="26606"/>
          <ac:picMkLst>
            <pc:docMk/>
            <pc:sldMk cId="1937475591" sldId="298"/>
            <ac:picMk id="5" creationId="{59EB3887-9622-02B3-53FD-CB5BA8543BC7}"/>
          </ac:picMkLst>
        </pc:picChg>
      </pc:sldChg>
    </pc:docChg>
  </pc:docChgLst>
  <pc:docChgLst>
    <pc:chgData name="Ferguson, Jill (ASD-S)" userId="d557e456-7f44-473d-a134-65f3bc8ac04e" providerId="ADAL" clId="{095CB8BD-AA6F-4000-A9A2-A25ADCFF13CA}"/>
    <pc:docChg chg="undo custSel addSld delSld modSld sldOrd">
      <pc:chgData name="Ferguson, Jill (ASD-S)" userId="d557e456-7f44-473d-a134-65f3bc8ac04e" providerId="ADAL" clId="{095CB8BD-AA6F-4000-A9A2-A25ADCFF13CA}" dt="2023-10-05T10:48:12.243" v="4590" actId="14826"/>
      <pc:docMkLst>
        <pc:docMk/>
      </pc:docMkLst>
      <pc:sldChg chg="addSp delSp modSp mod addAnim setClrOvrMap">
        <pc:chgData name="Ferguson, Jill (ASD-S)" userId="d557e456-7f44-473d-a134-65f3bc8ac04e" providerId="ADAL" clId="{095CB8BD-AA6F-4000-A9A2-A25ADCFF13CA}" dt="2023-10-05T10:43:34.832" v="3843" actId="20577"/>
        <pc:sldMkLst>
          <pc:docMk/>
          <pc:sldMk cId="835560490" sldId="256"/>
        </pc:sldMkLst>
        <pc:spChg chg="mod">
          <ac:chgData name="Ferguson, Jill (ASD-S)" userId="d557e456-7f44-473d-a134-65f3bc8ac04e" providerId="ADAL" clId="{095CB8BD-AA6F-4000-A9A2-A25ADCFF13CA}" dt="2023-09-28T14:02:35.665" v="3658" actId="26606"/>
          <ac:spMkLst>
            <pc:docMk/>
            <pc:sldMk cId="835560490" sldId="256"/>
            <ac:spMk id="2" creationId="{439EDC2D-1E70-46CF-BDBB-41945B1AC9ED}"/>
          </ac:spMkLst>
        </pc:spChg>
        <pc:spChg chg="mod">
          <ac:chgData name="Ferguson, Jill (ASD-S)" userId="d557e456-7f44-473d-a134-65f3bc8ac04e" providerId="ADAL" clId="{095CB8BD-AA6F-4000-A9A2-A25ADCFF13CA}" dt="2023-10-05T10:43:34.832" v="3843" actId="20577"/>
          <ac:spMkLst>
            <pc:docMk/>
            <pc:sldMk cId="835560490" sldId="256"/>
            <ac:spMk id="5" creationId="{CF030EFC-E66E-3B8A-1836-856145B20A2C}"/>
          </ac:spMkLst>
        </pc:spChg>
        <pc:spChg chg="del">
          <ac:chgData name="Ferguson, Jill (ASD-S)" userId="d557e456-7f44-473d-a134-65f3bc8ac04e" providerId="ADAL" clId="{095CB8BD-AA6F-4000-A9A2-A25ADCFF13CA}" dt="2023-09-28T14:02:35.665" v="3658" actId="26606"/>
          <ac:spMkLst>
            <pc:docMk/>
            <pc:sldMk cId="835560490" sldId="256"/>
            <ac:spMk id="1031" creationId="{11CAC6F2-0806-417B-BF5D-5AEF6195FA49}"/>
          </ac:spMkLst>
        </pc:spChg>
        <pc:spChg chg="del">
          <ac:chgData name="Ferguson, Jill (ASD-S)" userId="d557e456-7f44-473d-a134-65f3bc8ac04e" providerId="ADAL" clId="{095CB8BD-AA6F-4000-A9A2-A25ADCFF13CA}" dt="2023-09-28T14:02:35.665" v="3658" actId="26606"/>
          <ac:spMkLst>
            <pc:docMk/>
            <pc:sldMk cId="835560490" sldId="256"/>
            <ac:spMk id="1033" creationId="{D4723B02-0AAB-4F6E-BA41-8ED99D559D93}"/>
          </ac:spMkLst>
        </pc:spChg>
        <pc:spChg chg="add">
          <ac:chgData name="Ferguson, Jill (ASD-S)" userId="d557e456-7f44-473d-a134-65f3bc8ac04e" providerId="ADAL" clId="{095CB8BD-AA6F-4000-A9A2-A25ADCFF13CA}" dt="2023-09-28T14:02:35.665" v="3658" actId="26606"/>
          <ac:spMkLst>
            <pc:docMk/>
            <pc:sldMk cId="835560490" sldId="256"/>
            <ac:spMk id="1038" creationId="{56981798-4550-46DA-9172-4846E2FB66EC}"/>
          </ac:spMkLst>
        </pc:spChg>
        <pc:spChg chg="add">
          <ac:chgData name="Ferguson, Jill (ASD-S)" userId="d557e456-7f44-473d-a134-65f3bc8ac04e" providerId="ADAL" clId="{095CB8BD-AA6F-4000-A9A2-A25ADCFF13CA}" dt="2023-09-28T14:02:35.665" v="3658" actId="26606"/>
          <ac:spMkLst>
            <pc:docMk/>
            <pc:sldMk cId="835560490" sldId="256"/>
            <ac:spMk id="1040" creationId="{D82EB7D3-3AD8-4ED1-9E1A-2906E14635E3}"/>
          </ac:spMkLst>
        </pc:spChg>
        <pc:spChg chg="add">
          <ac:chgData name="Ferguson, Jill (ASD-S)" userId="d557e456-7f44-473d-a134-65f3bc8ac04e" providerId="ADAL" clId="{095CB8BD-AA6F-4000-A9A2-A25ADCFF13CA}" dt="2023-09-28T14:02:35.665" v="3658" actId="26606"/>
          <ac:spMkLst>
            <pc:docMk/>
            <pc:sldMk cId="835560490" sldId="256"/>
            <ac:spMk id="1042" creationId="{2D529E20-662F-4915-ACD7-970C026FDB7F}"/>
          </ac:spMkLst>
        </pc:spChg>
        <pc:picChg chg="mod">
          <ac:chgData name="Ferguson, Jill (ASD-S)" userId="d557e456-7f44-473d-a134-65f3bc8ac04e" providerId="ADAL" clId="{095CB8BD-AA6F-4000-A9A2-A25ADCFF13CA}" dt="2023-09-28T14:02:35.665" v="3658" actId="26606"/>
          <ac:picMkLst>
            <pc:docMk/>
            <pc:sldMk cId="835560490" sldId="256"/>
            <ac:picMk id="1026" creationId="{BA5259B2-E407-47BD-9C89-B0D0353E1559}"/>
          </ac:picMkLst>
        </pc:picChg>
      </pc:sldChg>
      <pc:sldChg chg="modSp mod">
        <pc:chgData name="Ferguson, Jill (ASD-S)" userId="d557e456-7f44-473d-a134-65f3bc8ac04e" providerId="ADAL" clId="{095CB8BD-AA6F-4000-A9A2-A25ADCFF13CA}" dt="2023-09-28T13:58:56.268" v="3656" actId="14826"/>
        <pc:sldMkLst>
          <pc:docMk/>
          <pc:sldMk cId="287915434" sldId="257"/>
        </pc:sldMkLst>
        <pc:spChg chg="mod">
          <ac:chgData name="Ferguson, Jill (ASD-S)" userId="d557e456-7f44-473d-a134-65f3bc8ac04e" providerId="ADAL" clId="{095CB8BD-AA6F-4000-A9A2-A25ADCFF13CA}" dt="2023-09-28T13:58:27.919" v="3655" actId="255"/>
          <ac:spMkLst>
            <pc:docMk/>
            <pc:sldMk cId="287915434" sldId="257"/>
            <ac:spMk id="3" creationId="{67E05262-433D-4823-A903-E124C24E4A68}"/>
          </ac:spMkLst>
        </pc:spChg>
        <pc:spChg chg="mod">
          <ac:chgData name="Ferguson, Jill (ASD-S)" userId="d557e456-7f44-473d-a134-65f3bc8ac04e" providerId="ADAL" clId="{095CB8BD-AA6F-4000-A9A2-A25ADCFF13CA}" dt="2023-09-28T13:58:56.268" v="3656" actId="14826"/>
          <ac:spMkLst>
            <pc:docMk/>
            <pc:sldMk cId="287915434" sldId="257"/>
            <ac:spMk id="4" creationId="{0DCEEB2D-5D77-1A30-0CE3-3DAAD1930513}"/>
          </ac:spMkLst>
        </pc:spChg>
        <pc:picChg chg="mod">
          <ac:chgData name="Ferguson, Jill (ASD-S)" userId="d557e456-7f44-473d-a134-65f3bc8ac04e" providerId="ADAL" clId="{095CB8BD-AA6F-4000-A9A2-A25ADCFF13CA}" dt="2023-09-28T13:58:56.268" v="3656" actId="14826"/>
          <ac:picMkLst>
            <pc:docMk/>
            <pc:sldMk cId="287915434" sldId="257"/>
            <ac:picMk id="14" creationId="{35E1DD3F-3FB5-417A-9D98-7C3F895A0890}"/>
          </ac:picMkLst>
        </pc:picChg>
      </pc:sldChg>
      <pc:sldChg chg="addSp delSp modSp mod setBg setClrOvrMap">
        <pc:chgData name="Ferguson, Jill (ASD-S)" userId="d557e456-7f44-473d-a134-65f3bc8ac04e" providerId="ADAL" clId="{095CB8BD-AA6F-4000-A9A2-A25ADCFF13CA}" dt="2023-09-28T13:43:28.050" v="2884" actId="26606"/>
        <pc:sldMkLst>
          <pc:docMk/>
          <pc:sldMk cId="2119008132" sldId="261"/>
        </pc:sldMkLst>
        <pc:spChg chg="mod">
          <ac:chgData name="Ferguson, Jill (ASD-S)" userId="d557e456-7f44-473d-a134-65f3bc8ac04e" providerId="ADAL" clId="{095CB8BD-AA6F-4000-A9A2-A25ADCFF13CA}" dt="2023-09-28T13:43:28.050" v="2884" actId="26606"/>
          <ac:spMkLst>
            <pc:docMk/>
            <pc:sldMk cId="2119008132" sldId="261"/>
            <ac:spMk id="2" creationId="{12935ADF-A80F-42C8-91FB-B2E3F2302CBC}"/>
          </ac:spMkLst>
        </pc:spChg>
        <pc:spChg chg="mod ord">
          <ac:chgData name="Ferguson, Jill (ASD-S)" userId="d557e456-7f44-473d-a134-65f3bc8ac04e" providerId="ADAL" clId="{095CB8BD-AA6F-4000-A9A2-A25ADCFF13CA}" dt="2023-09-28T13:43:28.050" v="2884" actId="26606"/>
          <ac:spMkLst>
            <pc:docMk/>
            <pc:sldMk cId="2119008132" sldId="261"/>
            <ac:spMk id="3" creationId="{3312CF84-128C-4C0E-9AB3-472C1CB8117D}"/>
          </ac:spMkLst>
        </pc:spChg>
        <pc:spChg chg="mod">
          <ac:chgData name="Ferguson, Jill (ASD-S)" userId="d557e456-7f44-473d-a134-65f3bc8ac04e" providerId="ADAL" clId="{095CB8BD-AA6F-4000-A9A2-A25ADCFF13CA}" dt="2023-09-22T15:23:12.019" v="42" actId="14826"/>
          <ac:spMkLst>
            <pc:docMk/>
            <pc:sldMk cId="2119008132" sldId="261"/>
            <ac:spMk id="4" creationId="{6374E039-0256-1835-32DE-561F3905BFF5}"/>
          </ac:spMkLst>
        </pc:spChg>
        <pc:spChg chg="add mod">
          <ac:chgData name="Ferguson, Jill (ASD-S)" userId="d557e456-7f44-473d-a134-65f3bc8ac04e" providerId="ADAL" clId="{095CB8BD-AA6F-4000-A9A2-A25ADCFF13CA}" dt="2023-09-28T13:43:28.050" v="2884" actId="26606"/>
          <ac:spMkLst>
            <pc:docMk/>
            <pc:sldMk cId="2119008132" sldId="261"/>
            <ac:spMk id="6" creationId="{BAA57215-705C-EF7C-EDDE-3083E025D862}"/>
          </ac:spMkLst>
        </pc:spChg>
        <pc:spChg chg="del">
          <ac:chgData name="Ferguson, Jill (ASD-S)" userId="d557e456-7f44-473d-a134-65f3bc8ac04e" providerId="ADAL" clId="{095CB8BD-AA6F-4000-A9A2-A25ADCFF13CA}" dt="2023-09-28T13:43:28.050" v="2884" actId="26606"/>
          <ac:spMkLst>
            <pc:docMk/>
            <pc:sldMk cId="2119008132" sldId="261"/>
            <ac:spMk id="25" creationId="{D82EB7D3-3AD8-4ED1-9E1A-2906E14635E3}"/>
          </ac:spMkLst>
        </pc:spChg>
        <pc:spChg chg="del">
          <ac:chgData name="Ferguson, Jill (ASD-S)" userId="d557e456-7f44-473d-a134-65f3bc8ac04e" providerId="ADAL" clId="{095CB8BD-AA6F-4000-A9A2-A25ADCFF13CA}" dt="2023-09-28T13:43:28.050" v="2884" actId="26606"/>
          <ac:spMkLst>
            <pc:docMk/>
            <pc:sldMk cId="2119008132" sldId="261"/>
            <ac:spMk id="27" creationId="{2D529E20-662F-4915-ACD7-970C026FDB7F}"/>
          </ac:spMkLst>
        </pc:spChg>
        <pc:spChg chg="del">
          <ac:chgData name="Ferguson, Jill (ASD-S)" userId="d557e456-7f44-473d-a134-65f3bc8ac04e" providerId="ADAL" clId="{095CB8BD-AA6F-4000-A9A2-A25ADCFF13CA}" dt="2023-09-28T13:43:28.050" v="2884" actId="26606"/>
          <ac:spMkLst>
            <pc:docMk/>
            <pc:sldMk cId="2119008132" sldId="261"/>
            <ac:spMk id="28" creationId="{59647F54-801D-44AB-8284-EDDFF7763139}"/>
          </ac:spMkLst>
        </pc:spChg>
        <pc:spChg chg="del">
          <ac:chgData name="Ferguson, Jill (ASD-S)" userId="d557e456-7f44-473d-a134-65f3bc8ac04e" providerId="ADAL" clId="{095CB8BD-AA6F-4000-A9A2-A25ADCFF13CA}" dt="2023-09-28T13:43:28.050" v="2884" actId="26606"/>
          <ac:spMkLst>
            <pc:docMk/>
            <pc:sldMk cId="2119008132" sldId="261"/>
            <ac:spMk id="29" creationId="{56981798-4550-46DA-9172-4846E2FB66EC}"/>
          </ac:spMkLst>
        </pc:spChg>
        <pc:spChg chg="add">
          <ac:chgData name="Ferguson, Jill (ASD-S)" userId="d557e456-7f44-473d-a134-65f3bc8ac04e" providerId="ADAL" clId="{095CB8BD-AA6F-4000-A9A2-A25ADCFF13CA}" dt="2023-09-28T13:43:28.050" v="2884" actId="26606"/>
          <ac:spMkLst>
            <pc:docMk/>
            <pc:sldMk cId="2119008132" sldId="261"/>
            <ac:spMk id="33" creationId="{59647F54-801D-44AB-8284-EDDFF7763139}"/>
          </ac:spMkLst>
        </pc:spChg>
        <pc:spChg chg="add">
          <ac:chgData name="Ferguson, Jill (ASD-S)" userId="d557e456-7f44-473d-a134-65f3bc8ac04e" providerId="ADAL" clId="{095CB8BD-AA6F-4000-A9A2-A25ADCFF13CA}" dt="2023-09-28T13:43:28.050" v="2884" actId="26606"/>
          <ac:spMkLst>
            <pc:docMk/>
            <pc:sldMk cId="2119008132" sldId="261"/>
            <ac:spMk id="44" creationId="{89EA2611-DCBA-4E97-A2B2-9A466E76BDA4}"/>
          </ac:spMkLst>
        </pc:spChg>
        <pc:spChg chg="add">
          <ac:chgData name="Ferguson, Jill (ASD-S)" userId="d557e456-7f44-473d-a134-65f3bc8ac04e" providerId="ADAL" clId="{095CB8BD-AA6F-4000-A9A2-A25ADCFF13CA}" dt="2023-09-28T13:43:28.050" v="2884" actId="26606"/>
          <ac:spMkLst>
            <pc:docMk/>
            <pc:sldMk cId="2119008132" sldId="261"/>
            <ac:spMk id="46" creationId="{BBC615D1-6E12-40EF-915B-316CFDB550D5}"/>
          </ac:spMkLst>
        </pc:spChg>
        <pc:spChg chg="add">
          <ac:chgData name="Ferguson, Jill (ASD-S)" userId="d557e456-7f44-473d-a134-65f3bc8ac04e" providerId="ADAL" clId="{095CB8BD-AA6F-4000-A9A2-A25ADCFF13CA}" dt="2023-09-28T13:43:28.050" v="2884" actId="26606"/>
          <ac:spMkLst>
            <pc:docMk/>
            <pc:sldMk cId="2119008132" sldId="261"/>
            <ac:spMk id="48" creationId="{B9797D36-DE1E-47CD-881A-6C1F5828261B}"/>
          </ac:spMkLst>
        </pc:spChg>
        <pc:spChg chg="add">
          <ac:chgData name="Ferguson, Jill (ASD-S)" userId="d557e456-7f44-473d-a134-65f3bc8ac04e" providerId="ADAL" clId="{095CB8BD-AA6F-4000-A9A2-A25ADCFF13CA}" dt="2023-09-28T13:43:28.050" v="2884" actId="26606"/>
          <ac:spMkLst>
            <pc:docMk/>
            <pc:sldMk cId="2119008132" sldId="261"/>
            <ac:spMk id="50" creationId="{4A2FAF1F-F462-46AF-A9E6-CC93C4E2C359}"/>
          </ac:spMkLst>
        </pc:spChg>
        <pc:spChg chg="add">
          <ac:chgData name="Ferguson, Jill (ASD-S)" userId="d557e456-7f44-473d-a134-65f3bc8ac04e" providerId="ADAL" clId="{095CB8BD-AA6F-4000-A9A2-A25ADCFF13CA}" dt="2023-09-28T13:43:28.050" v="2884" actId="26606"/>
          <ac:spMkLst>
            <pc:docMk/>
            <pc:sldMk cId="2119008132" sldId="261"/>
            <ac:spMk id="52" creationId="{7146BED8-BAE9-42C5-A3DD-7B946445DB8C}"/>
          </ac:spMkLst>
        </pc:spChg>
        <pc:spChg chg="add">
          <ac:chgData name="Ferguson, Jill (ASD-S)" userId="d557e456-7f44-473d-a134-65f3bc8ac04e" providerId="ADAL" clId="{095CB8BD-AA6F-4000-A9A2-A25ADCFF13CA}" dt="2023-09-28T13:43:28.050" v="2884" actId="26606"/>
          <ac:spMkLst>
            <pc:docMk/>
            <pc:sldMk cId="2119008132" sldId="261"/>
            <ac:spMk id="54" creationId="{15765FE8-B62F-41E4-A73C-74C91A8FD945}"/>
          </ac:spMkLst>
        </pc:spChg>
        <pc:grpChg chg="del">
          <ac:chgData name="Ferguson, Jill (ASD-S)" userId="d557e456-7f44-473d-a134-65f3bc8ac04e" providerId="ADAL" clId="{095CB8BD-AA6F-4000-A9A2-A25ADCFF13CA}" dt="2023-09-28T13:43:28.050" v="2884" actId="26606"/>
          <ac:grpSpMkLst>
            <pc:docMk/>
            <pc:sldMk cId="2119008132" sldId="261"/>
            <ac:grpSpMk id="26" creationId="{FAEF28A3-012D-4640-B8B8-1EF6EAF7233B}"/>
          </ac:grpSpMkLst>
        </pc:grpChg>
        <pc:grpChg chg="add">
          <ac:chgData name="Ferguson, Jill (ASD-S)" userId="d557e456-7f44-473d-a134-65f3bc8ac04e" providerId="ADAL" clId="{095CB8BD-AA6F-4000-A9A2-A25ADCFF13CA}" dt="2023-09-28T13:43:28.050" v="2884" actId="26606"/>
          <ac:grpSpMkLst>
            <pc:docMk/>
            <pc:sldMk cId="2119008132" sldId="261"/>
            <ac:grpSpMk id="34" creationId="{FAEF28A3-012D-4640-B8B8-1EF6EAF7233B}"/>
          </ac:grpSpMkLst>
        </pc:grpChg>
        <pc:picChg chg="mod">
          <ac:chgData name="Ferguson, Jill (ASD-S)" userId="d557e456-7f44-473d-a134-65f3bc8ac04e" providerId="ADAL" clId="{095CB8BD-AA6F-4000-A9A2-A25ADCFF13CA}" dt="2023-09-28T13:43:28.050" v="2884" actId="26606"/>
          <ac:picMkLst>
            <pc:docMk/>
            <pc:sldMk cId="2119008132" sldId="261"/>
            <ac:picMk id="5" creationId="{B9E573DD-9697-49F8-9E21-77AA5784635E}"/>
          </ac:picMkLst>
        </pc:picChg>
      </pc:sldChg>
      <pc:sldChg chg="modSp mod">
        <pc:chgData name="Ferguson, Jill (ASD-S)" userId="d557e456-7f44-473d-a134-65f3bc8ac04e" providerId="ADAL" clId="{095CB8BD-AA6F-4000-A9A2-A25ADCFF13CA}" dt="2023-09-28T14:34:31.357" v="3808" actId="20577"/>
        <pc:sldMkLst>
          <pc:docMk/>
          <pc:sldMk cId="875609225" sldId="265"/>
        </pc:sldMkLst>
        <pc:spChg chg="mod">
          <ac:chgData name="Ferguson, Jill (ASD-S)" userId="d557e456-7f44-473d-a134-65f3bc8ac04e" providerId="ADAL" clId="{095CB8BD-AA6F-4000-A9A2-A25ADCFF13CA}" dt="2023-09-28T14:34:31.357" v="3808" actId="20577"/>
          <ac:spMkLst>
            <pc:docMk/>
            <pc:sldMk cId="875609225" sldId="265"/>
            <ac:spMk id="4" creationId="{54D2BC26-CB9E-4B1E-A189-7DB32A953C38}"/>
          </ac:spMkLst>
        </pc:spChg>
      </pc:sldChg>
      <pc:sldChg chg="del">
        <pc:chgData name="Ferguson, Jill (ASD-S)" userId="d557e456-7f44-473d-a134-65f3bc8ac04e" providerId="ADAL" clId="{095CB8BD-AA6F-4000-A9A2-A25ADCFF13CA}" dt="2023-09-22T15:26:37.326" v="113" actId="2696"/>
        <pc:sldMkLst>
          <pc:docMk/>
          <pc:sldMk cId="1559245117" sldId="266"/>
        </pc:sldMkLst>
      </pc:sldChg>
      <pc:sldChg chg="modSp del mod ord">
        <pc:chgData name="Ferguson, Jill (ASD-S)" userId="d557e456-7f44-473d-a134-65f3bc8ac04e" providerId="ADAL" clId="{095CB8BD-AA6F-4000-A9A2-A25ADCFF13CA}" dt="2023-09-28T13:41:34.205" v="2864" actId="2696"/>
        <pc:sldMkLst>
          <pc:docMk/>
          <pc:sldMk cId="2337690749" sldId="269"/>
        </pc:sldMkLst>
        <pc:spChg chg="mod">
          <ac:chgData name="Ferguson, Jill (ASD-S)" userId="d557e456-7f44-473d-a134-65f3bc8ac04e" providerId="ADAL" clId="{095CB8BD-AA6F-4000-A9A2-A25ADCFF13CA}" dt="2023-09-22T15:35:27.976" v="248" actId="14826"/>
          <ac:spMkLst>
            <pc:docMk/>
            <pc:sldMk cId="2337690749" sldId="269"/>
            <ac:spMk id="3" creationId="{105E2CC0-B32F-10DD-A72E-516436167977}"/>
          </ac:spMkLst>
        </pc:spChg>
        <pc:spChg chg="mod">
          <ac:chgData name="Ferguson, Jill (ASD-S)" userId="d557e456-7f44-473d-a134-65f3bc8ac04e" providerId="ADAL" clId="{095CB8BD-AA6F-4000-A9A2-A25ADCFF13CA}" dt="2023-09-22T15:38:30.336" v="449" actId="27636"/>
          <ac:spMkLst>
            <pc:docMk/>
            <pc:sldMk cId="2337690749" sldId="269"/>
            <ac:spMk id="4" creationId="{54D2BC26-CB9E-4B1E-A189-7DB32A953C38}"/>
          </ac:spMkLst>
        </pc:spChg>
        <pc:picChg chg="mod">
          <ac:chgData name="Ferguson, Jill (ASD-S)" userId="d557e456-7f44-473d-a134-65f3bc8ac04e" providerId="ADAL" clId="{095CB8BD-AA6F-4000-A9A2-A25ADCFF13CA}" dt="2023-09-22T15:35:27.976" v="248" actId="14826"/>
          <ac:picMkLst>
            <pc:docMk/>
            <pc:sldMk cId="2337690749" sldId="269"/>
            <ac:picMk id="3074" creationId="{E52C85B3-557B-412E-B9F1-42304EBD4DDD}"/>
          </ac:picMkLst>
        </pc:picChg>
      </pc:sldChg>
      <pc:sldChg chg="addSp delSp modSp mod setBg">
        <pc:chgData name="Ferguson, Jill (ASD-S)" userId="d557e456-7f44-473d-a134-65f3bc8ac04e" providerId="ADAL" clId="{095CB8BD-AA6F-4000-A9A2-A25ADCFF13CA}" dt="2023-09-28T13:42:34.698" v="2882" actId="26606"/>
        <pc:sldMkLst>
          <pc:docMk/>
          <pc:sldMk cId="2567019779" sldId="271"/>
        </pc:sldMkLst>
        <pc:spChg chg="mod">
          <ac:chgData name="Ferguson, Jill (ASD-S)" userId="d557e456-7f44-473d-a134-65f3bc8ac04e" providerId="ADAL" clId="{095CB8BD-AA6F-4000-A9A2-A25ADCFF13CA}" dt="2023-09-28T13:42:34.698" v="2882" actId="26606"/>
          <ac:spMkLst>
            <pc:docMk/>
            <pc:sldMk cId="2567019779" sldId="271"/>
            <ac:spMk id="2" creationId="{41687EE9-9B1F-480E-852F-0088ED57B1C3}"/>
          </ac:spMkLst>
        </pc:spChg>
        <pc:spChg chg="add mod">
          <ac:chgData name="Ferguson, Jill (ASD-S)" userId="d557e456-7f44-473d-a134-65f3bc8ac04e" providerId="ADAL" clId="{095CB8BD-AA6F-4000-A9A2-A25ADCFF13CA}" dt="2023-09-28T13:42:34.698" v="2882" actId="26606"/>
          <ac:spMkLst>
            <pc:docMk/>
            <pc:sldMk cId="2567019779" sldId="271"/>
            <ac:spMk id="3" creationId="{3B10330F-7D69-689A-D5A1-4049DA6BCA70}"/>
          </ac:spMkLst>
        </pc:spChg>
        <pc:spChg chg="mod">
          <ac:chgData name="Ferguson, Jill (ASD-S)" userId="d557e456-7f44-473d-a134-65f3bc8ac04e" providerId="ADAL" clId="{095CB8BD-AA6F-4000-A9A2-A25ADCFF13CA}" dt="2023-09-28T13:42:34.698" v="2882" actId="26606"/>
          <ac:spMkLst>
            <pc:docMk/>
            <pc:sldMk cId="2567019779" sldId="271"/>
            <ac:spMk id="11" creationId="{D08E1AE2-AA0A-49EE-9AC9-E77A4CCA49E6}"/>
          </ac:spMkLst>
        </pc:spChg>
        <pc:spChg chg="del">
          <ac:chgData name="Ferguson, Jill (ASD-S)" userId="d557e456-7f44-473d-a134-65f3bc8ac04e" providerId="ADAL" clId="{095CB8BD-AA6F-4000-A9A2-A25ADCFF13CA}" dt="2023-09-28T13:42:34.698" v="2882" actId="26606"/>
          <ac:spMkLst>
            <pc:docMk/>
            <pc:sldMk cId="2567019779" sldId="271"/>
            <ac:spMk id="4120" creationId="{92515798-C8A3-40E7-A830-82681C81A0CD}"/>
          </ac:spMkLst>
        </pc:spChg>
        <pc:spChg chg="del">
          <ac:chgData name="Ferguson, Jill (ASD-S)" userId="d557e456-7f44-473d-a134-65f3bc8ac04e" providerId="ADAL" clId="{095CB8BD-AA6F-4000-A9A2-A25ADCFF13CA}" dt="2023-09-28T13:42:34.698" v="2882" actId="26606"/>
          <ac:spMkLst>
            <pc:docMk/>
            <pc:sldMk cId="2567019779" sldId="271"/>
            <ac:spMk id="4125" creationId="{59647F54-801D-44AB-8284-EDDFF7763139}"/>
          </ac:spMkLst>
        </pc:spChg>
        <pc:spChg chg="del">
          <ac:chgData name="Ferguson, Jill (ASD-S)" userId="d557e456-7f44-473d-a134-65f3bc8ac04e" providerId="ADAL" clId="{095CB8BD-AA6F-4000-A9A2-A25ADCFF13CA}" dt="2023-09-28T13:42:34.698" v="2882" actId="26606"/>
          <ac:spMkLst>
            <pc:docMk/>
            <pc:sldMk cId="2567019779" sldId="271"/>
            <ac:spMk id="4126" creationId="{6DFBE54E-A701-4039-AC57-CF06B37CC626}"/>
          </ac:spMkLst>
        </pc:spChg>
        <pc:spChg chg="del">
          <ac:chgData name="Ferguson, Jill (ASD-S)" userId="d557e456-7f44-473d-a134-65f3bc8ac04e" providerId="ADAL" clId="{095CB8BD-AA6F-4000-A9A2-A25ADCFF13CA}" dt="2023-09-28T13:42:34.698" v="2882" actId="26606"/>
          <ac:spMkLst>
            <pc:docMk/>
            <pc:sldMk cId="2567019779" sldId="271"/>
            <ac:spMk id="4127" creationId="{D33A9890-FE1F-4F08-8EF4-FD2B43954605}"/>
          </ac:spMkLst>
        </pc:spChg>
        <pc:spChg chg="add">
          <ac:chgData name="Ferguson, Jill (ASD-S)" userId="d557e456-7f44-473d-a134-65f3bc8ac04e" providerId="ADAL" clId="{095CB8BD-AA6F-4000-A9A2-A25ADCFF13CA}" dt="2023-09-28T13:42:34.698" v="2882" actId="26606"/>
          <ac:spMkLst>
            <pc:docMk/>
            <pc:sldMk cId="2567019779" sldId="271"/>
            <ac:spMk id="4143" creationId="{59647F54-801D-44AB-8284-EDDFF7763139}"/>
          </ac:spMkLst>
        </pc:spChg>
        <pc:spChg chg="add">
          <ac:chgData name="Ferguson, Jill (ASD-S)" userId="d557e456-7f44-473d-a134-65f3bc8ac04e" providerId="ADAL" clId="{095CB8BD-AA6F-4000-A9A2-A25ADCFF13CA}" dt="2023-09-28T13:42:34.698" v="2882" actId="26606"/>
          <ac:spMkLst>
            <pc:docMk/>
            <pc:sldMk cId="2567019779" sldId="271"/>
            <ac:spMk id="4145" creationId="{8D489E29-742E-4D34-AB08-CE3217805B81}"/>
          </ac:spMkLst>
        </pc:spChg>
        <pc:grpChg chg="del">
          <ac:chgData name="Ferguson, Jill (ASD-S)" userId="d557e456-7f44-473d-a134-65f3bc8ac04e" providerId="ADAL" clId="{095CB8BD-AA6F-4000-A9A2-A25ADCFF13CA}" dt="2023-09-28T13:42:34.698" v="2882" actId="26606"/>
          <ac:grpSpMkLst>
            <pc:docMk/>
            <pc:sldMk cId="2567019779" sldId="271"/>
            <ac:grpSpMk id="4103" creationId="{FAEF28A3-012D-4640-B8B8-1EF6EAF7233B}"/>
          </ac:grpSpMkLst>
        </pc:grpChg>
        <pc:grpChg chg="add">
          <ac:chgData name="Ferguson, Jill (ASD-S)" userId="d557e456-7f44-473d-a134-65f3bc8ac04e" providerId="ADAL" clId="{095CB8BD-AA6F-4000-A9A2-A25ADCFF13CA}" dt="2023-09-28T13:42:34.698" v="2882" actId="26606"/>
          <ac:grpSpMkLst>
            <pc:docMk/>
            <pc:sldMk cId="2567019779" sldId="271"/>
            <ac:grpSpMk id="4132" creationId="{FAEF28A3-012D-4640-B8B8-1EF6EAF7233B}"/>
          </ac:grpSpMkLst>
        </pc:grpChg>
        <pc:picChg chg="mod">
          <ac:chgData name="Ferguson, Jill (ASD-S)" userId="d557e456-7f44-473d-a134-65f3bc8ac04e" providerId="ADAL" clId="{095CB8BD-AA6F-4000-A9A2-A25ADCFF13CA}" dt="2023-09-28T13:42:34.698" v="2882" actId="26606"/>
          <ac:picMkLst>
            <pc:docMk/>
            <pc:sldMk cId="2567019779" sldId="271"/>
            <ac:picMk id="4098" creationId="{724AE89C-BFC3-4CD9-875D-C54E77CE00DC}"/>
          </ac:picMkLst>
        </pc:picChg>
      </pc:sldChg>
      <pc:sldChg chg="addSp modSp del mod ord">
        <pc:chgData name="Ferguson, Jill (ASD-S)" userId="d557e456-7f44-473d-a134-65f3bc8ac04e" providerId="ADAL" clId="{095CB8BD-AA6F-4000-A9A2-A25ADCFF13CA}" dt="2023-09-28T13:41:20.989" v="2863" actId="2696"/>
        <pc:sldMkLst>
          <pc:docMk/>
          <pc:sldMk cId="3522450579" sldId="272"/>
        </pc:sldMkLst>
        <pc:spChg chg="mod">
          <ac:chgData name="Ferguson, Jill (ASD-S)" userId="d557e456-7f44-473d-a134-65f3bc8ac04e" providerId="ADAL" clId="{095CB8BD-AA6F-4000-A9A2-A25ADCFF13CA}" dt="2023-09-22T15:27:15.864" v="145" actId="20577"/>
          <ac:spMkLst>
            <pc:docMk/>
            <pc:sldMk cId="3522450579" sldId="272"/>
            <ac:spMk id="3" creationId="{A4AB66DF-4578-C360-5E4B-B02D76573FD1}"/>
          </ac:spMkLst>
        </pc:spChg>
        <pc:spChg chg="add mod">
          <ac:chgData name="Ferguson, Jill (ASD-S)" userId="d557e456-7f44-473d-a134-65f3bc8ac04e" providerId="ADAL" clId="{095CB8BD-AA6F-4000-A9A2-A25ADCFF13CA}" dt="2023-09-22T15:33:08.237" v="243" actId="14826"/>
          <ac:spMkLst>
            <pc:docMk/>
            <pc:sldMk cId="3522450579" sldId="272"/>
            <ac:spMk id="4" creationId="{7784506E-4406-B059-594E-CD6B6FA8B697}"/>
          </ac:spMkLst>
        </pc:spChg>
        <pc:picChg chg="mod">
          <ac:chgData name="Ferguson, Jill (ASD-S)" userId="d557e456-7f44-473d-a134-65f3bc8ac04e" providerId="ADAL" clId="{095CB8BD-AA6F-4000-A9A2-A25ADCFF13CA}" dt="2023-09-22T15:33:08.237" v="243" actId="14826"/>
          <ac:picMkLst>
            <pc:docMk/>
            <pc:sldMk cId="3522450579" sldId="272"/>
            <ac:picMk id="6" creationId="{FD27CD25-89C0-2AF6-97C4-47EB3CDDB317}"/>
          </ac:picMkLst>
        </pc:picChg>
      </pc:sldChg>
      <pc:sldChg chg="addSp delSp modSp mod setBg">
        <pc:chgData name="Ferguson, Jill (ASD-S)" userId="d557e456-7f44-473d-a134-65f3bc8ac04e" providerId="ADAL" clId="{095CB8BD-AA6F-4000-A9A2-A25ADCFF13CA}" dt="2023-09-28T13:49:03.424" v="3224" actId="14826"/>
        <pc:sldMkLst>
          <pc:docMk/>
          <pc:sldMk cId="787376447" sldId="273"/>
        </pc:sldMkLst>
        <pc:spChg chg="mod ord">
          <ac:chgData name="Ferguson, Jill (ASD-S)" userId="d557e456-7f44-473d-a134-65f3bc8ac04e" providerId="ADAL" clId="{095CB8BD-AA6F-4000-A9A2-A25ADCFF13CA}" dt="2023-09-22T16:38:14.960" v="1547" actId="26606"/>
          <ac:spMkLst>
            <pc:docMk/>
            <pc:sldMk cId="787376447" sldId="273"/>
            <ac:spMk id="2" creationId="{6964A204-D655-D144-AB2C-C4D631FFE566}"/>
          </ac:spMkLst>
        </pc:spChg>
        <pc:spChg chg="add mod">
          <ac:chgData name="Ferguson, Jill (ASD-S)" userId="d557e456-7f44-473d-a134-65f3bc8ac04e" providerId="ADAL" clId="{095CB8BD-AA6F-4000-A9A2-A25ADCFF13CA}" dt="2023-09-28T13:48:18.091" v="3223" actId="14826"/>
          <ac:spMkLst>
            <pc:docMk/>
            <pc:sldMk cId="787376447" sldId="273"/>
            <ac:spMk id="3" creationId="{6369740F-A728-2891-505F-F731B96C2F89}"/>
          </ac:spMkLst>
        </pc:spChg>
        <pc:spChg chg="add del">
          <ac:chgData name="Ferguson, Jill (ASD-S)" userId="d557e456-7f44-473d-a134-65f3bc8ac04e" providerId="ADAL" clId="{095CB8BD-AA6F-4000-A9A2-A25ADCFF13CA}" dt="2023-09-22T16:38:14.913" v="1546" actId="26606"/>
          <ac:spMkLst>
            <pc:docMk/>
            <pc:sldMk cId="787376447" sldId="273"/>
            <ac:spMk id="15" creationId="{670D6F2B-93AF-47D6-9378-5E54BE0AC69F}"/>
          </ac:spMkLst>
        </pc:spChg>
        <pc:spChg chg="add del">
          <ac:chgData name="Ferguson, Jill (ASD-S)" userId="d557e456-7f44-473d-a134-65f3bc8ac04e" providerId="ADAL" clId="{095CB8BD-AA6F-4000-A9A2-A25ADCFF13CA}" dt="2023-09-22T16:38:14.913" v="1546" actId="26606"/>
          <ac:spMkLst>
            <pc:docMk/>
            <pc:sldMk cId="787376447" sldId="273"/>
            <ac:spMk id="17" creationId="{2D529E20-662F-4915-ACD7-970C026FDB7F}"/>
          </ac:spMkLst>
        </pc:spChg>
        <pc:spChg chg="add del">
          <ac:chgData name="Ferguson, Jill (ASD-S)" userId="d557e456-7f44-473d-a134-65f3bc8ac04e" providerId="ADAL" clId="{095CB8BD-AA6F-4000-A9A2-A25ADCFF13CA}" dt="2023-09-22T16:38:14.913" v="1546" actId="26606"/>
          <ac:spMkLst>
            <pc:docMk/>
            <pc:sldMk cId="787376447" sldId="273"/>
            <ac:spMk id="19" creationId="{1AD5EB79-7F9A-4BBC-92A5-188382CBA1B6}"/>
          </ac:spMkLst>
        </pc:spChg>
        <pc:spChg chg="add del">
          <ac:chgData name="Ferguson, Jill (ASD-S)" userId="d557e456-7f44-473d-a134-65f3bc8ac04e" providerId="ADAL" clId="{095CB8BD-AA6F-4000-A9A2-A25ADCFF13CA}" dt="2023-09-22T16:38:14.913" v="1546" actId="26606"/>
          <ac:spMkLst>
            <pc:docMk/>
            <pc:sldMk cId="787376447" sldId="273"/>
            <ac:spMk id="21" creationId="{B9B8A17F-DC3A-4D9A-AA53-9BFB894CD7BA}"/>
          </ac:spMkLst>
        </pc:spChg>
        <pc:spChg chg="add">
          <ac:chgData name="Ferguson, Jill (ASD-S)" userId="d557e456-7f44-473d-a134-65f3bc8ac04e" providerId="ADAL" clId="{095CB8BD-AA6F-4000-A9A2-A25ADCFF13CA}" dt="2023-09-22T16:38:14.960" v="1547" actId="26606"/>
          <ac:spMkLst>
            <pc:docMk/>
            <pc:sldMk cId="787376447" sldId="273"/>
            <ac:spMk id="24" creationId="{B8144315-1C5A-4185-A952-25D98D303D46}"/>
          </ac:spMkLst>
        </pc:spChg>
        <pc:grpChg chg="add del">
          <ac:chgData name="Ferguson, Jill (ASD-S)" userId="d557e456-7f44-473d-a134-65f3bc8ac04e" providerId="ADAL" clId="{095CB8BD-AA6F-4000-A9A2-A25ADCFF13CA}" dt="2023-09-22T16:38:14.913" v="1546" actId="26606"/>
          <ac:grpSpMkLst>
            <pc:docMk/>
            <pc:sldMk cId="787376447" sldId="273"/>
            <ac:grpSpMk id="11" creationId="{6503EB0F-2257-4A3E-A73B-E1DE769B459F}"/>
          </ac:grpSpMkLst>
        </pc:grpChg>
        <pc:grpChg chg="add">
          <ac:chgData name="Ferguson, Jill (ASD-S)" userId="d557e456-7f44-473d-a134-65f3bc8ac04e" providerId="ADAL" clId="{095CB8BD-AA6F-4000-A9A2-A25ADCFF13CA}" dt="2023-09-22T16:38:14.960" v="1547" actId="26606"/>
          <ac:grpSpMkLst>
            <pc:docMk/>
            <pc:sldMk cId="787376447" sldId="273"/>
            <ac:grpSpMk id="23" creationId="{4091D54B-59AB-4A5E-8E9E-0421BD66D4FB}"/>
          </ac:grpSpMkLst>
        </pc:grpChg>
        <pc:grpChg chg="add">
          <ac:chgData name="Ferguson, Jill (ASD-S)" userId="d557e456-7f44-473d-a134-65f3bc8ac04e" providerId="ADAL" clId="{095CB8BD-AA6F-4000-A9A2-A25ADCFF13CA}" dt="2023-09-22T16:38:14.960" v="1547" actId="26606"/>
          <ac:grpSpMkLst>
            <pc:docMk/>
            <pc:sldMk cId="787376447" sldId="273"/>
            <ac:grpSpMk id="25" creationId="{25A657F0-42F3-40D3-BC75-7DA1F5C6A225}"/>
          </ac:grpSpMkLst>
        </pc:grpChg>
        <pc:picChg chg="mod">
          <ac:chgData name="Ferguson, Jill (ASD-S)" userId="d557e456-7f44-473d-a134-65f3bc8ac04e" providerId="ADAL" clId="{095CB8BD-AA6F-4000-A9A2-A25ADCFF13CA}" dt="2023-09-28T13:49:03.424" v="3224" actId="14826"/>
          <ac:picMkLst>
            <pc:docMk/>
            <pc:sldMk cId="787376447" sldId="273"/>
            <ac:picMk id="6" creationId="{B175AD57-7D03-31D8-9609-6A01FFD640A7}"/>
          </ac:picMkLst>
        </pc:picChg>
      </pc:sldChg>
      <pc:sldChg chg="addSp modSp mod ord setBg setClrOvrMap">
        <pc:chgData name="Ferguson, Jill (ASD-S)" userId="d557e456-7f44-473d-a134-65f3bc8ac04e" providerId="ADAL" clId="{095CB8BD-AA6F-4000-A9A2-A25ADCFF13CA}" dt="2023-09-28T13:54:01.113" v="3490"/>
        <pc:sldMkLst>
          <pc:docMk/>
          <pc:sldMk cId="1055438650" sldId="274"/>
        </pc:sldMkLst>
        <pc:spChg chg="mod">
          <ac:chgData name="Ferguson, Jill (ASD-S)" userId="d557e456-7f44-473d-a134-65f3bc8ac04e" providerId="ADAL" clId="{095CB8BD-AA6F-4000-A9A2-A25ADCFF13CA}" dt="2023-09-28T13:53:36.925" v="3488" actId="26606"/>
          <ac:spMkLst>
            <pc:docMk/>
            <pc:sldMk cId="1055438650" sldId="274"/>
            <ac:spMk id="2" creationId="{AAEBFD73-1C65-929C-14F0-D871E53A6A66}"/>
          </ac:spMkLst>
        </pc:spChg>
        <pc:spChg chg="add mod">
          <ac:chgData name="Ferguson, Jill (ASD-S)" userId="d557e456-7f44-473d-a134-65f3bc8ac04e" providerId="ADAL" clId="{095CB8BD-AA6F-4000-A9A2-A25ADCFF13CA}" dt="2023-09-28T13:53:36.925" v="3488" actId="26606"/>
          <ac:spMkLst>
            <pc:docMk/>
            <pc:sldMk cId="1055438650" sldId="274"/>
            <ac:spMk id="3" creationId="{2E44FB27-C53E-2872-8784-410BF4875191}"/>
          </ac:spMkLst>
        </pc:spChg>
        <pc:spChg chg="mod">
          <ac:chgData name="Ferguson, Jill (ASD-S)" userId="d557e456-7f44-473d-a134-65f3bc8ac04e" providerId="ADAL" clId="{095CB8BD-AA6F-4000-A9A2-A25ADCFF13CA}" dt="2023-09-28T13:53:36.925" v="3488" actId="26606"/>
          <ac:spMkLst>
            <pc:docMk/>
            <pc:sldMk cId="1055438650" sldId="274"/>
            <ac:spMk id="4" creationId="{1EF94EB9-6F9B-2572-4E0D-20EEA2CC8037}"/>
          </ac:spMkLst>
        </pc:spChg>
        <pc:spChg chg="add">
          <ac:chgData name="Ferguson, Jill (ASD-S)" userId="d557e456-7f44-473d-a134-65f3bc8ac04e" providerId="ADAL" clId="{095CB8BD-AA6F-4000-A9A2-A25ADCFF13CA}" dt="2023-09-28T13:53:36.925" v="3488" actId="26606"/>
          <ac:spMkLst>
            <pc:docMk/>
            <pc:sldMk cId="1055438650" sldId="274"/>
            <ac:spMk id="22" creationId="{079CE317-680B-449C-A423-71C1FE069B4C}"/>
          </ac:spMkLst>
        </pc:spChg>
        <pc:spChg chg="add">
          <ac:chgData name="Ferguson, Jill (ASD-S)" userId="d557e456-7f44-473d-a134-65f3bc8ac04e" providerId="ADAL" clId="{095CB8BD-AA6F-4000-A9A2-A25ADCFF13CA}" dt="2023-09-28T13:53:36.925" v="3488" actId="26606"/>
          <ac:spMkLst>
            <pc:docMk/>
            <pc:sldMk cId="1055438650" sldId="274"/>
            <ac:spMk id="24" creationId="{F70C2B8F-6B1B-46D5-86E6-40F36C695FC2}"/>
          </ac:spMkLst>
        </pc:spChg>
        <pc:spChg chg="add">
          <ac:chgData name="Ferguson, Jill (ASD-S)" userId="d557e456-7f44-473d-a134-65f3bc8ac04e" providerId="ADAL" clId="{095CB8BD-AA6F-4000-A9A2-A25ADCFF13CA}" dt="2023-09-28T13:53:36.925" v="3488" actId="26606"/>
          <ac:spMkLst>
            <pc:docMk/>
            <pc:sldMk cId="1055438650" sldId="274"/>
            <ac:spMk id="26" creationId="{DB521824-592C-476A-AB0A-CA0C6D1F3407}"/>
          </ac:spMkLst>
        </pc:spChg>
        <pc:spChg chg="add">
          <ac:chgData name="Ferguson, Jill (ASD-S)" userId="d557e456-7f44-473d-a134-65f3bc8ac04e" providerId="ADAL" clId="{095CB8BD-AA6F-4000-A9A2-A25ADCFF13CA}" dt="2023-09-28T13:53:36.925" v="3488" actId="26606"/>
          <ac:spMkLst>
            <pc:docMk/>
            <pc:sldMk cId="1055438650" sldId="274"/>
            <ac:spMk id="28" creationId="{A2749EFA-8EE4-4EB8-9424-8E593B9320AD}"/>
          </ac:spMkLst>
        </pc:spChg>
        <pc:spChg chg="add">
          <ac:chgData name="Ferguson, Jill (ASD-S)" userId="d557e456-7f44-473d-a134-65f3bc8ac04e" providerId="ADAL" clId="{095CB8BD-AA6F-4000-A9A2-A25ADCFF13CA}" dt="2023-09-28T13:53:36.925" v="3488" actId="26606"/>
          <ac:spMkLst>
            <pc:docMk/>
            <pc:sldMk cId="1055438650" sldId="274"/>
            <ac:spMk id="30" creationId="{B5C860C9-D4F9-4350-80DA-0D1CD36C7741}"/>
          </ac:spMkLst>
        </pc:spChg>
        <pc:spChg chg="add">
          <ac:chgData name="Ferguson, Jill (ASD-S)" userId="d557e456-7f44-473d-a134-65f3bc8ac04e" providerId="ADAL" clId="{095CB8BD-AA6F-4000-A9A2-A25ADCFF13CA}" dt="2023-09-28T13:53:36.925" v="3488" actId="26606"/>
          <ac:spMkLst>
            <pc:docMk/>
            <pc:sldMk cId="1055438650" sldId="274"/>
            <ac:spMk id="32" creationId="{538A90C8-AE0E-4EBA-9AF8-EEDB206020E0}"/>
          </ac:spMkLst>
        </pc:spChg>
        <pc:grpChg chg="add">
          <ac:chgData name="Ferguson, Jill (ASD-S)" userId="d557e456-7f44-473d-a134-65f3bc8ac04e" providerId="ADAL" clId="{095CB8BD-AA6F-4000-A9A2-A25ADCFF13CA}" dt="2023-09-28T13:53:36.925" v="3488" actId="26606"/>
          <ac:grpSpMkLst>
            <pc:docMk/>
            <pc:sldMk cId="1055438650" sldId="274"/>
            <ac:grpSpMk id="11" creationId="{DDA34B8A-FA8D-4E16-AD72-7B60B1C2582A}"/>
          </ac:grpSpMkLst>
        </pc:grpChg>
        <pc:picChg chg="mod">
          <ac:chgData name="Ferguson, Jill (ASD-S)" userId="d557e456-7f44-473d-a134-65f3bc8ac04e" providerId="ADAL" clId="{095CB8BD-AA6F-4000-A9A2-A25ADCFF13CA}" dt="2023-09-28T13:53:36.925" v="3488" actId="26606"/>
          <ac:picMkLst>
            <pc:docMk/>
            <pc:sldMk cId="1055438650" sldId="274"/>
            <ac:picMk id="6" creationId="{03E9581B-37CB-D875-6A29-5191E7879C98}"/>
          </ac:picMkLst>
        </pc:picChg>
      </pc:sldChg>
      <pc:sldChg chg="addSp modSp del mod ord">
        <pc:chgData name="Ferguson, Jill (ASD-S)" userId="d557e456-7f44-473d-a134-65f3bc8ac04e" providerId="ADAL" clId="{095CB8BD-AA6F-4000-A9A2-A25ADCFF13CA}" dt="2023-09-28T13:49:14.555" v="3225" actId="2696"/>
        <pc:sldMkLst>
          <pc:docMk/>
          <pc:sldMk cId="3445074987" sldId="275"/>
        </pc:sldMkLst>
        <pc:spChg chg="mod">
          <ac:chgData name="Ferguson, Jill (ASD-S)" userId="d557e456-7f44-473d-a134-65f3bc8ac04e" providerId="ADAL" clId="{095CB8BD-AA6F-4000-A9A2-A25ADCFF13CA}" dt="2023-09-22T15:42:09.421" v="681" actId="20577"/>
          <ac:spMkLst>
            <pc:docMk/>
            <pc:sldMk cId="3445074987" sldId="275"/>
            <ac:spMk id="2" creationId="{B309E21A-CE1B-60B0-B1D5-54D759CBD448}"/>
          </ac:spMkLst>
        </pc:spChg>
        <pc:spChg chg="mod">
          <ac:chgData name="Ferguson, Jill (ASD-S)" userId="d557e456-7f44-473d-a134-65f3bc8ac04e" providerId="ADAL" clId="{095CB8BD-AA6F-4000-A9A2-A25ADCFF13CA}" dt="2023-09-22T15:44:19.314" v="861" actId="20577"/>
          <ac:spMkLst>
            <pc:docMk/>
            <pc:sldMk cId="3445074987" sldId="275"/>
            <ac:spMk id="3" creationId="{F84F37FD-F8D9-682E-A495-CD9C4C0909D6}"/>
          </ac:spMkLst>
        </pc:spChg>
        <pc:spChg chg="add mod">
          <ac:chgData name="Ferguson, Jill (ASD-S)" userId="d557e456-7f44-473d-a134-65f3bc8ac04e" providerId="ADAL" clId="{095CB8BD-AA6F-4000-A9A2-A25ADCFF13CA}" dt="2023-09-22T15:45:16.649" v="862" actId="14826"/>
          <ac:spMkLst>
            <pc:docMk/>
            <pc:sldMk cId="3445074987" sldId="275"/>
            <ac:spMk id="4" creationId="{4A3B1963-E491-0B73-34B9-4C27202B852E}"/>
          </ac:spMkLst>
        </pc:spChg>
        <pc:picChg chg="mod">
          <ac:chgData name="Ferguson, Jill (ASD-S)" userId="d557e456-7f44-473d-a134-65f3bc8ac04e" providerId="ADAL" clId="{095CB8BD-AA6F-4000-A9A2-A25ADCFF13CA}" dt="2023-09-22T15:45:16.649" v="862" actId="14826"/>
          <ac:picMkLst>
            <pc:docMk/>
            <pc:sldMk cId="3445074987" sldId="275"/>
            <ac:picMk id="6" creationId="{D8306F08-E838-4796-49F3-4D4B89256959}"/>
          </ac:picMkLst>
        </pc:picChg>
      </pc:sldChg>
      <pc:sldChg chg="modSp mod">
        <pc:chgData name="Ferguson, Jill (ASD-S)" userId="d557e456-7f44-473d-a134-65f3bc8ac04e" providerId="ADAL" clId="{095CB8BD-AA6F-4000-A9A2-A25ADCFF13CA}" dt="2023-09-28T13:41:10.205" v="2862" actId="14826"/>
        <pc:sldMkLst>
          <pc:docMk/>
          <pc:sldMk cId="3588682219" sldId="277"/>
        </pc:sldMkLst>
        <pc:spChg chg="mod">
          <ac:chgData name="Ferguson, Jill (ASD-S)" userId="d557e456-7f44-473d-a134-65f3bc8ac04e" providerId="ADAL" clId="{095CB8BD-AA6F-4000-A9A2-A25ADCFF13CA}" dt="2023-09-22T18:44:36.799" v="1782" actId="20577"/>
          <ac:spMkLst>
            <pc:docMk/>
            <pc:sldMk cId="3588682219" sldId="277"/>
            <ac:spMk id="3" creationId="{9CC513BD-A096-836F-3458-3896C2FE9ED5}"/>
          </ac:spMkLst>
        </pc:spChg>
        <pc:picChg chg="mod">
          <ac:chgData name="Ferguson, Jill (ASD-S)" userId="d557e456-7f44-473d-a134-65f3bc8ac04e" providerId="ADAL" clId="{095CB8BD-AA6F-4000-A9A2-A25ADCFF13CA}" dt="2023-09-28T13:40:42.808" v="2861" actId="14826"/>
          <ac:picMkLst>
            <pc:docMk/>
            <pc:sldMk cId="3588682219" sldId="277"/>
            <ac:picMk id="7" creationId="{9AF4EF6C-C802-7DB3-5B29-5BEF06D11FC3}"/>
          </ac:picMkLst>
        </pc:picChg>
        <pc:picChg chg="mod">
          <ac:chgData name="Ferguson, Jill (ASD-S)" userId="d557e456-7f44-473d-a134-65f3bc8ac04e" providerId="ADAL" clId="{095CB8BD-AA6F-4000-A9A2-A25ADCFF13CA}" dt="2023-09-28T13:41:10.205" v="2862" actId="14826"/>
          <ac:picMkLst>
            <pc:docMk/>
            <pc:sldMk cId="3588682219" sldId="277"/>
            <ac:picMk id="9" creationId="{CBC3DBD0-A18F-FC7A-EF96-F96E619111AB}"/>
          </ac:picMkLst>
        </pc:picChg>
      </pc:sldChg>
      <pc:sldChg chg="delSp modSp mod">
        <pc:chgData name="Ferguson, Jill (ASD-S)" userId="d557e456-7f44-473d-a134-65f3bc8ac04e" providerId="ADAL" clId="{095CB8BD-AA6F-4000-A9A2-A25ADCFF13CA}" dt="2023-09-28T13:54:49.984" v="3494" actId="14826"/>
        <pc:sldMkLst>
          <pc:docMk/>
          <pc:sldMk cId="1666629001" sldId="278"/>
        </pc:sldMkLst>
        <pc:spChg chg="mod">
          <ac:chgData name="Ferguson, Jill (ASD-S)" userId="d557e456-7f44-473d-a134-65f3bc8ac04e" providerId="ADAL" clId="{095CB8BD-AA6F-4000-A9A2-A25ADCFF13CA}" dt="2023-09-28T13:39:08.440" v="2840" actId="5793"/>
          <ac:spMkLst>
            <pc:docMk/>
            <pc:sldMk cId="1666629001" sldId="278"/>
            <ac:spMk id="2" creationId="{AC9BF9AB-9BB5-F7F9-9744-EA71642DF1A8}"/>
          </ac:spMkLst>
        </pc:spChg>
        <pc:spChg chg="mod">
          <ac:chgData name="Ferguson, Jill (ASD-S)" userId="d557e456-7f44-473d-a134-65f3bc8ac04e" providerId="ADAL" clId="{095CB8BD-AA6F-4000-A9A2-A25ADCFF13CA}" dt="2023-09-28T13:39:16.055" v="2860" actId="5793"/>
          <ac:spMkLst>
            <pc:docMk/>
            <pc:sldMk cId="1666629001" sldId="278"/>
            <ac:spMk id="3" creationId="{5B58F715-4FC6-11A2-BB3C-1392A36564E3}"/>
          </ac:spMkLst>
        </pc:spChg>
        <pc:spChg chg="del">
          <ac:chgData name="Ferguson, Jill (ASD-S)" userId="d557e456-7f44-473d-a134-65f3bc8ac04e" providerId="ADAL" clId="{095CB8BD-AA6F-4000-A9A2-A25ADCFF13CA}" dt="2023-09-28T13:54:49.984" v="3494" actId="14826"/>
          <ac:spMkLst>
            <pc:docMk/>
            <pc:sldMk cId="1666629001" sldId="278"/>
            <ac:spMk id="4" creationId="{B6DB6EE5-91C1-D371-CEB9-9C0D40455E86}"/>
          </ac:spMkLst>
        </pc:spChg>
        <pc:picChg chg="mod">
          <ac:chgData name="Ferguson, Jill (ASD-S)" userId="d557e456-7f44-473d-a134-65f3bc8ac04e" providerId="ADAL" clId="{095CB8BD-AA6F-4000-A9A2-A25ADCFF13CA}" dt="2023-09-28T13:54:49.984" v="3494" actId="14826"/>
          <ac:picMkLst>
            <pc:docMk/>
            <pc:sldMk cId="1666629001" sldId="278"/>
            <ac:picMk id="6" creationId="{D8B310C1-032F-8F2B-140C-9A37E7B7C955}"/>
          </ac:picMkLst>
        </pc:picChg>
      </pc:sldChg>
      <pc:sldChg chg="addSp modSp del mod ord setBg setClrOvrMap">
        <pc:chgData name="Ferguson, Jill (ASD-S)" userId="d557e456-7f44-473d-a134-65f3bc8ac04e" providerId="ADAL" clId="{095CB8BD-AA6F-4000-A9A2-A25ADCFF13CA}" dt="2023-09-28T13:43:47.708" v="2885" actId="2696"/>
        <pc:sldMkLst>
          <pc:docMk/>
          <pc:sldMk cId="2771195848" sldId="279"/>
        </pc:sldMkLst>
        <pc:spChg chg="mod">
          <ac:chgData name="Ferguson, Jill (ASD-S)" userId="d557e456-7f44-473d-a134-65f3bc8ac04e" providerId="ADAL" clId="{095CB8BD-AA6F-4000-A9A2-A25ADCFF13CA}" dt="2023-09-22T15:27:54.255" v="148" actId="26606"/>
          <ac:spMkLst>
            <pc:docMk/>
            <pc:sldMk cId="2771195848" sldId="279"/>
            <ac:spMk id="2" creationId="{E2104B3F-2BDC-2A46-48CC-98B724083A2C}"/>
          </ac:spMkLst>
        </pc:spChg>
        <pc:spChg chg="mod ord">
          <ac:chgData name="Ferguson, Jill (ASD-S)" userId="d557e456-7f44-473d-a134-65f3bc8ac04e" providerId="ADAL" clId="{095CB8BD-AA6F-4000-A9A2-A25ADCFF13CA}" dt="2023-09-22T16:37:03.200" v="1543" actId="20577"/>
          <ac:spMkLst>
            <pc:docMk/>
            <pc:sldMk cId="2771195848" sldId="279"/>
            <ac:spMk id="3" creationId="{4C1B2889-8438-F5A8-4E96-9227473C51F6}"/>
          </ac:spMkLst>
        </pc:spChg>
        <pc:spChg chg="add mod">
          <ac:chgData name="Ferguson, Jill (ASD-S)" userId="d557e456-7f44-473d-a134-65f3bc8ac04e" providerId="ADAL" clId="{095CB8BD-AA6F-4000-A9A2-A25ADCFF13CA}" dt="2023-09-22T15:28:46.394" v="149" actId="14826"/>
          <ac:spMkLst>
            <pc:docMk/>
            <pc:sldMk cId="2771195848" sldId="279"/>
            <ac:spMk id="4" creationId="{9E0A8753-7F5D-55F8-0995-47A3350EDD35}"/>
          </ac:spMkLst>
        </pc:spChg>
        <pc:spChg chg="add">
          <ac:chgData name="Ferguson, Jill (ASD-S)" userId="d557e456-7f44-473d-a134-65f3bc8ac04e" providerId="ADAL" clId="{095CB8BD-AA6F-4000-A9A2-A25ADCFF13CA}" dt="2023-09-22T15:27:54.255" v="148" actId="26606"/>
          <ac:spMkLst>
            <pc:docMk/>
            <pc:sldMk cId="2771195848" sldId="279"/>
            <ac:spMk id="10" creationId="{510C9632-BB6F-48EE-AB65-501878BA5DB6}"/>
          </ac:spMkLst>
        </pc:spChg>
        <pc:spChg chg="add">
          <ac:chgData name="Ferguson, Jill (ASD-S)" userId="d557e456-7f44-473d-a134-65f3bc8ac04e" providerId="ADAL" clId="{095CB8BD-AA6F-4000-A9A2-A25ADCFF13CA}" dt="2023-09-22T15:27:54.255" v="148" actId="26606"/>
          <ac:spMkLst>
            <pc:docMk/>
            <pc:sldMk cId="2771195848" sldId="279"/>
            <ac:spMk id="12" creationId="{4EC8AAB6-953B-4D29-9967-3C44D06BB4E8}"/>
          </ac:spMkLst>
        </pc:spChg>
        <pc:spChg chg="add">
          <ac:chgData name="Ferguson, Jill (ASD-S)" userId="d557e456-7f44-473d-a134-65f3bc8ac04e" providerId="ADAL" clId="{095CB8BD-AA6F-4000-A9A2-A25ADCFF13CA}" dt="2023-09-22T15:27:54.255" v="148" actId="26606"/>
          <ac:spMkLst>
            <pc:docMk/>
            <pc:sldMk cId="2771195848" sldId="279"/>
            <ac:spMk id="14" creationId="{C89ED458-2326-40DC-9C7B-1A717B6551AD}"/>
          </ac:spMkLst>
        </pc:spChg>
        <pc:spChg chg="add">
          <ac:chgData name="Ferguson, Jill (ASD-S)" userId="d557e456-7f44-473d-a134-65f3bc8ac04e" providerId="ADAL" clId="{095CB8BD-AA6F-4000-A9A2-A25ADCFF13CA}" dt="2023-09-22T15:27:54.255" v="148" actId="26606"/>
          <ac:spMkLst>
            <pc:docMk/>
            <pc:sldMk cId="2771195848" sldId="279"/>
            <ac:spMk id="16" creationId="{6F9D1DE6-E368-4F07-85F9-D5B767477DDF}"/>
          </ac:spMkLst>
        </pc:spChg>
        <pc:spChg chg="add">
          <ac:chgData name="Ferguson, Jill (ASD-S)" userId="d557e456-7f44-473d-a134-65f3bc8ac04e" providerId="ADAL" clId="{095CB8BD-AA6F-4000-A9A2-A25ADCFF13CA}" dt="2023-09-22T15:27:54.255" v="148" actId="26606"/>
          <ac:spMkLst>
            <pc:docMk/>
            <pc:sldMk cId="2771195848" sldId="279"/>
            <ac:spMk id="18" creationId="{F63B1F66-4ACE-4A01-8ADF-F175A9C358B2}"/>
          </ac:spMkLst>
        </pc:spChg>
        <pc:spChg chg="add">
          <ac:chgData name="Ferguson, Jill (ASD-S)" userId="d557e456-7f44-473d-a134-65f3bc8ac04e" providerId="ADAL" clId="{095CB8BD-AA6F-4000-A9A2-A25ADCFF13CA}" dt="2023-09-22T15:27:54.255" v="148" actId="26606"/>
          <ac:spMkLst>
            <pc:docMk/>
            <pc:sldMk cId="2771195848" sldId="279"/>
            <ac:spMk id="20" creationId="{CF8448ED-9332-4A9B-8CAB-B1985E596E20}"/>
          </ac:spMkLst>
        </pc:spChg>
        <pc:spChg chg="add">
          <ac:chgData name="Ferguson, Jill (ASD-S)" userId="d557e456-7f44-473d-a134-65f3bc8ac04e" providerId="ADAL" clId="{095CB8BD-AA6F-4000-A9A2-A25ADCFF13CA}" dt="2023-09-22T15:27:54.255" v="148" actId="26606"/>
          <ac:spMkLst>
            <pc:docMk/>
            <pc:sldMk cId="2771195848" sldId="279"/>
            <ac:spMk id="22" creationId="{ED3A2261-1C75-40FF-8CD6-18C5900C1C8D}"/>
          </ac:spMkLst>
        </pc:spChg>
        <pc:picChg chg="mod">
          <ac:chgData name="Ferguson, Jill (ASD-S)" userId="d557e456-7f44-473d-a134-65f3bc8ac04e" providerId="ADAL" clId="{095CB8BD-AA6F-4000-A9A2-A25ADCFF13CA}" dt="2023-09-22T15:28:46.394" v="149" actId="14826"/>
          <ac:picMkLst>
            <pc:docMk/>
            <pc:sldMk cId="2771195848" sldId="279"/>
            <ac:picMk id="5" creationId="{04AF8AF5-1FA1-955F-48D0-B60FC60218A1}"/>
          </ac:picMkLst>
        </pc:picChg>
      </pc:sldChg>
      <pc:sldChg chg="addSp delSp modSp mod setBg setClrOvrMap">
        <pc:chgData name="Ferguson, Jill (ASD-S)" userId="d557e456-7f44-473d-a134-65f3bc8ac04e" providerId="ADAL" clId="{095CB8BD-AA6F-4000-A9A2-A25ADCFF13CA}" dt="2023-09-28T13:57:55.122" v="3579" actId="26606"/>
        <pc:sldMkLst>
          <pc:docMk/>
          <pc:sldMk cId="2127875601" sldId="280"/>
        </pc:sldMkLst>
        <pc:spChg chg="mod">
          <ac:chgData name="Ferguson, Jill (ASD-S)" userId="d557e456-7f44-473d-a134-65f3bc8ac04e" providerId="ADAL" clId="{095CB8BD-AA6F-4000-A9A2-A25ADCFF13CA}" dt="2023-09-28T13:57:55.122" v="3579" actId="26606"/>
          <ac:spMkLst>
            <pc:docMk/>
            <pc:sldMk cId="2127875601" sldId="280"/>
            <ac:spMk id="2" creationId="{C11AD0E1-60EE-D355-7F17-82934E3BA0C4}"/>
          </ac:spMkLst>
        </pc:spChg>
        <pc:spChg chg="mod ord">
          <ac:chgData name="Ferguson, Jill (ASD-S)" userId="d557e456-7f44-473d-a134-65f3bc8ac04e" providerId="ADAL" clId="{095CB8BD-AA6F-4000-A9A2-A25ADCFF13CA}" dt="2023-09-28T13:57:55.122" v="3579" actId="26606"/>
          <ac:spMkLst>
            <pc:docMk/>
            <pc:sldMk cId="2127875601" sldId="280"/>
            <ac:spMk id="3" creationId="{0C4A2396-FC1B-9B84-FB1D-040FA0AAF39F}"/>
          </ac:spMkLst>
        </pc:spChg>
        <pc:spChg chg="add mod">
          <ac:chgData name="Ferguson, Jill (ASD-S)" userId="d557e456-7f44-473d-a134-65f3bc8ac04e" providerId="ADAL" clId="{095CB8BD-AA6F-4000-A9A2-A25ADCFF13CA}" dt="2023-09-28T13:57:55.122" v="3579" actId="26606"/>
          <ac:spMkLst>
            <pc:docMk/>
            <pc:sldMk cId="2127875601" sldId="280"/>
            <ac:spMk id="4" creationId="{6B136020-9D48-E572-BE21-72163339177C}"/>
          </ac:spMkLst>
        </pc:spChg>
        <pc:spChg chg="add del">
          <ac:chgData name="Ferguson, Jill (ASD-S)" userId="d557e456-7f44-473d-a134-65f3bc8ac04e" providerId="ADAL" clId="{095CB8BD-AA6F-4000-A9A2-A25ADCFF13CA}" dt="2023-09-22T15:46:23.115" v="865" actId="26606"/>
          <ac:spMkLst>
            <pc:docMk/>
            <pc:sldMk cId="2127875601" sldId="280"/>
            <ac:spMk id="22" creationId="{59647F54-801D-44AB-8284-EDDFF7763139}"/>
          </ac:spMkLst>
        </pc:spChg>
        <pc:spChg chg="add del">
          <ac:chgData name="Ferguson, Jill (ASD-S)" userId="d557e456-7f44-473d-a134-65f3bc8ac04e" providerId="ADAL" clId="{095CB8BD-AA6F-4000-A9A2-A25ADCFF13CA}" dt="2023-09-22T15:46:23.115" v="865" actId="26606"/>
          <ac:spMkLst>
            <pc:docMk/>
            <pc:sldMk cId="2127875601" sldId="280"/>
            <ac:spMk id="24" creationId="{89EA2611-DCBA-4E97-A2B2-9A466E76BDA4}"/>
          </ac:spMkLst>
        </pc:spChg>
        <pc:spChg chg="add del">
          <ac:chgData name="Ferguson, Jill (ASD-S)" userId="d557e456-7f44-473d-a134-65f3bc8ac04e" providerId="ADAL" clId="{095CB8BD-AA6F-4000-A9A2-A25ADCFF13CA}" dt="2023-09-22T15:46:23.115" v="865" actId="26606"/>
          <ac:spMkLst>
            <pc:docMk/>
            <pc:sldMk cId="2127875601" sldId="280"/>
            <ac:spMk id="26" creationId="{BBC615D1-6E12-40EF-915B-316CFDB550D5}"/>
          </ac:spMkLst>
        </pc:spChg>
        <pc:spChg chg="add del">
          <ac:chgData name="Ferguson, Jill (ASD-S)" userId="d557e456-7f44-473d-a134-65f3bc8ac04e" providerId="ADAL" clId="{095CB8BD-AA6F-4000-A9A2-A25ADCFF13CA}" dt="2023-09-22T15:46:23.115" v="865" actId="26606"/>
          <ac:spMkLst>
            <pc:docMk/>
            <pc:sldMk cId="2127875601" sldId="280"/>
            <ac:spMk id="28" creationId="{B9797D36-DE1E-47CD-881A-6C1F5828261B}"/>
          </ac:spMkLst>
        </pc:spChg>
        <pc:spChg chg="add del">
          <ac:chgData name="Ferguson, Jill (ASD-S)" userId="d557e456-7f44-473d-a134-65f3bc8ac04e" providerId="ADAL" clId="{095CB8BD-AA6F-4000-A9A2-A25ADCFF13CA}" dt="2023-09-22T15:46:23.115" v="865" actId="26606"/>
          <ac:spMkLst>
            <pc:docMk/>
            <pc:sldMk cId="2127875601" sldId="280"/>
            <ac:spMk id="30" creationId="{4A2FAF1F-F462-46AF-A9E6-CC93C4E2C359}"/>
          </ac:spMkLst>
        </pc:spChg>
        <pc:spChg chg="add del">
          <ac:chgData name="Ferguson, Jill (ASD-S)" userId="d557e456-7f44-473d-a134-65f3bc8ac04e" providerId="ADAL" clId="{095CB8BD-AA6F-4000-A9A2-A25ADCFF13CA}" dt="2023-09-22T15:46:23.115" v="865" actId="26606"/>
          <ac:spMkLst>
            <pc:docMk/>
            <pc:sldMk cId="2127875601" sldId="280"/>
            <ac:spMk id="32" creationId="{7146BED8-BAE9-42C5-A3DD-7B946445DB8C}"/>
          </ac:spMkLst>
        </pc:spChg>
        <pc:spChg chg="add del">
          <ac:chgData name="Ferguson, Jill (ASD-S)" userId="d557e456-7f44-473d-a134-65f3bc8ac04e" providerId="ADAL" clId="{095CB8BD-AA6F-4000-A9A2-A25ADCFF13CA}" dt="2023-09-22T15:46:23.115" v="865" actId="26606"/>
          <ac:spMkLst>
            <pc:docMk/>
            <pc:sldMk cId="2127875601" sldId="280"/>
            <ac:spMk id="34" creationId="{15765FE8-B62F-41E4-A73C-74C91A8FD945}"/>
          </ac:spMkLst>
        </pc:spChg>
        <pc:spChg chg="add del">
          <ac:chgData name="Ferguson, Jill (ASD-S)" userId="d557e456-7f44-473d-a134-65f3bc8ac04e" providerId="ADAL" clId="{095CB8BD-AA6F-4000-A9A2-A25ADCFF13CA}" dt="2023-09-28T13:57:55.122" v="3579" actId="26606"/>
          <ac:spMkLst>
            <pc:docMk/>
            <pc:sldMk cId="2127875601" sldId="280"/>
            <ac:spMk id="36" creationId="{ED3A2261-1C75-40FF-8CD6-18C5900C1C8D}"/>
          </ac:spMkLst>
        </pc:spChg>
        <pc:spChg chg="add del">
          <ac:chgData name="Ferguson, Jill (ASD-S)" userId="d557e456-7f44-473d-a134-65f3bc8ac04e" providerId="ADAL" clId="{095CB8BD-AA6F-4000-A9A2-A25ADCFF13CA}" dt="2023-09-28T13:57:55.122" v="3579" actId="26606"/>
          <ac:spMkLst>
            <pc:docMk/>
            <pc:sldMk cId="2127875601" sldId="280"/>
            <ac:spMk id="47" creationId="{59647F54-801D-44AB-8284-EDDFF7763139}"/>
          </ac:spMkLst>
        </pc:spChg>
        <pc:spChg chg="add del">
          <ac:chgData name="Ferguson, Jill (ASD-S)" userId="d557e456-7f44-473d-a134-65f3bc8ac04e" providerId="ADAL" clId="{095CB8BD-AA6F-4000-A9A2-A25ADCFF13CA}" dt="2023-09-28T13:57:55.122" v="3579" actId="26606"/>
          <ac:spMkLst>
            <pc:docMk/>
            <pc:sldMk cId="2127875601" sldId="280"/>
            <ac:spMk id="48" creationId="{510C9632-BB6F-48EE-AB65-501878BA5DB6}"/>
          </ac:spMkLst>
        </pc:spChg>
        <pc:spChg chg="add del">
          <ac:chgData name="Ferguson, Jill (ASD-S)" userId="d557e456-7f44-473d-a134-65f3bc8ac04e" providerId="ADAL" clId="{095CB8BD-AA6F-4000-A9A2-A25ADCFF13CA}" dt="2023-09-28T13:57:55.122" v="3579" actId="26606"/>
          <ac:spMkLst>
            <pc:docMk/>
            <pc:sldMk cId="2127875601" sldId="280"/>
            <ac:spMk id="49" creationId="{4EC8AAB6-953B-4D29-9967-3C44D06BB4E8}"/>
          </ac:spMkLst>
        </pc:spChg>
        <pc:spChg chg="add del">
          <ac:chgData name="Ferguson, Jill (ASD-S)" userId="d557e456-7f44-473d-a134-65f3bc8ac04e" providerId="ADAL" clId="{095CB8BD-AA6F-4000-A9A2-A25ADCFF13CA}" dt="2023-09-28T13:57:55.122" v="3579" actId="26606"/>
          <ac:spMkLst>
            <pc:docMk/>
            <pc:sldMk cId="2127875601" sldId="280"/>
            <ac:spMk id="50" creationId="{C89ED458-2326-40DC-9C7B-1A717B6551AD}"/>
          </ac:spMkLst>
        </pc:spChg>
        <pc:spChg chg="add del">
          <ac:chgData name="Ferguson, Jill (ASD-S)" userId="d557e456-7f44-473d-a134-65f3bc8ac04e" providerId="ADAL" clId="{095CB8BD-AA6F-4000-A9A2-A25ADCFF13CA}" dt="2023-09-28T13:57:55.122" v="3579" actId="26606"/>
          <ac:spMkLst>
            <pc:docMk/>
            <pc:sldMk cId="2127875601" sldId="280"/>
            <ac:spMk id="51" creationId="{6F9D1DE6-E368-4F07-85F9-D5B767477DDF}"/>
          </ac:spMkLst>
        </pc:spChg>
        <pc:spChg chg="add del">
          <ac:chgData name="Ferguson, Jill (ASD-S)" userId="d557e456-7f44-473d-a134-65f3bc8ac04e" providerId="ADAL" clId="{095CB8BD-AA6F-4000-A9A2-A25ADCFF13CA}" dt="2023-09-28T13:57:55.122" v="3579" actId="26606"/>
          <ac:spMkLst>
            <pc:docMk/>
            <pc:sldMk cId="2127875601" sldId="280"/>
            <ac:spMk id="52" creationId="{F63B1F66-4ACE-4A01-8ADF-F175A9C358B2}"/>
          </ac:spMkLst>
        </pc:spChg>
        <pc:spChg chg="add del">
          <ac:chgData name="Ferguson, Jill (ASD-S)" userId="d557e456-7f44-473d-a134-65f3bc8ac04e" providerId="ADAL" clId="{095CB8BD-AA6F-4000-A9A2-A25ADCFF13CA}" dt="2023-09-28T13:57:55.122" v="3579" actId="26606"/>
          <ac:spMkLst>
            <pc:docMk/>
            <pc:sldMk cId="2127875601" sldId="280"/>
            <ac:spMk id="53" creationId="{CF8448ED-9332-4A9B-8CAB-B1985E596E20}"/>
          </ac:spMkLst>
        </pc:spChg>
        <pc:spChg chg="add">
          <ac:chgData name="Ferguson, Jill (ASD-S)" userId="d557e456-7f44-473d-a134-65f3bc8ac04e" providerId="ADAL" clId="{095CB8BD-AA6F-4000-A9A2-A25ADCFF13CA}" dt="2023-09-28T13:57:55.122" v="3579" actId="26606"/>
          <ac:spMkLst>
            <pc:docMk/>
            <pc:sldMk cId="2127875601" sldId="280"/>
            <ac:spMk id="69" creationId="{59647F54-801D-44AB-8284-EDDFF7763139}"/>
          </ac:spMkLst>
        </pc:spChg>
        <pc:spChg chg="add">
          <ac:chgData name="Ferguson, Jill (ASD-S)" userId="d557e456-7f44-473d-a134-65f3bc8ac04e" providerId="ADAL" clId="{095CB8BD-AA6F-4000-A9A2-A25ADCFF13CA}" dt="2023-09-28T13:57:55.122" v="3579" actId="26606"/>
          <ac:spMkLst>
            <pc:docMk/>
            <pc:sldMk cId="2127875601" sldId="280"/>
            <ac:spMk id="71" creationId="{89EA2611-DCBA-4E97-A2B2-9A466E76BDA4}"/>
          </ac:spMkLst>
        </pc:spChg>
        <pc:spChg chg="add">
          <ac:chgData name="Ferguson, Jill (ASD-S)" userId="d557e456-7f44-473d-a134-65f3bc8ac04e" providerId="ADAL" clId="{095CB8BD-AA6F-4000-A9A2-A25ADCFF13CA}" dt="2023-09-28T13:57:55.122" v="3579" actId="26606"/>
          <ac:spMkLst>
            <pc:docMk/>
            <pc:sldMk cId="2127875601" sldId="280"/>
            <ac:spMk id="73" creationId="{BBC615D1-6E12-40EF-915B-316CFDB550D5}"/>
          </ac:spMkLst>
        </pc:spChg>
        <pc:spChg chg="add">
          <ac:chgData name="Ferguson, Jill (ASD-S)" userId="d557e456-7f44-473d-a134-65f3bc8ac04e" providerId="ADAL" clId="{095CB8BD-AA6F-4000-A9A2-A25ADCFF13CA}" dt="2023-09-28T13:57:55.122" v="3579" actId="26606"/>
          <ac:spMkLst>
            <pc:docMk/>
            <pc:sldMk cId="2127875601" sldId="280"/>
            <ac:spMk id="75" creationId="{B9797D36-DE1E-47CD-881A-6C1F5828261B}"/>
          </ac:spMkLst>
        </pc:spChg>
        <pc:spChg chg="add">
          <ac:chgData name="Ferguson, Jill (ASD-S)" userId="d557e456-7f44-473d-a134-65f3bc8ac04e" providerId="ADAL" clId="{095CB8BD-AA6F-4000-A9A2-A25ADCFF13CA}" dt="2023-09-28T13:57:55.122" v="3579" actId="26606"/>
          <ac:spMkLst>
            <pc:docMk/>
            <pc:sldMk cId="2127875601" sldId="280"/>
            <ac:spMk id="77" creationId="{4A2FAF1F-F462-46AF-A9E6-CC93C4E2C359}"/>
          </ac:spMkLst>
        </pc:spChg>
        <pc:spChg chg="add">
          <ac:chgData name="Ferguson, Jill (ASD-S)" userId="d557e456-7f44-473d-a134-65f3bc8ac04e" providerId="ADAL" clId="{095CB8BD-AA6F-4000-A9A2-A25ADCFF13CA}" dt="2023-09-28T13:57:55.122" v="3579" actId="26606"/>
          <ac:spMkLst>
            <pc:docMk/>
            <pc:sldMk cId="2127875601" sldId="280"/>
            <ac:spMk id="79" creationId="{7146BED8-BAE9-42C5-A3DD-7B946445DB8C}"/>
          </ac:spMkLst>
        </pc:spChg>
        <pc:spChg chg="add">
          <ac:chgData name="Ferguson, Jill (ASD-S)" userId="d557e456-7f44-473d-a134-65f3bc8ac04e" providerId="ADAL" clId="{095CB8BD-AA6F-4000-A9A2-A25ADCFF13CA}" dt="2023-09-28T13:57:55.122" v="3579" actId="26606"/>
          <ac:spMkLst>
            <pc:docMk/>
            <pc:sldMk cId="2127875601" sldId="280"/>
            <ac:spMk id="81" creationId="{15765FE8-B62F-41E4-A73C-74C91A8FD945}"/>
          </ac:spMkLst>
        </pc:spChg>
        <pc:grpChg chg="add del">
          <ac:chgData name="Ferguson, Jill (ASD-S)" userId="d557e456-7f44-473d-a134-65f3bc8ac04e" providerId="ADAL" clId="{095CB8BD-AA6F-4000-A9A2-A25ADCFF13CA}" dt="2023-09-22T15:46:23.115" v="865" actId="26606"/>
          <ac:grpSpMkLst>
            <pc:docMk/>
            <pc:sldMk cId="2127875601" sldId="280"/>
            <ac:grpSpMk id="11" creationId="{FAEF28A3-012D-4640-B8B8-1EF6EAF7233B}"/>
          </ac:grpSpMkLst>
        </pc:grpChg>
        <pc:grpChg chg="add del">
          <ac:chgData name="Ferguson, Jill (ASD-S)" userId="d557e456-7f44-473d-a134-65f3bc8ac04e" providerId="ADAL" clId="{095CB8BD-AA6F-4000-A9A2-A25ADCFF13CA}" dt="2023-09-28T13:57:55.122" v="3579" actId="26606"/>
          <ac:grpSpMkLst>
            <pc:docMk/>
            <pc:sldMk cId="2127875601" sldId="280"/>
            <ac:grpSpMk id="37" creationId="{FAEF28A3-012D-4640-B8B8-1EF6EAF7233B}"/>
          </ac:grpSpMkLst>
        </pc:grpChg>
        <pc:grpChg chg="add">
          <ac:chgData name="Ferguson, Jill (ASD-S)" userId="d557e456-7f44-473d-a134-65f3bc8ac04e" providerId="ADAL" clId="{095CB8BD-AA6F-4000-A9A2-A25ADCFF13CA}" dt="2023-09-28T13:57:55.122" v="3579" actId="26606"/>
          <ac:grpSpMkLst>
            <pc:docMk/>
            <pc:sldMk cId="2127875601" sldId="280"/>
            <ac:grpSpMk id="58" creationId="{FAEF28A3-012D-4640-B8B8-1EF6EAF7233B}"/>
          </ac:grpSpMkLst>
        </pc:grpChg>
        <pc:picChg chg="mod">
          <ac:chgData name="Ferguson, Jill (ASD-S)" userId="d557e456-7f44-473d-a134-65f3bc8ac04e" providerId="ADAL" clId="{095CB8BD-AA6F-4000-A9A2-A25ADCFF13CA}" dt="2023-09-28T13:57:55.122" v="3579" actId="26606"/>
          <ac:picMkLst>
            <pc:docMk/>
            <pc:sldMk cId="2127875601" sldId="280"/>
            <ac:picMk id="6" creationId="{8B146C6B-2B31-8632-5D83-8E6936CFCC45}"/>
          </ac:picMkLst>
        </pc:picChg>
      </pc:sldChg>
      <pc:sldChg chg="modSp del mod">
        <pc:chgData name="Ferguson, Jill (ASD-S)" userId="d557e456-7f44-473d-a134-65f3bc8ac04e" providerId="ADAL" clId="{095CB8BD-AA6F-4000-A9A2-A25ADCFF13CA}" dt="2023-09-28T13:38:42.288" v="2796" actId="2696"/>
        <pc:sldMkLst>
          <pc:docMk/>
          <pc:sldMk cId="454901867" sldId="281"/>
        </pc:sldMkLst>
        <pc:spChg chg="mod">
          <ac:chgData name="Ferguson, Jill (ASD-S)" userId="d557e456-7f44-473d-a134-65f3bc8ac04e" providerId="ADAL" clId="{095CB8BD-AA6F-4000-A9A2-A25ADCFF13CA}" dt="2023-09-22T16:49:07.733" v="1671" actId="20577"/>
          <ac:spMkLst>
            <pc:docMk/>
            <pc:sldMk cId="454901867" sldId="281"/>
            <ac:spMk id="3" creationId="{2377D9BD-306F-12BD-8A21-A77DFDB9FF9C}"/>
          </ac:spMkLst>
        </pc:spChg>
      </pc:sldChg>
      <pc:sldChg chg="del">
        <pc:chgData name="Ferguson, Jill (ASD-S)" userId="d557e456-7f44-473d-a134-65f3bc8ac04e" providerId="ADAL" clId="{095CB8BD-AA6F-4000-A9A2-A25ADCFF13CA}" dt="2023-09-28T13:38:34.617" v="2795" actId="2696"/>
        <pc:sldMkLst>
          <pc:docMk/>
          <pc:sldMk cId="9247005" sldId="282"/>
        </pc:sldMkLst>
      </pc:sldChg>
      <pc:sldChg chg="modSp new del mod">
        <pc:chgData name="Ferguson, Jill (ASD-S)" userId="d557e456-7f44-473d-a134-65f3bc8ac04e" providerId="ADAL" clId="{095CB8BD-AA6F-4000-A9A2-A25ADCFF13CA}" dt="2023-09-22T15:49:15.684" v="883" actId="2696"/>
        <pc:sldMkLst>
          <pc:docMk/>
          <pc:sldMk cId="2429905699" sldId="283"/>
        </pc:sldMkLst>
        <pc:spChg chg="mod">
          <ac:chgData name="Ferguson, Jill (ASD-S)" userId="d557e456-7f44-473d-a134-65f3bc8ac04e" providerId="ADAL" clId="{095CB8BD-AA6F-4000-A9A2-A25ADCFF13CA}" dt="2023-09-22T15:48:43.464" v="881" actId="20577"/>
          <ac:spMkLst>
            <pc:docMk/>
            <pc:sldMk cId="2429905699" sldId="283"/>
            <ac:spMk id="2" creationId="{978C715F-2006-D40C-615A-18FD97FC4D73}"/>
          </ac:spMkLst>
        </pc:spChg>
      </pc:sldChg>
      <pc:sldChg chg="addSp delSp modSp new mod setBg modAnim setClrOvrMap">
        <pc:chgData name="Ferguson, Jill (ASD-S)" userId="d557e456-7f44-473d-a134-65f3bc8ac04e" providerId="ADAL" clId="{095CB8BD-AA6F-4000-A9A2-A25ADCFF13CA}" dt="2023-09-28T13:46:58.279" v="3221" actId="255"/>
        <pc:sldMkLst>
          <pc:docMk/>
          <pc:sldMk cId="2947390260" sldId="284"/>
        </pc:sldMkLst>
        <pc:spChg chg="mod">
          <ac:chgData name="Ferguson, Jill (ASD-S)" userId="d557e456-7f44-473d-a134-65f3bc8ac04e" providerId="ADAL" clId="{095CB8BD-AA6F-4000-A9A2-A25ADCFF13CA}" dt="2023-09-28T13:46:46.619" v="3220" actId="26606"/>
          <ac:spMkLst>
            <pc:docMk/>
            <pc:sldMk cId="2947390260" sldId="284"/>
            <ac:spMk id="2" creationId="{A1A95CFC-CDD0-526D-FA30-8696AB1005A6}"/>
          </ac:spMkLst>
        </pc:spChg>
        <pc:spChg chg="del">
          <ac:chgData name="Ferguson, Jill (ASD-S)" userId="d557e456-7f44-473d-a134-65f3bc8ac04e" providerId="ADAL" clId="{095CB8BD-AA6F-4000-A9A2-A25ADCFF13CA}" dt="2023-09-22T15:53:09.037" v="1027" actId="931"/>
          <ac:spMkLst>
            <pc:docMk/>
            <pc:sldMk cId="2947390260" sldId="284"/>
            <ac:spMk id="3" creationId="{2A14279B-FEEB-D09A-9EF3-087D3CC33961}"/>
          </ac:spMkLst>
        </pc:spChg>
        <pc:spChg chg="add mod">
          <ac:chgData name="Ferguson, Jill (ASD-S)" userId="d557e456-7f44-473d-a134-65f3bc8ac04e" providerId="ADAL" clId="{095CB8BD-AA6F-4000-A9A2-A25ADCFF13CA}" dt="2023-09-28T13:46:46.619" v="3220" actId="26606"/>
          <ac:spMkLst>
            <pc:docMk/>
            <pc:sldMk cId="2947390260" sldId="284"/>
            <ac:spMk id="3" creationId="{5B8A497B-1C6A-A83A-95C9-9AF3B20A8868}"/>
          </ac:spMkLst>
        </pc:spChg>
        <pc:spChg chg="mod ord">
          <ac:chgData name="Ferguson, Jill (ASD-S)" userId="d557e456-7f44-473d-a134-65f3bc8ac04e" providerId="ADAL" clId="{095CB8BD-AA6F-4000-A9A2-A25ADCFF13CA}" dt="2023-09-28T13:46:58.279" v="3221" actId="255"/>
          <ac:spMkLst>
            <pc:docMk/>
            <pc:sldMk cId="2947390260" sldId="284"/>
            <ac:spMk id="4" creationId="{336F5C28-8A18-F056-6AC1-F01683ED3667}"/>
          </ac:spMkLst>
        </pc:spChg>
        <pc:spChg chg="add del">
          <ac:chgData name="Ferguson, Jill (ASD-S)" userId="d557e456-7f44-473d-a134-65f3bc8ac04e" providerId="ADAL" clId="{095CB8BD-AA6F-4000-A9A2-A25ADCFF13CA}" dt="2023-09-28T13:46:46.619" v="3220" actId="26606"/>
          <ac:spMkLst>
            <pc:docMk/>
            <pc:sldMk cId="2947390260" sldId="284"/>
            <ac:spMk id="22" creationId="{59647F54-801D-44AB-8284-EDDFF7763139}"/>
          </ac:spMkLst>
        </pc:spChg>
        <pc:spChg chg="add del">
          <ac:chgData name="Ferguson, Jill (ASD-S)" userId="d557e456-7f44-473d-a134-65f3bc8ac04e" providerId="ADAL" clId="{095CB8BD-AA6F-4000-A9A2-A25ADCFF13CA}" dt="2023-09-28T13:46:46.619" v="3220" actId="26606"/>
          <ac:spMkLst>
            <pc:docMk/>
            <pc:sldMk cId="2947390260" sldId="284"/>
            <ac:spMk id="24" creationId="{56981798-4550-46DA-9172-4846E2FB66EC}"/>
          </ac:spMkLst>
        </pc:spChg>
        <pc:spChg chg="add del">
          <ac:chgData name="Ferguson, Jill (ASD-S)" userId="d557e456-7f44-473d-a134-65f3bc8ac04e" providerId="ADAL" clId="{095CB8BD-AA6F-4000-A9A2-A25ADCFF13CA}" dt="2023-09-28T13:46:46.619" v="3220" actId="26606"/>
          <ac:spMkLst>
            <pc:docMk/>
            <pc:sldMk cId="2947390260" sldId="284"/>
            <ac:spMk id="26" creationId="{D82EB7D3-3AD8-4ED1-9E1A-2906E14635E3}"/>
          </ac:spMkLst>
        </pc:spChg>
        <pc:spChg chg="add del">
          <ac:chgData name="Ferguson, Jill (ASD-S)" userId="d557e456-7f44-473d-a134-65f3bc8ac04e" providerId="ADAL" clId="{095CB8BD-AA6F-4000-A9A2-A25ADCFF13CA}" dt="2023-09-28T13:46:46.619" v="3220" actId="26606"/>
          <ac:spMkLst>
            <pc:docMk/>
            <pc:sldMk cId="2947390260" sldId="284"/>
            <ac:spMk id="28" creationId="{2D529E20-662F-4915-ACD7-970C026FDB7F}"/>
          </ac:spMkLst>
        </pc:spChg>
        <pc:spChg chg="add">
          <ac:chgData name="Ferguson, Jill (ASD-S)" userId="d557e456-7f44-473d-a134-65f3bc8ac04e" providerId="ADAL" clId="{095CB8BD-AA6F-4000-A9A2-A25ADCFF13CA}" dt="2023-09-28T13:46:46.619" v="3220" actId="26606"/>
          <ac:spMkLst>
            <pc:docMk/>
            <pc:sldMk cId="2947390260" sldId="284"/>
            <ac:spMk id="44" creationId="{59647F54-801D-44AB-8284-EDDFF7763139}"/>
          </ac:spMkLst>
        </pc:spChg>
        <pc:spChg chg="add">
          <ac:chgData name="Ferguson, Jill (ASD-S)" userId="d557e456-7f44-473d-a134-65f3bc8ac04e" providerId="ADAL" clId="{095CB8BD-AA6F-4000-A9A2-A25ADCFF13CA}" dt="2023-09-28T13:46:46.619" v="3220" actId="26606"/>
          <ac:spMkLst>
            <pc:docMk/>
            <pc:sldMk cId="2947390260" sldId="284"/>
            <ac:spMk id="46" creationId="{89EA2611-DCBA-4E97-A2B2-9A466E76BDA4}"/>
          </ac:spMkLst>
        </pc:spChg>
        <pc:spChg chg="add">
          <ac:chgData name="Ferguson, Jill (ASD-S)" userId="d557e456-7f44-473d-a134-65f3bc8ac04e" providerId="ADAL" clId="{095CB8BD-AA6F-4000-A9A2-A25ADCFF13CA}" dt="2023-09-28T13:46:46.619" v="3220" actId="26606"/>
          <ac:spMkLst>
            <pc:docMk/>
            <pc:sldMk cId="2947390260" sldId="284"/>
            <ac:spMk id="48" creationId="{BBC615D1-6E12-40EF-915B-316CFDB550D5}"/>
          </ac:spMkLst>
        </pc:spChg>
        <pc:spChg chg="add">
          <ac:chgData name="Ferguson, Jill (ASD-S)" userId="d557e456-7f44-473d-a134-65f3bc8ac04e" providerId="ADAL" clId="{095CB8BD-AA6F-4000-A9A2-A25ADCFF13CA}" dt="2023-09-28T13:46:46.619" v="3220" actId="26606"/>
          <ac:spMkLst>
            <pc:docMk/>
            <pc:sldMk cId="2947390260" sldId="284"/>
            <ac:spMk id="50" creationId="{B9797D36-DE1E-47CD-881A-6C1F5828261B}"/>
          </ac:spMkLst>
        </pc:spChg>
        <pc:spChg chg="add">
          <ac:chgData name="Ferguson, Jill (ASD-S)" userId="d557e456-7f44-473d-a134-65f3bc8ac04e" providerId="ADAL" clId="{095CB8BD-AA6F-4000-A9A2-A25ADCFF13CA}" dt="2023-09-28T13:46:46.619" v="3220" actId="26606"/>
          <ac:spMkLst>
            <pc:docMk/>
            <pc:sldMk cId="2947390260" sldId="284"/>
            <ac:spMk id="52" creationId="{4A2FAF1F-F462-46AF-A9E6-CC93C4E2C359}"/>
          </ac:spMkLst>
        </pc:spChg>
        <pc:spChg chg="add">
          <ac:chgData name="Ferguson, Jill (ASD-S)" userId="d557e456-7f44-473d-a134-65f3bc8ac04e" providerId="ADAL" clId="{095CB8BD-AA6F-4000-A9A2-A25ADCFF13CA}" dt="2023-09-28T13:46:46.619" v="3220" actId="26606"/>
          <ac:spMkLst>
            <pc:docMk/>
            <pc:sldMk cId="2947390260" sldId="284"/>
            <ac:spMk id="54" creationId="{7146BED8-BAE9-42C5-A3DD-7B946445DB8C}"/>
          </ac:spMkLst>
        </pc:spChg>
        <pc:spChg chg="add">
          <ac:chgData name="Ferguson, Jill (ASD-S)" userId="d557e456-7f44-473d-a134-65f3bc8ac04e" providerId="ADAL" clId="{095CB8BD-AA6F-4000-A9A2-A25ADCFF13CA}" dt="2023-09-28T13:46:46.619" v="3220" actId="26606"/>
          <ac:spMkLst>
            <pc:docMk/>
            <pc:sldMk cId="2947390260" sldId="284"/>
            <ac:spMk id="56" creationId="{15765FE8-B62F-41E4-A73C-74C91A8FD945}"/>
          </ac:spMkLst>
        </pc:spChg>
        <pc:grpChg chg="add del">
          <ac:chgData name="Ferguson, Jill (ASD-S)" userId="d557e456-7f44-473d-a134-65f3bc8ac04e" providerId="ADAL" clId="{095CB8BD-AA6F-4000-A9A2-A25ADCFF13CA}" dt="2023-09-28T13:46:46.619" v="3220" actId="26606"/>
          <ac:grpSpMkLst>
            <pc:docMk/>
            <pc:sldMk cId="2947390260" sldId="284"/>
            <ac:grpSpMk id="11" creationId="{FAEF28A3-012D-4640-B8B8-1EF6EAF7233B}"/>
          </ac:grpSpMkLst>
        </pc:grpChg>
        <pc:grpChg chg="add">
          <ac:chgData name="Ferguson, Jill (ASD-S)" userId="d557e456-7f44-473d-a134-65f3bc8ac04e" providerId="ADAL" clId="{095CB8BD-AA6F-4000-A9A2-A25ADCFF13CA}" dt="2023-09-28T13:46:46.619" v="3220" actId="26606"/>
          <ac:grpSpMkLst>
            <pc:docMk/>
            <pc:sldMk cId="2947390260" sldId="284"/>
            <ac:grpSpMk id="33" creationId="{FAEF28A3-012D-4640-B8B8-1EF6EAF7233B}"/>
          </ac:grpSpMkLst>
        </pc:grpChg>
        <pc:picChg chg="add mod ord">
          <ac:chgData name="Ferguson, Jill (ASD-S)" userId="d557e456-7f44-473d-a134-65f3bc8ac04e" providerId="ADAL" clId="{095CB8BD-AA6F-4000-A9A2-A25ADCFF13CA}" dt="2023-09-28T13:46:46.619" v="3220" actId="26606"/>
          <ac:picMkLst>
            <pc:docMk/>
            <pc:sldMk cId="2947390260" sldId="284"/>
            <ac:picMk id="6" creationId="{9BF3CE2A-672D-DC19-2D1C-C1696F8625FF}"/>
          </ac:picMkLst>
        </pc:picChg>
      </pc:sldChg>
      <pc:sldChg chg="del">
        <pc:chgData name="Ferguson, Jill (ASD-S)" userId="d557e456-7f44-473d-a134-65f3bc8ac04e" providerId="ADAL" clId="{095CB8BD-AA6F-4000-A9A2-A25ADCFF13CA}" dt="2023-09-28T13:41:47.550" v="2866" actId="2696"/>
        <pc:sldMkLst>
          <pc:docMk/>
          <pc:sldMk cId="837345350" sldId="285"/>
        </pc:sldMkLst>
      </pc:sldChg>
      <pc:sldChg chg="addSp delSp modSp new mod setBg setClrOvrMap">
        <pc:chgData name="Ferguson, Jill (ASD-S)" userId="d557e456-7f44-473d-a134-65f3bc8ac04e" providerId="ADAL" clId="{095CB8BD-AA6F-4000-A9A2-A25ADCFF13CA}" dt="2023-09-28T14:10:58.998" v="3789" actId="33524"/>
        <pc:sldMkLst>
          <pc:docMk/>
          <pc:sldMk cId="3495077007" sldId="286"/>
        </pc:sldMkLst>
        <pc:spChg chg="mod ord">
          <ac:chgData name="Ferguson, Jill (ASD-S)" userId="d557e456-7f44-473d-a134-65f3bc8ac04e" providerId="ADAL" clId="{095CB8BD-AA6F-4000-A9A2-A25ADCFF13CA}" dt="2023-09-22T16:32:55.523" v="1385" actId="26606"/>
          <ac:spMkLst>
            <pc:docMk/>
            <pc:sldMk cId="3495077007" sldId="286"/>
            <ac:spMk id="2" creationId="{6B846DD9-2BFC-BA71-F55C-AB00F9354DF8}"/>
          </ac:spMkLst>
        </pc:spChg>
        <pc:spChg chg="add mod">
          <ac:chgData name="Ferguson, Jill (ASD-S)" userId="d557e456-7f44-473d-a134-65f3bc8ac04e" providerId="ADAL" clId="{095CB8BD-AA6F-4000-A9A2-A25ADCFF13CA}" dt="2023-09-28T13:38:08.885" v="2794" actId="14826"/>
          <ac:spMkLst>
            <pc:docMk/>
            <pc:sldMk cId="3495077007" sldId="286"/>
            <ac:spMk id="3" creationId="{D284BCDA-4F9A-AF15-517E-8C3666D920BC}"/>
          </ac:spMkLst>
        </pc:spChg>
        <pc:spChg chg="del">
          <ac:chgData name="Ferguson, Jill (ASD-S)" userId="d557e456-7f44-473d-a134-65f3bc8ac04e" providerId="ADAL" clId="{095CB8BD-AA6F-4000-A9A2-A25ADCFF13CA}" dt="2023-09-22T16:30:39.114" v="1379" actId="931"/>
          <ac:spMkLst>
            <pc:docMk/>
            <pc:sldMk cId="3495077007" sldId="286"/>
            <ac:spMk id="3" creationId="{D38BA6CB-ABCB-253A-C707-EA3A925D7097}"/>
          </ac:spMkLst>
        </pc:spChg>
        <pc:spChg chg="mod">
          <ac:chgData name="Ferguson, Jill (ASD-S)" userId="d557e456-7f44-473d-a134-65f3bc8ac04e" providerId="ADAL" clId="{095CB8BD-AA6F-4000-A9A2-A25ADCFF13CA}" dt="2023-09-28T14:10:58.998" v="3789" actId="33524"/>
          <ac:spMkLst>
            <pc:docMk/>
            <pc:sldMk cId="3495077007" sldId="286"/>
            <ac:spMk id="4" creationId="{9E1644C0-D333-8B3C-8139-9823C42F3B32}"/>
          </ac:spMkLst>
        </pc:spChg>
        <pc:spChg chg="add del">
          <ac:chgData name="Ferguson, Jill (ASD-S)" userId="d557e456-7f44-473d-a134-65f3bc8ac04e" providerId="ADAL" clId="{095CB8BD-AA6F-4000-A9A2-A25ADCFF13CA}" dt="2023-09-22T16:32:28.814" v="1382" actId="26606"/>
          <ac:spMkLst>
            <pc:docMk/>
            <pc:sldMk cId="3495077007" sldId="286"/>
            <ac:spMk id="22" creationId="{59647F54-801D-44AB-8284-EDDFF7763139}"/>
          </ac:spMkLst>
        </pc:spChg>
        <pc:spChg chg="add del">
          <ac:chgData name="Ferguson, Jill (ASD-S)" userId="d557e456-7f44-473d-a134-65f3bc8ac04e" providerId="ADAL" clId="{095CB8BD-AA6F-4000-A9A2-A25ADCFF13CA}" dt="2023-09-22T16:32:28.814" v="1382" actId="26606"/>
          <ac:spMkLst>
            <pc:docMk/>
            <pc:sldMk cId="3495077007" sldId="286"/>
            <ac:spMk id="24" creationId="{510C9632-BB6F-48EE-AB65-501878BA5DB6}"/>
          </ac:spMkLst>
        </pc:spChg>
        <pc:spChg chg="add del">
          <ac:chgData name="Ferguson, Jill (ASD-S)" userId="d557e456-7f44-473d-a134-65f3bc8ac04e" providerId="ADAL" clId="{095CB8BD-AA6F-4000-A9A2-A25ADCFF13CA}" dt="2023-09-22T16:32:28.814" v="1382" actId="26606"/>
          <ac:spMkLst>
            <pc:docMk/>
            <pc:sldMk cId="3495077007" sldId="286"/>
            <ac:spMk id="26" creationId="{4EC8AAB6-953B-4D29-9967-3C44D06BB4E8}"/>
          </ac:spMkLst>
        </pc:spChg>
        <pc:spChg chg="add del">
          <ac:chgData name="Ferguson, Jill (ASD-S)" userId="d557e456-7f44-473d-a134-65f3bc8ac04e" providerId="ADAL" clId="{095CB8BD-AA6F-4000-A9A2-A25ADCFF13CA}" dt="2023-09-22T16:32:28.814" v="1382" actId="26606"/>
          <ac:spMkLst>
            <pc:docMk/>
            <pc:sldMk cId="3495077007" sldId="286"/>
            <ac:spMk id="28" creationId="{C89ED458-2326-40DC-9C7B-1A717B6551AD}"/>
          </ac:spMkLst>
        </pc:spChg>
        <pc:spChg chg="add del">
          <ac:chgData name="Ferguson, Jill (ASD-S)" userId="d557e456-7f44-473d-a134-65f3bc8ac04e" providerId="ADAL" clId="{095CB8BD-AA6F-4000-A9A2-A25ADCFF13CA}" dt="2023-09-22T16:32:28.814" v="1382" actId="26606"/>
          <ac:spMkLst>
            <pc:docMk/>
            <pc:sldMk cId="3495077007" sldId="286"/>
            <ac:spMk id="30" creationId="{6F9D1DE6-E368-4F07-85F9-D5B767477DDF}"/>
          </ac:spMkLst>
        </pc:spChg>
        <pc:spChg chg="add del">
          <ac:chgData name="Ferguson, Jill (ASD-S)" userId="d557e456-7f44-473d-a134-65f3bc8ac04e" providerId="ADAL" clId="{095CB8BD-AA6F-4000-A9A2-A25ADCFF13CA}" dt="2023-09-22T16:32:28.814" v="1382" actId="26606"/>
          <ac:spMkLst>
            <pc:docMk/>
            <pc:sldMk cId="3495077007" sldId="286"/>
            <ac:spMk id="32" creationId="{F63B1F66-4ACE-4A01-8ADF-F175A9C358B2}"/>
          </ac:spMkLst>
        </pc:spChg>
        <pc:spChg chg="add del">
          <ac:chgData name="Ferguson, Jill (ASD-S)" userId="d557e456-7f44-473d-a134-65f3bc8ac04e" providerId="ADAL" clId="{095CB8BD-AA6F-4000-A9A2-A25ADCFF13CA}" dt="2023-09-22T16:32:28.814" v="1382" actId="26606"/>
          <ac:spMkLst>
            <pc:docMk/>
            <pc:sldMk cId="3495077007" sldId="286"/>
            <ac:spMk id="34" creationId="{CF8448ED-9332-4A9B-8CAB-B1985E596E20}"/>
          </ac:spMkLst>
        </pc:spChg>
        <pc:spChg chg="add del">
          <ac:chgData name="Ferguson, Jill (ASD-S)" userId="d557e456-7f44-473d-a134-65f3bc8ac04e" providerId="ADAL" clId="{095CB8BD-AA6F-4000-A9A2-A25ADCFF13CA}" dt="2023-09-22T16:32:28.814" v="1382" actId="26606"/>
          <ac:spMkLst>
            <pc:docMk/>
            <pc:sldMk cId="3495077007" sldId="286"/>
            <ac:spMk id="36" creationId="{ED3A2261-1C75-40FF-8CD6-18C5900C1C8D}"/>
          </ac:spMkLst>
        </pc:spChg>
        <pc:spChg chg="add del">
          <ac:chgData name="Ferguson, Jill (ASD-S)" userId="d557e456-7f44-473d-a134-65f3bc8ac04e" providerId="ADAL" clId="{095CB8BD-AA6F-4000-A9A2-A25ADCFF13CA}" dt="2023-09-22T16:32:55.476" v="1384" actId="26606"/>
          <ac:spMkLst>
            <pc:docMk/>
            <pc:sldMk cId="3495077007" sldId="286"/>
            <ac:spMk id="39" creationId="{59647F54-801D-44AB-8284-EDDFF7763139}"/>
          </ac:spMkLst>
        </pc:spChg>
        <pc:spChg chg="add del">
          <ac:chgData name="Ferguson, Jill (ASD-S)" userId="d557e456-7f44-473d-a134-65f3bc8ac04e" providerId="ADAL" clId="{095CB8BD-AA6F-4000-A9A2-A25ADCFF13CA}" dt="2023-09-22T16:32:55.476" v="1384" actId="26606"/>
          <ac:spMkLst>
            <pc:docMk/>
            <pc:sldMk cId="3495077007" sldId="286"/>
            <ac:spMk id="40" creationId="{E4F17063-EDA4-417B-946F-BA357F3B390D}"/>
          </ac:spMkLst>
        </pc:spChg>
        <pc:spChg chg="add del">
          <ac:chgData name="Ferguson, Jill (ASD-S)" userId="d557e456-7f44-473d-a134-65f3bc8ac04e" providerId="ADAL" clId="{095CB8BD-AA6F-4000-A9A2-A25ADCFF13CA}" dt="2023-09-22T16:32:55.476" v="1384" actId="26606"/>
          <ac:spMkLst>
            <pc:docMk/>
            <pc:sldMk cId="3495077007" sldId="286"/>
            <ac:spMk id="41" creationId="{D36F3EEA-55D4-4677-80E7-92D00B8F343B}"/>
          </ac:spMkLst>
        </pc:spChg>
        <pc:spChg chg="add del">
          <ac:chgData name="Ferguson, Jill (ASD-S)" userId="d557e456-7f44-473d-a134-65f3bc8ac04e" providerId="ADAL" clId="{095CB8BD-AA6F-4000-A9A2-A25ADCFF13CA}" dt="2023-09-22T16:32:55.476" v="1384" actId="26606"/>
          <ac:spMkLst>
            <pc:docMk/>
            <pc:sldMk cId="3495077007" sldId="286"/>
            <ac:spMk id="42" creationId="{C91E93A7-6C7F-4F77-9CB0-280D958EF4D2}"/>
          </ac:spMkLst>
        </pc:spChg>
        <pc:spChg chg="add">
          <ac:chgData name="Ferguson, Jill (ASD-S)" userId="d557e456-7f44-473d-a134-65f3bc8ac04e" providerId="ADAL" clId="{095CB8BD-AA6F-4000-A9A2-A25ADCFF13CA}" dt="2023-09-22T16:32:55.523" v="1385" actId="26606"/>
          <ac:spMkLst>
            <pc:docMk/>
            <pc:sldMk cId="3495077007" sldId="286"/>
            <ac:spMk id="45" creationId="{59647F54-801D-44AB-8284-EDDFF7763139}"/>
          </ac:spMkLst>
        </pc:spChg>
        <pc:grpChg chg="add del">
          <ac:chgData name="Ferguson, Jill (ASD-S)" userId="d557e456-7f44-473d-a134-65f3bc8ac04e" providerId="ADAL" clId="{095CB8BD-AA6F-4000-A9A2-A25ADCFF13CA}" dt="2023-09-22T16:32:28.814" v="1382" actId="26606"/>
          <ac:grpSpMkLst>
            <pc:docMk/>
            <pc:sldMk cId="3495077007" sldId="286"/>
            <ac:grpSpMk id="11" creationId="{FAEF28A3-012D-4640-B8B8-1EF6EAF7233B}"/>
          </ac:grpSpMkLst>
        </pc:grpChg>
        <pc:grpChg chg="add del">
          <ac:chgData name="Ferguson, Jill (ASD-S)" userId="d557e456-7f44-473d-a134-65f3bc8ac04e" providerId="ADAL" clId="{095CB8BD-AA6F-4000-A9A2-A25ADCFF13CA}" dt="2023-09-22T16:32:55.476" v="1384" actId="26606"/>
          <ac:grpSpMkLst>
            <pc:docMk/>
            <pc:sldMk cId="3495077007" sldId="286"/>
            <ac:grpSpMk id="38" creationId="{FAEF28A3-012D-4640-B8B8-1EF6EAF7233B}"/>
          </ac:grpSpMkLst>
        </pc:grpChg>
        <pc:grpChg chg="add">
          <ac:chgData name="Ferguson, Jill (ASD-S)" userId="d557e456-7f44-473d-a134-65f3bc8ac04e" providerId="ADAL" clId="{095CB8BD-AA6F-4000-A9A2-A25ADCFF13CA}" dt="2023-09-22T16:32:55.523" v="1385" actId="26606"/>
          <ac:grpSpMkLst>
            <pc:docMk/>
            <pc:sldMk cId="3495077007" sldId="286"/>
            <ac:grpSpMk id="44" creationId="{FAEF28A3-012D-4640-B8B8-1EF6EAF7233B}"/>
          </ac:grpSpMkLst>
        </pc:grpChg>
        <pc:picChg chg="add mod">
          <ac:chgData name="Ferguson, Jill (ASD-S)" userId="d557e456-7f44-473d-a134-65f3bc8ac04e" providerId="ADAL" clId="{095CB8BD-AA6F-4000-A9A2-A25ADCFF13CA}" dt="2023-09-28T13:38:08.885" v="2794" actId="14826"/>
          <ac:picMkLst>
            <pc:docMk/>
            <pc:sldMk cId="3495077007" sldId="286"/>
            <ac:picMk id="6" creationId="{3A236003-9241-31B5-F167-667F4F5E9747}"/>
          </ac:picMkLst>
        </pc:picChg>
      </pc:sldChg>
      <pc:sldChg chg="del">
        <pc:chgData name="Ferguson, Jill (ASD-S)" userId="d557e456-7f44-473d-a134-65f3bc8ac04e" providerId="ADAL" clId="{095CB8BD-AA6F-4000-A9A2-A25ADCFF13CA}" dt="2023-09-28T13:41:41.486" v="2865" actId="2696"/>
        <pc:sldMkLst>
          <pc:docMk/>
          <pc:sldMk cId="3751418758" sldId="287"/>
        </pc:sldMkLst>
      </pc:sldChg>
      <pc:sldChg chg="modSp del mod">
        <pc:chgData name="Ferguson, Jill (ASD-S)" userId="d557e456-7f44-473d-a134-65f3bc8ac04e" providerId="ADAL" clId="{095CB8BD-AA6F-4000-A9A2-A25ADCFF13CA}" dt="2023-09-28T13:47:09.034" v="3222" actId="2696"/>
        <pc:sldMkLst>
          <pc:docMk/>
          <pc:sldMk cId="3438363936" sldId="288"/>
        </pc:sldMkLst>
        <pc:picChg chg="mod">
          <ac:chgData name="Ferguson, Jill (ASD-S)" userId="d557e456-7f44-473d-a134-65f3bc8ac04e" providerId="ADAL" clId="{095CB8BD-AA6F-4000-A9A2-A25ADCFF13CA}" dt="2023-09-22T18:50:17.160" v="1796" actId="1036"/>
          <ac:picMkLst>
            <pc:docMk/>
            <pc:sldMk cId="3438363936" sldId="288"/>
            <ac:picMk id="5" creationId="{94A2A21E-9359-A274-33C8-6D249197AD17}"/>
          </ac:picMkLst>
        </pc:picChg>
      </pc:sldChg>
      <pc:sldChg chg="addSp delSp modSp new mod ord">
        <pc:chgData name="Ferguson, Jill (ASD-S)" userId="d557e456-7f44-473d-a134-65f3bc8ac04e" providerId="ADAL" clId="{095CB8BD-AA6F-4000-A9A2-A25ADCFF13CA}" dt="2023-09-28T13:54:13.060" v="3492"/>
        <pc:sldMkLst>
          <pc:docMk/>
          <pc:sldMk cId="4235648121" sldId="289"/>
        </pc:sldMkLst>
        <pc:spChg chg="mod">
          <ac:chgData name="Ferguson, Jill (ASD-S)" userId="d557e456-7f44-473d-a134-65f3bc8ac04e" providerId="ADAL" clId="{095CB8BD-AA6F-4000-A9A2-A25ADCFF13CA}" dt="2023-09-22T18:52:21.730" v="1856" actId="20577"/>
          <ac:spMkLst>
            <pc:docMk/>
            <pc:sldMk cId="4235648121" sldId="289"/>
            <ac:spMk id="2" creationId="{937B1360-BE16-8DA4-82AE-275E21978A62}"/>
          </ac:spMkLst>
        </pc:spChg>
        <pc:spChg chg="del">
          <ac:chgData name="Ferguson, Jill (ASD-S)" userId="d557e456-7f44-473d-a134-65f3bc8ac04e" providerId="ADAL" clId="{095CB8BD-AA6F-4000-A9A2-A25ADCFF13CA}" dt="2023-09-22T18:55:38.082" v="1857" actId="931"/>
          <ac:spMkLst>
            <pc:docMk/>
            <pc:sldMk cId="4235648121" sldId="289"/>
            <ac:spMk id="3" creationId="{4E94C5FB-0798-7C47-81D5-5119EAA8AD14}"/>
          </ac:spMkLst>
        </pc:spChg>
        <pc:spChg chg="add mod">
          <ac:chgData name="Ferguson, Jill (ASD-S)" userId="d557e456-7f44-473d-a134-65f3bc8ac04e" providerId="ADAL" clId="{095CB8BD-AA6F-4000-A9A2-A25ADCFF13CA}" dt="2023-09-28T13:49:42.468" v="3226" actId="14826"/>
          <ac:spMkLst>
            <pc:docMk/>
            <pc:sldMk cId="4235648121" sldId="289"/>
            <ac:spMk id="3" creationId="{DC494B27-2CA9-A78F-9C91-F606A01D64D8}"/>
          </ac:spMkLst>
        </pc:spChg>
        <pc:spChg chg="mod">
          <ac:chgData name="Ferguson, Jill (ASD-S)" userId="d557e456-7f44-473d-a134-65f3bc8ac04e" providerId="ADAL" clId="{095CB8BD-AA6F-4000-A9A2-A25ADCFF13CA}" dt="2023-09-28T13:50:28.706" v="3374" actId="255"/>
          <ac:spMkLst>
            <pc:docMk/>
            <pc:sldMk cId="4235648121" sldId="289"/>
            <ac:spMk id="4" creationId="{62FF56DA-434B-98C5-D88D-D8907F23DA67}"/>
          </ac:spMkLst>
        </pc:spChg>
        <pc:picChg chg="add mod">
          <ac:chgData name="Ferguson, Jill (ASD-S)" userId="d557e456-7f44-473d-a134-65f3bc8ac04e" providerId="ADAL" clId="{095CB8BD-AA6F-4000-A9A2-A25ADCFF13CA}" dt="2023-09-28T13:49:42.468" v="3226" actId="14826"/>
          <ac:picMkLst>
            <pc:docMk/>
            <pc:sldMk cId="4235648121" sldId="289"/>
            <ac:picMk id="6" creationId="{514C8F01-CF02-DF15-9F88-CDC4A0BA2945}"/>
          </ac:picMkLst>
        </pc:picChg>
      </pc:sldChg>
      <pc:sldChg chg="addSp delSp modSp new mod">
        <pc:chgData name="Ferguson, Jill (ASD-S)" userId="d557e456-7f44-473d-a134-65f3bc8ac04e" providerId="ADAL" clId="{095CB8BD-AA6F-4000-A9A2-A25ADCFF13CA}" dt="2023-09-28T14:06:21.829" v="3732" actId="207"/>
        <pc:sldMkLst>
          <pc:docMk/>
          <pc:sldMk cId="2077443938" sldId="290"/>
        </pc:sldMkLst>
        <pc:spChg chg="mod">
          <ac:chgData name="Ferguson, Jill (ASD-S)" userId="d557e456-7f44-473d-a134-65f3bc8ac04e" providerId="ADAL" clId="{095CB8BD-AA6F-4000-A9A2-A25ADCFF13CA}" dt="2023-09-28T14:05:34.129" v="3708" actId="5793"/>
          <ac:spMkLst>
            <pc:docMk/>
            <pc:sldMk cId="2077443938" sldId="290"/>
            <ac:spMk id="2" creationId="{8B1D93E1-8E0D-11DC-6466-CACB6603BE59}"/>
          </ac:spMkLst>
        </pc:spChg>
        <pc:spChg chg="del">
          <ac:chgData name="Ferguson, Jill (ASD-S)" userId="d557e456-7f44-473d-a134-65f3bc8ac04e" providerId="ADAL" clId="{095CB8BD-AA6F-4000-A9A2-A25ADCFF13CA}" dt="2023-09-28T14:04:13.988" v="3662" actId="931"/>
          <ac:spMkLst>
            <pc:docMk/>
            <pc:sldMk cId="2077443938" sldId="290"/>
            <ac:spMk id="3" creationId="{EB7E019E-639A-E73D-D093-E71C27F2EFED}"/>
          </ac:spMkLst>
        </pc:spChg>
        <pc:spChg chg="mod">
          <ac:chgData name="Ferguson, Jill (ASD-S)" userId="d557e456-7f44-473d-a134-65f3bc8ac04e" providerId="ADAL" clId="{095CB8BD-AA6F-4000-A9A2-A25ADCFF13CA}" dt="2023-09-28T14:06:21.829" v="3732" actId="207"/>
          <ac:spMkLst>
            <pc:docMk/>
            <pc:sldMk cId="2077443938" sldId="290"/>
            <ac:spMk id="4" creationId="{9A27F45B-AA09-ACB5-F06A-097A55E16335}"/>
          </ac:spMkLst>
        </pc:spChg>
        <pc:picChg chg="add mod">
          <ac:chgData name="Ferguson, Jill (ASD-S)" userId="d557e456-7f44-473d-a134-65f3bc8ac04e" providerId="ADAL" clId="{095CB8BD-AA6F-4000-A9A2-A25ADCFF13CA}" dt="2023-09-28T14:04:13.988" v="3662" actId="931"/>
          <ac:picMkLst>
            <pc:docMk/>
            <pc:sldMk cId="2077443938" sldId="290"/>
            <ac:picMk id="6" creationId="{58672DE6-C19A-CA03-55F7-7C6DE9FCE7A1}"/>
          </ac:picMkLst>
        </pc:picChg>
      </pc:sldChg>
      <pc:sldChg chg="new del">
        <pc:chgData name="Ferguson, Jill (ASD-S)" userId="d557e456-7f44-473d-a134-65f3bc8ac04e" providerId="ADAL" clId="{095CB8BD-AA6F-4000-A9A2-A25ADCFF13CA}" dt="2023-09-28T13:56:27.820" v="3496" actId="2696"/>
        <pc:sldMkLst>
          <pc:docMk/>
          <pc:sldMk cId="3986950572" sldId="290"/>
        </pc:sldMkLst>
      </pc:sldChg>
      <pc:sldChg chg="modSp new mod">
        <pc:chgData name="Ferguson, Jill (ASD-S)" userId="d557e456-7f44-473d-a134-65f3bc8ac04e" providerId="ADAL" clId="{095CB8BD-AA6F-4000-A9A2-A25ADCFF13CA}" dt="2023-09-28T14:37:08.733" v="3818" actId="20577"/>
        <pc:sldMkLst>
          <pc:docMk/>
          <pc:sldMk cId="3429938079" sldId="291"/>
        </pc:sldMkLst>
        <pc:spChg chg="mod">
          <ac:chgData name="Ferguson, Jill (ASD-S)" userId="d557e456-7f44-473d-a134-65f3bc8ac04e" providerId="ADAL" clId="{095CB8BD-AA6F-4000-A9A2-A25ADCFF13CA}" dt="2023-09-28T14:37:08.733" v="3818" actId="20577"/>
          <ac:spMkLst>
            <pc:docMk/>
            <pc:sldMk cId="3429938079" sldId="291"/>
            <ac:spMk id="2" creationId="{E048BE35-7EC8-4E33-B733-BBC54D5228FB}"/>
          </ac:spMkLst>
        </pc:spChg>
      </pc:sldChg>
      <pc:sldChg chg="modSp mod">
        <pc:chgData name="Ferguson, Jill (ASD-S)" userId="d557e456-7f44-473d-a134-65f3bc8ac04e" providerId="ADAL" clId="{095CB8BD-AA6F-4000-A9A2-A25ADCFF13CA}" dt="2023-10-05T10:48:12.243" v="4590" actId="14826"/>
        <pc:sldMkLst>
          <pc:docMk/>
          <pc:sldMk cId="3321157125" sldId="294"/>
        </pc:sldMkLst>
        <pc:spChg chg="mod">
          <ac:chgData name="Ferguson, Jill (ASD-S)" userId="d557e456-7f44-473d-a134-65f3bc8ac04e" providerId="ADAL" clId="{095CB8BD-AA6F-4000-A9A2-A25ADCFF13CA}" dt="2023-10-05T10:47:15.970" v="4588" actId="20577"/>
          <ac:spMkLst>
            <pc:docMk/>
            <pc:sldMk cId="3321157125" sldId="294"/>
            <ac:spMk id="2" creationId="{12D6FE19-F301-A859-BD80-F58D6EC357B2}"/>
          </ac:spMkLst>
        </pc:spChg>
        <pc:spChg chg="mod">
          <ac:chgData name="Ferguson, Jill (ASD-S)" userId="d557e456-7f44-473d-a134-65f3bc8ac04e" providerId="ADAL" clId="{095CB8BD-AA6F-4000-A9A2-A25ADCFF13CA}" dt="2023-10-05T10:47:32.100" v="4589" actId="255"/>
          <ac:spMkLst>
            <pc:docMk/>
            <pc:sldMk cId="3321157125" sldId="294"/>
            <ac:spMk id="3" creationId="{7386B987-2E94-E3B2-660A-44D9691C6EF0}"/>
          </ac:spMkLst>
        </pc:spChg>
        <pc:picChg chg="mod">
          <ac:chgData name="Ferguson, Jill (ASD-S)" userId="d557e456-7f44-473d-a134-65f3bc8ac04e" providerId="ADAL" clId="{095CB8BD-AA6F-4000-A9A2-A25ADCFF13CA}" dt="2023-10-05T10:48:12.243" v="4590" actId="14826"/>
          <ac:picMkLst>
            <pc:docMk/>
            <pc:sldMk cId="3321157125" sldId="294"/>
            <ac:picMk id="5" creationId="{9AEB1860-1795-B3C4-3A49-F90BA6C50563}"/>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10/6/2023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0537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10/6/2023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17358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10/6/2023</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5626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10/6/2023</a:t>
            </a:fld>
            <a:endParaRPr lang="en-US"/>
          </a:p>
        </p:txBody>
      </p:sp>
      <p:sp>
        <p:nvSpPr>
          <p:cNvPr id="5" name="Footer Placeholder 4"/>
          <p:cNvSpPr>
            <a:spLocks noGrp="1"/>
          </p:cNvSpPr>
          <p:nvPr>
            <p:ph type="ftr" sz="quarter" idx="11"/>
          </p:nvPr>
        </p:nvSpPr>
        <p:spPr/>
        <p:txBody>
          <a:bodyPr/>
          <a:lstStyle/>
          <a:p>
            <a:r>
              <a:rPr lang="en-US"/>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04840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10/6/2023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95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10/6/2023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567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10/6/2023</a:t>
            </a:fld>
            <a:endParaRPr lang="en-US"/>
          </a:p>
        </p:txBody>
      </p:sp>
      <p:sp>
        <p:nvSpPr>
          <p:cNvPr id="8" name="Footer Placeholder 7"/>
          <p:cNvSpPr>
            <a:spLocks noGrp="1"/>
          </p:cNvSpPr>
          <p:nvPr>
            <p:ph type="ftr" sz="quarter" idx="11"/>
          </p:nvPr>
        </p:nvSpPr>
        <p:spPr>
          <a:xfrm>
            <a:off x="561111" y="6391838"/>
            <a:ext cx="3644282" cy="304801"/>
          </a:xfrm>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4440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10/6/2023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8608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10/6/2023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3605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A24E-7E21-408B-AB2F-C5CCF6E74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EA3204-CA8E-0DDC-B345-AAFFB7E67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64E5B6-9138-A68C-BDA5-A01DD5C1FA63}"/>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5" name="Footer Placeholder 4">
            <a:extLst>
              <a:ext uri="{FF2B5EF4-FFF2-40B4-BE49-F238E27FC236}">
                <a16:creationId xmlns:a16="http://schemas.microsoft.com/office/drawing/2014/main" id="{721C2F0D-2934-7137-B55A-4384BF0AA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F5324-97CE-4757-49D5-CA8F4868BC20}"/>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4221739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C376-B3CC-64E5-AB4D-4E2D4FF1C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77FDC-60F5-839C-6F97-CF97A343BB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DE906-440B-623E-8624-105DB6B38BDC}"/>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5" name="Footer Placeholder 4">
            <a:extLst>
              <a:ext uri="{FF2B5EF4-FFF2-40B4-BE49-F238E27FC236}">
                <a16:creationId xmlns:a16="http://schemas.microsoft.com/office/drawing/2014/main" id="{508D8F95-859B-2851-0A6D-3C6A74CAC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A8706-0077-B443-526F-943559025004}"/>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265363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10/6/2023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07822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F71C-5982-C0DF-A72D-AC61410D90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6B239-D657-52AB-3CA4-882B812CF3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9E5BA-0CB7-C9B5-E645-60C7EE8E2CBA}"/>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5" name="Footer Placeholder 4">
            <a:extLst>
              <a:ext uri="{FF2B5EF4-FFF2-40B4-BE49-F238E27FC236}">
                <a16:creationId xmlns:a16="http://schemas.microsoft.com/office/drawing/2014/main" id="{6630826A-F239-CA17-9282-D20C23ADB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E9930-6099-BECD-EB9A-C38C35873DB7}"/>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1153281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7C34-4996-58CE-4249-0975D627C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DA1CE-7572-892E-525B-978D3072C3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73EA6-0155-FFFB-662B-8B2E202FB2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B0F8BE-4DFD-D7EE-4EDA-69424993AC60}"/>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6" name="Footer Placeholder 5">
            <a:extLst>
              <a:ext uri="{FF2B5EF4-FFF2-40B4-BE49-F238E27FC236}">
                <a16:creationId xmlns:a16="http://schemas.microsoft.com/office/drawing/2014/main" id="{FA394A79-1579-10B7-BDC2-F8420CB1D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9D5E4-2E1F-499B-9553-FEA333F0582A}"/>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3682137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B520-AEB9-5C70-BE7A-733362D7F8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672BAB-EDC6-0F08-9715-B2B8EA99F6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68DAB-026F-E619-F4D4-82415AB6FB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0BEB96-FC1C-D17A-B37E-E030A69F92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274E9B-D73D-9FFC-95D7-4CD2BB0E13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E07D0-3F81-2277-BC64-923941FF095F}"/>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8" name="Footer Placeholder 7">
            <a:extLst>
              <a:ext uri="{FF2B5EF4-FFF2-40B4-BE49-F238E27FC236}">
                <a16:creationId xmlns:a16="http://schemas.microsoft.com/office/drawing/2014/main" id="{FE07914E-F830-5CE8-5F1D-FC243F333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7F8AFE-8B42-A95C-7710-B62230395FC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3894151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6FCE-A2A4-077A-DBA3-740B28954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B26E83-A8FB-1BBA-79EF-7993C40EB035}"/>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4" name="Footer Placeholder 3">
            <a:extLst>
              <a:ext uri="{FF2B5EF4-FFF2-40B4-BE49-F238E27FC236}">
                <a16:creationId xmlns:a16="http://schemas.microsoft.com/office/drawing/2014/main" id="{ACE61144-7815-9901-C3C2-780A55FD67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E1D3C-BB77-2B4C-2A53-32F1B2F20FC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1534609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98B32-8E5A-1EDD-89A8-242A16BEA4DD}"/>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3" name="Footer Placeholder 2">
            <a:extLst>
              <a:ext uri="{FF2B5EF4-FFF2-40B4-BE49-F238E27FC236}">
                <a16:creationId xmlns:a16="http://schemas.microsoft.com/office/drawing/2014/main" id="{4FC878EC-68ED-1F7B-C0F1-3FCFEB310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407E27-009E-4CBE-F6D8-D5B09A9FEAA7}"/>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3877942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64F4-5630-99F5-B89D-2DDB3AE18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C4A8AE-C8ED-A6B3-EB9D-338F6F1286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BA791-D964-FB66-2DF7-531F7DDD4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A76FB-56DB-B651-DADD-865B1DEB6575}"/>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6" name="Footer Placeholder 5">
            <a:extLst>
              <a:ext uri="{FF2B5EF4-FFF2-40B4-BE49-F238E27FC236}">
                <a16:creationId xmlns:a16="http://schemas.microsoft.com/office/drawing/2014/main" id="{43CE031B-9BF0-2098-F0C3-FCE51621F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4EFF0-0894-3E4D-3AFE-7976F246F9A2}"/>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3532639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EEC5-2530-9D68-DEBD-E3AEC7EFB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5E33E4-4437-886C-722B-1D60FE629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3A26AC-9880-7EE3-6A0A-16D83290C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63E37-D6A9-F68F-E232-4B762B9C3E74}"/>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6" name="Footer Placeholder 5">
            <a:extLst>
              <a:ext uri="{FF2B5EF4-FFF2-40B4-BE49-F238E27FC236}">
                <a16:creationId xmlns:a16="http://schemas.microsoft.com/office/drawing/2014/main" id="{1010813D-590E-98E9-EB6F-ECB570393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ABD5A-DCBA-154A-A1B5-B6252C5171BC}"/>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4058566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4E84-8039-D997-712D-97DA052AEB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9B595D-8F0E-1C7E-5946-35E1AF539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300F8-4D89-02B2-824F-410FA7F1CA2D}"/>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5" name="Footer Placeholder 4">
            <a:extLst>
              <a:ext uri="{FF2B5EF4-FFF2-40B4-BE49-F238E27FC236}">
                <a16:creationId xmlns:a16="http://schemas.microsoft.com/office/drawing/2014/main" id="{EB3F6DF2-EA85-3E08-6298-FCF99FB95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F0298-B44A-1774-958C-ED73959739F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2850914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F3DE40-C3D1-B937-0F79-78F1731661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4FB69-FDDE-088D-63AA-C910EBFE5E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BE507-AC35-63FE-323D-337B6E99A99E}"/>
              </a:ext>
            </a:extLst>
          </p:cNvPr>
          <p:cNvSpPr>
            <a:spLocks noGrp="1"/>
          </p:cNvSpPr>
          <p:nvPr>
            <p:ph type="dt" sz="half" idx="10"/>
          </p:nvPr>
        </p:nvSpPr>
        <p:spPr/>
        <p:txBody>
          <a:bodyPr/>
          <a:lstStyle/>
          <a:p>
            <a:fld id="{EFE64B56-DC0D-478E-8605-19FB873630FB}" type="datetimeFigureOut">
              <a:rPr lang="en-US" smtClean="0"/>
              <a:t>10/6/2023</a:t>
            </a:fld>
            <a:endParaRPr lang="en-US"/>
          </a:p>
        </p:txBody>
      </p:sp>
      <p:sp>
        <p:nvSpPr>
          <p:cNvPr id="5" name="Footer Placeholder 4">
            <a:extLst>
              <a:ext uri="{FF2B5EF4-FFF2-40B4-BE49-F238E27FC236}">
                <a16:creationId xmlns:a16="http://schemas.microsoft.com/office/drawing/2014/main" id="{E00A1C9C-E169-5FE1-A7BA-72CD327AD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FE8B5-90A5-B103-E811-9D22D1B77015}"/>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20108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10/6/2023</a:t>
            </a:fld>
            <a:endParaRPr lang="en-US"/>
          </a:p>
        </p:txBody>
      </p:sp>
      <p:sp>
        <p:nvSpPr>
          <p:cNvPr id="5" name="Footer Placeholder 4"/>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9741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10/6/2023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0428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10/6/2023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4972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10/6/2023</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532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10/6/2023</a:t>
            </a:fld>
            <a:endParaRPr lang="en-US"/>
          </a:p>
        </p:txBody>
      </p:sp>
      <p:sp>
        <p:nvSpPr>
          <p:cNvPr id="3" name="Footer Placeholder 2"/>
          <p:cNvSpPr>
            <a:spLocks noGrp="1"/>
          </p:cNvSpPr>
          <p:nvPr>
            <p:ph type="ftr" sz="quarter" idx="11"/>
          </p:nvPr>
        </p:nvSpPr>
        <p:spPr/>
        <p:txBody>
          <a:bodyPr/>
          <a:lstStyle/>
          <a:p>
            <a:r>
              <a:rPr lang="en-US"/>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021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10/6/2023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2326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endParaRPr lang="en-US"/>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10/6/2023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6669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10/6/2023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22659617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22E9E-3209-BE48-2B7D-8795DE785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BCB526-61B8-D83E-D6AF-51E1A6C67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62787-79A0-A780-226C-91D805A60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64B56-DC0D-478E-8605-19FB873630FB}" type="datetimeFigureOut">
              <a:rPr lang="en-US" smtClean="0"/>
              <a:t>10/6/2023</a:t>
            </a:fld>
            <a:endParaRPr lang="en-US"/>
          </a:p>
        </p:txBody>
      </p:sp>
      <p:sp>
        <p:nvSpPr>
          <p:cNvPr id="5" name="Footer Placeholder 4">
            <a:extLst>
              <a:ext uri="{FF2B5EF4-FFF2-40B4-BE49-F238E27FC236}">
                <a16:creationId xmlns:a16="http://schemas.microsoft.com/office/drawing/2014/main" id="{5F6D9CA6-9F70-0D9E-61B9-42FEF2173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1787EE-4E2E-7C0D-0C29-26616A91F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BF805-59D5-49B5-AF17-7940A412A7B9}" type="slidenum">
              <a:rPr lang="en-US" smtClean="0"/>
              <a:t>‹#›</a:t>
            </a:fld>
            <a:endParaRPr lang="en-US"/>
          </a:p>
        </p:txBody>
      </p:sp>
    </p:spTree>
    <p:extLst>
      <p:ext uri="{BB962C8B-B14F-4D97-AF65-F5344CB8AC3E}">
        <p14:creationId xmlns:p14="http://schemas.microsoft.com/office/powerpoint/2010/main" val="275105123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n/lightning-bolt-blitz-yellow-anger-305229/"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pinionsofawolf.com/tag/now-open/" TargetMode="External"/><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pexels.com/photo/crop-person-taking-notes-in-diary-during-studies-4195504/"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creativecommons.org/licenses/by-sa/3.0/" TargetMode="External"/><Relationship Id="rId5" Type="http://schemas.openxmlformats.org/officeDocument/2006/relationships/hyperlink" Target="https://john.colagioia.net/blog/2019/12/31/new-year.html" TargetMode="External"/><Relationship Id="rId4" Type="http://schemas.openxmlformats.org/officeDocument/2006/relationships/hyperlink" Target="https://www.publicdomainpictures.net/view-image.php?image=195237&amp;picture=pumpkin-patch"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pngall.com/smile-png/" TargetMode="External"/><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hyperlink" Target="https://www.publicdomainpictures.net/view-image.php?image=4360&amp;picture=female-photographer" TargetMode="External"/><Relationship Id="rId5" Type="http://schemas.openxmlformats.org/officeDocument/2006/relationships/image" Target="../media/image22.jpeg"/><Relationship Id="rId4" Type="http://schemas.openxmlformats.org/officeDocument/2006/relationships/hyperlink" Target="https://creativecommons.org/licenses/by-nc/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remembrancecontests.ca/" TargetMode="External"/><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www.publicdomainpictures.net/view-image.php?image=12797&amp;picture=remembrance-day&amp;large=1"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hyperlink" Target="https://www.publicdomainpictures.net/en/view-image.php?image=272472&amp;picture=happy-thanksgiving-autumn-leaves"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hyperlink" Target="http://www.pixnio.com/people/teacher-students-outdoo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49503168860@N01/4371216605"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oodista.com/blog/2015/09/02/5-school-lunch-snacks-every-parent-should-pac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www.pexels.com/photo/two-brown-and-beige-guinea-pigs-1093126/" TargetMode="External"/><Relationship Id="rId5" Type="http://schemas.openxmlformats.org/officeDocument/2006/relationships/image" Target="../media/image8.jpeg"/><Relationship Id="rId4" Type="http://schemas.openxmlformats.org/officeDocument/2006/relationships/hyperlink" Target="https://openclipart.org/detail/256580/destroy-racis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hyperlink" Target="https://www.pexels.com/photo/action-backboard-ball-basketball-35804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C2D-1E70-46CF-BDBB-41945B1AC9ED}"/>
              </a:ext>
            </a:extLst>
          </p:cNvPr>
          <p:cNvSpPr>
            <a:spLocks noGrp="1"/>
          </p:cNvSpPr>
          <p:nvPr>
            <p:ph type="ctrTitle"/>
          </p:nvPr>
        </p:nvSpPr>
        <p:spPr>
          <a:xfrm>
            <a:off x="5695061" y="1241266"/>
            <a:ext cx="5428551" cy="3153753"/>
          </a:xfrm>
        </p:spPr>
        <p:txBody>
          <a:bodyPr>
            <a:normAutofit/>
          </a:bodyPr>
          <a:lstStyle/>
          <a:p>
            <a:r>
              <a:rPr lang="en-US" b="1">
                <a:solidFill>
                  <a:srgbClr val="EBEBEB"/>
                </a:solidFill>
              </a:rPr>
              <a:t>Lightning News</a:t>
            </a:r>
          </a:p>
        </p:txBody>
      </p:sp>
      <p:sp>
        <p:nvSpPr>
          <p:cNvPr id="5" name="Subtitle 4">
            <a:extLst>
              <a:ext uri="{FF2B5EF4-FFF2-40B4-BE49-F238E27FC236}">
                <a16:creationId xmlns:a16="http://schemas.microsoft.com/office/drawing/2014/main" id="{CF030EFC-E66E-3B8A-1836-856145B20A2C}"/>
              </a:ext>
            </a:extLst>
          </p:cNvPr>
          <p:cNvSpPr>
            <a:spLocks noGrp="1"/>
          </p:cNvSpPr>
          <p:nvPr>
            <p:ph type="subTitle" idx="1"/>
          </p:nvPr>
        </p:nvSpPr>
        <p:spPr>
          <a:xfrm>
            <a:off x="5695061" y="4591665"/>
            <a:ext cx="5428551" cy="1622322"/>
          </a:xfrm>
        </p:spPr>
        <p:txBody>
          <a:bodyPr>
            <a:normAutofit/>
          </a:bodyPr>
          <a:lstStyle/>
          <a:p>
            <a:r>
              <a:rPr lang="en-US"/>
              <a:t>October 9</a:t>
            </a:r>
            <a:r>
              <a:rPr lang="en-US" baseline="30000"/>
              <a:t>th</a:t>
            </a:r>
            <a:r>
              <a:rPr lang="en-US"/>
              <a:t> – 13</a:t>
            </a:r>
            <a:r>
              <a:rPr lang="en-US" baseline="30000"/>
              <a:t>th</a:t>
            </a:r>
            <a:r>
              <a:rPr lang="en-US"/>
              <a:t>. </a:t>
            </a:r>
          </a:p>
          <a:p>
            <a:endParaRPr lang="en-US"/>
          </a:p>
        </p:txBody>
      </p:sp>
      <p:grpSp>
        <p:nvGrpSpPr>
          <p:cNvPr id="1052" name="Group 1046">
            <a:extLst>
              <a:ext uri="{FF2B5EF4-FFF2-40B4-BE49-F238E27FC236}">
                <a16:creationId xmlns:a16="http://schemas.microsoft.com/office/drawing/2014/main" id="{F41F5BDA-0140-462B-933C-538752EEA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1053" name="Rectangle 1047">
              <a:extLst>
                <a:ext uri="{FF2B5EF4-FFF2-40B4-BE49-F238E27FC236}">
                  <a16:creationId xmlns:a16="http://schemas.microsoft.com/office/drawing/2014/main" id="{28AE763C-C631-453B-A3A7-09499D0D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54" name="Freeform 5">
              <a:extLst>
                <a:ext uri="{FF2B5EF4-FFF2-40B4-BE49-F238E27FC236}">
                  <a16:creationId xmlns:a16="http://schemas.microsoft.com/office/drawing/2014/main" id="{C0C2E541-1E75-440D-A59A-C2B3AB867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50" name="Freeform 5">
              <a:extLst>
                <a:ext uri="{FF2B5EF4-FFF2-40B4-BE49-F238E27FC236}">
                  <a16:creationId xmlns:a16="http://schemas.microsoft.com/office/drawing/2014/main" id="{481FF14D-53DC-4EA3-8425-26F1B0F0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026" name="Picture 2" descr="A yellow lightning bolt on a black background&#10;&#10;Description automatically generated">
            <a:extLst>
              <a:ext uri="{FF2B5EF4-FFF2-40B4-BE49-F238E27FC236}">
                <a16:creationId xmlns:a16="http://schemas.microsoft.com/office/drawing/2014/main" id="{BA5259B2-E407-47BD-9C89-B0D0353E1559}"/>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744" r="1" b="6745"/>
          <a:stretch/>
        </p:blipFill>
        <p:spPr bwMode="auto">
          <a:xfrm>
            <a:off x="1109764" y="1840136"/>
            <a:ext cx="3526244" cy="317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56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lorful confetti and streamers on a white background&#10;&#10;Description automatically generated">
            <a:extLst>
              <a:ext uri="{FF2B5EF4-FFF2-40B4-BE49-F238E27FC236}">
                <a16:creationId xmlns:a16="http://schemas.microsoft.com/office/drawing/2014/main" id="{8454DAB6-80CF-3EC9-5080-A40B971B0E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1999" cy="9669806"/>
          </a:xfrm>
          <a:prstGeom prst="rect">
            <a:avLst/>
          </a:prstGeom>
          <a:solidFill>
            <a:schemeClr val="bg1"/>
          </a:solidFill>
        </p:spPr>
      </p:pic>
      <p:sp>
        <p:nvSpPr>
          <p:cNvPr id="10" name="TextBox 9">
            <a:extLst>
              <a:ext uri="{FF2B5EF4-FFF2-40B4-BE49-F238E27FC236}">
                <a16:creationId xmlns:a16="http://schemas.microsoft.com/office/drawing/2014/main" id="{97DD8120-45CD-6FAE-FDBC-10619F9E3603}"/>
              </a:ext>
            </a:extLst>
          </p:cNvPr>
          <p:cNvSpPr txBox="1"/>
          <p:nvPr/>
        </p:nvSpPr>
        <p:spPr>
          <a:xfrm>
            <a:off x="0" y="8508689"/>
            <a:ext cx="11884801" cy="237866"/>
          </a:xfrm>
          <a:prstGeom prst="rect">
            <a:avLst/>
          </a:prstGeom>
          <a:noFill/>
        </p:spPr>
        <p:txBody>
          <a:bodyPr wrap="square" rtlCol="0">
            <a:spAutoFit/>
          </a:bodyPr>
          <a:lstStyle/>
          <a:p>
            <a:r>
              <a:rPr lang="en-US" sz="900">
                <a:hlinkClick r:id="rId3" tooltip="https://opinionsofawolf.com/tag/now-open/"/>
              </a:rPr>
              <a:t>This Photo</a:t>
            </a:r>
            <a:r>
              <a:rPr lang="en-US" sz="900"/>
              <a:t> by Unknown Author is licensed under </a:t>
            </a:r>
            <a:r>
              <a:rPr lang="en-US" sz="900">
                <a:hlinkClick r:id="rId4" tooltip="https://creativecommons.org/licenses/by-nc-nd/3.0/"/>
              </a:rPr>
              <a:t>CC BY-NC-ND</a:t>
            </a:r>
            <a:endParaRPr lang="en-US" sz="900"/>
          </a:p>
        </p:txBody>
      </p:sp>
      <p:sp>
        <p:nvSpPr>
          <p:cNvPr id="2" name="Title 1">
            <a:extLst>
              <a:ext uri="{FF2B5EF4-FFF2-40B4-BE49-F238E27FC236}">
                <a16:creationId xmlns:a16="http://schemas.microsoft.com/office/drawing/2014/main" id="{CD96CEFC-5B54-EF8A-C1EB-D2CEA45FB505}"/>
              </a:ext>
            </a:extLst>
          </p:cNvPr>
          <p:cNvSpPr>
            <a:spLocks noGrp="1"/>
          </p:cNvSpPr>
          <p:nvPr>
            <p:ph type="title"/>
          </p:nvPr>
        </p:nvSpPr>
        <p:spPr>
          <a:xfrm>
            <a:off x="1572513" y="107367"/>
            <a:ext cx="9117578" cy="1532747"/>
          </a:xfrm>
          <a:solidFill>
            <a:schemeClr val="bg1">
              <a:alpha val="80000"/>
            </a:schemeClr>
          </a:solidFill>
        </p:spPr>
        <p:txBody>
          <a:bodyPr/>
          <a:lstStyle/>
          <a:p>
            <a:pPr algn="ctr"/>
            <a:r>
              <a:rPr lang="en-US" b="1">
                <a:solidFill>
                  <a:schemeClr val="accent6">
                    <a:lumMod val="75000"/>
                  </a:schemeClr>
                </a:solidFill>
              </a:rPr>
              <a:t>Students of the Month – September</a:t>
            </a:r>
            <a:br>
              <a:rPr lang="en-US" b="1">
                <a:solidFill>
                  <a:schemeClr val="accent6">
                    <a:lumMod val="75000"/>
                  </a:schemeClr>
                </a:solidFill>
              </a:rPr>
            </a:br>
            <a:r>
              <a:rPr lang="en-US" sz="2000" b="1">
                <a:solidFill>
                  <a:schemeClr val="accent6">
                    <a:lumMod val="75000"/>
                  </a:schemeClr>
                </a:solidFill>
              </a:rPr>
              <a:t>Each month, teachers are recognizing the efforts of students to live by to BOLT Matrix. The following are our Students of the Month for September:</a:t>
            </a:r>
            <a:endParaRPr lang="en-US" b="1">
              <a:solidFill>
                <a:schemeClr val="accent6">
                  <a:lumMod val="75000"/>
                </a:schemeClr>
              </a:solidFill>
            </a:endParaRPr>
          </a:p>
        </p:txBody>
      </p:sp>
      <p:sp>
        <p:nvSpPr>
          <p:cNvPr id="3" name="Content Placeholder 2">
            <a:extLst>
              <a:ext uri="{FF2B5EF4-FFF2-40B4-BE49-F238E27FC236}">
                <a16:creationId xmlns:a16="http://schemas.microsoft.com/office/drawing/2014/main" id="{24D5C854-1957-73F0-28FA-140162E61120}"/>
              </a:ext>
            </a:extLst>
          </p:cNvPr>
          <p:cNvSpPr>
            <a:spLocks noGrp="1"/>
          </p:cNvSpPr>
          <p:nvPr>
            <p:ph sz="half" idx="1"/>
          </p:nvPr>
        </p:nvSpPr>
        <p:spPr>
          <a:xfrm>
            <a:off x="1572512" y="1533231"/>
            <a:ext cx="3103198" cy="2616262"/>
          </a:xfrm>
          <a:solidFill>
            <a:schemeClr val="bg1">
              <a:alpha val="80000"/>
            </a:schemeClr>
          </a:solidFill>
        </p:spPr>
        <p:txBody>
          <a:bodyPr/>
          <a:lstStyle/>
          <a:p>
            <a:pPr marL="0" indent="0" algn="ctr">
              <a:buNone/>
            </a:pPr>
            <a:r>
              <a:rPr lang="en-US" sz="2000" b="1"/>
              <a:t>Grade 6</a:t>
            </a:r>
          </a:p>
          <a:p>
            <a:pPr marL="0" indent="0" algn="ctr">
              <a:buNone/>
            </a:pPr>
            <a:r>
              <a:rPr lang="en-US" sz="2000" b="1"/>
              <a:t>Kate Norton</a:t>
            </a:r>
          </a:p>
          <a:p>
            <a:pPr marL="0" indent="0" algn="ctr">
              <a:buNone/>
            </a:pPr>
            <a:r>
              <a:rPr lang="en-US" sz="2000" b="1"/>
              <a:t>Kamden </a:t>
            </a:r>
            <a:r>
              <a:rPr lang="en-US" sz="2000" b="1" err="1"/>
              <a:t>Pitre</a:t>
            </a:r>
            <a:endParaRPr lang="en-US" sz="2000" b="1"/>
          </a:p>
          <a:p>
            <a:pPr marL="0" indent="0" algn="ctr">
              <a:buNone/>
            </a:pPr>
            <a:r>
              <a:rPr lang="en-US" sz="2000" b="1"/>
              <a:t>Claire </a:t>
            </a:r>
            <a:r>
              <a:rPr lang="en-US" sz="2000" b="1" err="1"/>
              <a:t>Estabrooks</a:t>
            </a:r>
            <a:endParaRPr lang="en-US" sz="2000" b="1"/>
          </a:p>
          <a:p>
            <a:pPr marL="0" indent="0" algn="ctr">
              <a:buNone/>
            </a:pPr>
            <a:r>
              <a:rPr lang="en-US" sz="2000" b="1"/>
              <a:t>Calvin Vos</a:t>
            </a:r>
          </a:p>
          <a:p>
            <a:pPr marL="0" indent="0" algn="ctr">
              <a:buNone/>
            </a:pPr>
            <a:r>
              <a:rPr lang="en-US" sz="2000" b="1"/>
              <a:t>Grace Martin</a:t>
            </a:r>
            <a:endParaRPr lang="en-US" b="1"/>
          </a:p>
          <a:p>
            <a:pPr marL="0" indent="0">
              <a:buNone/>
            </a:pPr>
            <a:endParaRPr lang="en-US"/>
          </a:p>
        </p:txBody>
      </p:sp>
      <p:sp>
        <p:nvSpPr>
          <p:cNvPr id="4" name="Content Placeholder 3">
            <a:extLst>
              <a:ext uri="{FF2B5EF4-FFF2-40B4-BE49-F238E27FC236}">
                <a16:creationId xmlns:a16="http://schemas.microsoft.com/office/drawing/2014/main" id="{AFC9F039-61C9-0271-3033-F9EE80780AB3}"/>
              </a:ext>
            </a:extLst>
          </p:cNvPr>
          <p:cNvSpPr>
            <a:spLocks noGrp="1"/>
          </p:cNvSpPr>
          <p:nvPr>
            <p:ph sz="half" idx="2"/>
          </p:nvPr>
        </p:nvSpPr>
        <p:spPr>
          <a:xfrm>
            <a:off x="4686166" y="1528449"/>
            <a:ext cx="3124112" cy="2616262"/>
          </a:xfrm>
          <a:solidFill>
            <a:schemeClr val="bg1">
              <a:alpha val="80000"/>
            </a:schemeClr>
          </a:solidFill>
        </p:spPr>
        <p:txBody>
          <a:bodyPr/>
          <a:lstStyle/>
          <a:p>
            <a:pPr marL="0" indent="0" algn="ctr">
              <a:buNone/>
            </a:pPr>
            <a:r>
              <a:rPr lang="en-US" sz="2000" b="1"/>
              <a:t>Grade 7</a:t>
            </a:r>
          </a:p>
          <a:p>
            <a:pPr marL="0" indent="0" algn="ctr">
              <a:buNone/>
            </a:pPr>
            <a:r>
              <a:rPr lang="en-US" sz="2000" b="1"/>
              <a:t>Aiden Foley</a:t>
            </a:r>
          </a:p>
          <a:p>
            <a:pPr marL="0" indent="0" algn="ctr">
              <a:buNone/>
            </a:pPr>
            <a:r>
              <a:rPr lang="en-US" sz="2000" b="1"/>
              <a:t>Finn Holland</a:t>
            </a:r>
          </a:p>
          <a:p>
            <a:pPr marL="0" indent="0" algn="ctr">
              <a:buNone/>
            </a:pPr>
            <a:r>
              <a:rPr lang="en-US" sz="2000" b="1"/>
              <a:t>Kelson </a:t>
            </a:r>
            <a:r>
              <a:rPr lang="en-US" sz="2000" b="1" err="1"/>
              <a:t>DiLiberatore</a:t>
            </a:r>
            <a:endParaRPr lang="en-US" sz="2000" b="1"/>
          </a:p>
          <a:p>
            <a:pPr marL="0" indent="0" algn="ctr">
              <a:buNone/>
            </a:pPr>
            <a:r>
              <a:rPr lang="en-US" sz="2000" b="1"/>
              <a:t>Cole Nagle</a:t>
            </a:r>
          </a:p>
          <a:p>
            <a:pPr marL="0" indent="0" algn="ctr">
              <a:buNone/>
            </a:pPr>
            <a:r>
              <a:rPr lang="en-US" sz="2000" b="1"/>
              <a:t>Ellie Clark</a:t>
            </a:r>
          </a:p>
        </p:txBody>
      </p:sp>
      <p:sp>
        <p:nvSpPr>
          <p:cNvPr id="5" name="Content Placeholder 3">
            <a:extLst>
              <a:ext uri="{FF2B5EF4-FFF2-40B4-BE49-F238E27FC236}">
                <a16:creationId xmlns:a16="http://schemas.microsoft.com/office/drawing/2014/main" id="{879D57C8-CE98-1B9C-7D1A-A01F03F7EFC3}"/>
              </a:ext>
            </a:extLst>
          </p:cNvPr>
          <p:cNvSpPr txBox="1">
            <a:spLocks/>
          </p:cNvSpPr>
          <p:nvPr/>
        </p:nvSpPr>
        <p:spPr>
          <a:xfrm>
            <a:off x="7810278" y="1517563"/>
            <a:ext cx="2939958" cy="2616262"/>
          </a:xfrm>
          <a:prstGeom prst="rect">
            <a:avLst/>
          </a:prstGeom>
          <a:solidFill>
            <a:schemeClr val="bg1">
              <a:alpha val="80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None/>
            </a:pPr>
            <a:r>
              <a:rPr lang="en-US" sz="2000" b="1"/>
              <a:t>Grade 8</a:t>
            </a:r>
          </a:p>
          <a:p>
            <a:pPr marL="0" indent="0" algn="ctr">
              <a:buFont typeface="Wingdings 3" charset="2"/>
              <a:buNone/>
            </a:pPr>
            <a:r>
              <a:rPr lang="en-US" sz="2000" b="1" err="1"/>
              <a:t>Ansan</a:t>
            </a:r>
            <a:r>
              <a:rPr lang="en-US" sz="2000" b="1"/>
              <a:t> </a:t>
            </a:r>
            <a:r>
              <a:rPr lang="en-US" sz="2000" b="1" err="1"/>
              <a:t>Jinto</a:t>
            </a:r>
            <a:endParaRPr lang="en-US" sz="2000" b="1"/>
          </a:p>
          <a:p>
            <a:pPr marL="0" indent="0" algn="ctr">
              <a:buFont typeface="Wingdings 3" charset="2"/>
              <a:buNone/>
            </a:pPr>
            <a:r>
              <a:rPr lang="en-US" sz="2000" b="1"/>
              <a:t>Ryker </a:t>
            </a:r>
            <a:r>
              <a:rPr lang="en-US" sz="2000" b="1" err="1"/>
              <a:t>Gerrits</a:t>
            </a:r>
            <a:endParaRPr lang="en-US" sz="2000" b="1"/>
          </a:p>
          <a:p>
            <a:pPr marL="0" indent="0" algn="ctr">
              <a:buFont typeface="Wingdings 3" charset="2"/>
              <a:buNone/>
            </a:pPr>
            <a:r>
              <a:rPr lang="en-US" sz="2000" b="1"/>
              <a:t>Lily Dow</a:t>
            </a:r>
          </a:p>
          <a:p>
            <a:pPr marL="0" indent="0" algn="ctr">
              <a:buFont typeface="Wingdings 3" charset="2"/>
              <a:buNone/>
            </a:pPr>
            <a:r>
              <a:rPr lang="en-US" sz="2000" b="1"/>
              <a:t>Rachael Mawhinney</a:t>
            </a:r>
          </a:p>
        </p:txBody>
      </p:sp>
    </p:spTree>
    <p:extLst>
      <p:ext uri="{BB962C8B-B14F-4D97-AF65-F5344CB8AC3E}">
        <p14:creationId xmlns:p14="http://schemas.microsoft.com/office/powerpoint/2010/main" val="3681501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F82D-350D-FF3F-9198-A3D7066A0461}"/>
              </a:ext>
            </a:extLst>
          </p:cNvPr>
          <p:cNvSpPr>
            <a:spLocks noGrp="1"/>
          </p:cNvSpPr>
          <p:nvPr>
            <p:ph type="title"/>
          </p:nvPr>
        </p:nvSpPr>
        <p:spPr>
          <a:xfrm>
            <a:off x="2947362" y="998225"/>
            <a:ext cx="6033684" cy="706964"/>
          </a:xfrm>
        </p:spPr>
        <p:txBody>
          <a:bodyPr vert="horz" lIns="91440" tIns="45720" rIns="91440" bIns="45720" rtlCol="0" anchor="ctr">
            <a:normAutofit/>
          </a:bodyPr>
          <a:lstStyle/>
          <a:p>
            <a:r>
              <a:rPr lang="en-US" b="0" i="0" kern="1200">
                <a:solidFill>
                  <a:srgbClr val="EBEBEB"/>
                </a:solidFill>
                <a:latin typeface="+mj-lt"/>
                <a:ea typeface="+mj-ea"/>
                <a:cs typeface="+mj-cs"/>
              </a:rPr>
              <a:t>Difference Maker Award </a:t>
            </a:r>
          </a:p>
        </p:txBody>
      </p:sp>
      <p:sp>
        <p:nvSpPr>
          <p:cNvPr id="8" name="Content Placeholder 7">
            <a:extLst>
              <a:ext uri="{FF2B5EF4-FFF2-40B4-BE49-F238E27FC236}">
                <a16:creationId xmlns:a16="http://schemas.microsoft.com/office/drawing/2014/main" id="{8856C2B6-24CF-4773-7243-68B0FD57B04E}"/>
              </a:ext>
            </a:extLst>
          </p:cNvPr>
          <p:cNvSpPr>
            <a:spLocks noGrp="1"/>
          </p:cNvSpPr>
          <p:nvPr>
            <p:ph sz="half" idx="1"/>
          </p:nvPr>
        </p:nvSpPr>
        <p:spPr>
          <a:xfrm>
            <a:off x="598363" y="2601382"/>
            <a:ext cx="6397313" cy="3858972"/>
          </a:xfrm>
          <a:ln>
            <a:solidFill>
              <a:schemeClr val="accent1"/>
            </a:solidFill>
          </a:ln>
        </p:spPr>
        <p:txBody>
          <a:bodyPr vert="horz" lIns="91440" tIns="45720" rIns="91440" bIns="45720" rtlCol="0" anchor="ctr">
            <a:normAutofit/>
          </a:bodyPr>
          <a:lstStyle/>
          <a:p>
            <a:pPr marL="0" indent="0" algn="l">
              <a:buNone/>
            </a:pPr>
            <a:endParaRPr lang="en-US" sz="1800" b="0" i="0">
              <a:solidFill>
                <a:srgbClr val="242424"/>
              </a:solidFill>
              <a:effectLst/>
              <a:latin typeface="+mj-lt"/>
            </a:endParaRPr>
          </a:p>
          <a:p>
            <a:pPr marL="0" indent="0" algn="l">
              <a:buNone/>
            </a:pPr>
            <a:r>
              <a:rPr lang="en-US" sz="1800" b="0" i="0">
                <a:solidFill>
                  <a:srgbClr val="242424"/>
                </a:solidFill>
                <a:effectLst/>
                <a:latin typeface="+mj-lt"/>
              </a:rPr>
              <a:t>We are proud to </a:t>
            </a:r>
            <a:r>
              <a:rPr lang="en-US">
                <a:solidFill>
                  <a:srgbClr val="242424"/>
                </a:solidFill>
                <a:latin typeface="+mj-lt"/>
              </a:rPr>
              <a:t>be participating in the “Difference Maker” initiative. </a:t>
            </a:r>
            <a:r>
              <a:rPr lang="en-US" sz="1800" b="0" i="0">
                <a:solidFill>
                  <a:srgbClr val="242424"/>
                </a:solidFill>
                <a:effectLst/>
                <a:latin typeface="+mj-lt"/>
              </a:rPr>
              <a:t>This is an award given out by the Saint John Police Force to Middle School students in the city. </a:t>
            </a:r>
          </a:p>
          <a:p>
            <a:pPr marL="0" indent="0" algn="l">
              <a:buNone/>
            </a:pPr>
            <a:r>
              <a:rPr lang="en-US" sz="1800" b="0" i="0">
                <a:solidFill>
                  <a:srgbClr val="242424"/>
                </a:solidFill>
                <a:effectLst/>
                <a:latin typeface="+mj-lt"/>
              </a:rPr>
              <a:t>Criteria and eligibility: </a:t>
            </a:r>
          </a:p>
          <a:p>
            <a:pPr algn="l">
              <a:buFont typeface="Arial" panose="020B0604020202020204" pitchFamily="34" charset="0"/>
              <a:buChar char="•"/>
            </a:pPr>
            <a:r>
              <a:rPr lang="en-US" sz="1800" b="0" i="0">
                <a:solidFill>
                  <a:srgbClr val="242424"/>
                </a:solidFill>
                <a:effectLst/>
                <a:latin typeface="+mj-lt"/>
              </a:rPr>
              <a:t>One student from grade 6-8 per school, per month</a:t>
            </a:r>
          </a:p>
          <a:p>
            <a:pPr algn="l">
              <a:buFont typeface="Arial" panose="020B0604020202020204" pitchFamily="34" charset="0"/>
              <a:buChar char="•"/>
            </a:pPr>
            <a:r>
              <a:rPr lang="en-US" sz="1800" b="0" i="0">
                <a:solidFill>
                  <a:srgbClr val="242424"/>
                </a:solidFill>
                <a:effectLst/>
                <a:latin typeface="+mj-lt"/>
              </a:rPr>
              <a:t>Student must demonstrate leadership in punctuality, good manners, kindness, and citizenship</a:t>
            </a:r>
          </a:p>
          <a:p>
            <a:pPr algn="l">
              <a:buFont typeface="Arial" panose="020B0604020202020204" pitchFamily="34" charset="0"/>
              <a:buChar char="•"/>
            </a:pPr>
            <a:r>
              <a:rPr lang="en-US" sz="1800" b="0" i="0">
                <a:solidFill>
                  <a:srgbClr val="242424"/>
                </a:solidFill>
                <a:effectLst/>
                <a:latin typeface="+mj-lt"/>
              </a:rPr>
              <a:t>Student must contribute to making a difference in the lives of peers, staff, and volunteers, and is dedicated to a positive, healthy school environment</a:t>
            </a:r>
          </a:p>
          <a:p>
            <a:pPr marL="0" indent="0">
              <a:buNone/>
            </a:pPr>
            <a:endParaRPr lang="en-US"/>
          </a:p>
        </p:txBody>
      </p:sp>
      <p:pic>
        <p:nvPicPr>
          <p:cNvPr id="1026" name="Picture 2">
            <a:extLst>
              <a:ext uri="{FF2B5EF4-FFF2-40B4-BE49-F238E27FC236}">
                <a16:creationId xmlns:a16="http://schemas.microsoft.com/office/drawing/2014/main" id="{902BAB93-A915-B8C7-D963-0536A70DF3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8388" y="587703"/>
            <a:ext cx="1611840" cy="1679000"/>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Content Placeholder 7">
            <a:extLst>
              <a:ext uri="{FF2B5EF4-FFF2-40B4-BE49-F238E27FC236}">
                <a16:creationId xmlns:a16="http://schemas.microsoft.com/office/drawing/2014/main" id="{2AE9755D-2255-FD9A-C0F7-67C7713615B4}"/>
              </a:ext>
            </a:extLst>
          </p:cNvPr>
          <p:cNvSpPr txBox="1">
            <a:spLocks/>
          </p:cNvSpPr>
          <p:nvPr/>
        </p:nvSpPr>
        <p:spPr>
          <a:xfrm>
            <a:off x="3743341" y="5927449"/>
            <a:ext cx="6397313" cy="1339347"/>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endParaRPr lang="en-US">
              <a:solidFill>
                <a:srgbClr val="242424"/>
              </a:solidFill>
              <a:latin typeface="+mj-lt"/>
            </a:endParaRPr>
          </a:p>
          <a:p>
            <a:pPr marL="0" indent="0">
              <a:buFont typeface="Wingdings 3" charset="2"/>
              <a:buNone/>
            </a:pPr>
            <a:endParaRPr lang="en-US"/>
          </a:p>
        </p:txBody>
      </p:sp>
      <p:sp>
        <p:nvSpPr>
          <p:cNvPr id="10" name="TextBox 9">
            <a:extLst>
              <a:ext uri="{FF2B5EF4-FFF2-40B4-BE49-F238E27FC236}">
                <a16:creationId xmlns:a16="http://schemas.microsoft.com/office/drawing/2014/main" id="{6A385D49-6ECC-C58B-A510-1B21E372CBA7}"/>
              </a:ext>
            </a:extLst>
          </p:cNvPr>
          <p:cNvSpPr txBox="1"/>
          <p:nvPr/>
        </p:nvSpPr>
        <p:spPr>
          <a:xfrm>
            <a:off x="7499246" y="5563220"/>
            <a:ext cx="4094391" cy="923330"/>
          </a:xfrm>
          <a:prstGeom prst="rect">
            <a:avLst/>
          </a:prstGeom>
          <a:noFill/>
        </p:spPr>
        <p:txBody>
          <a:bodyPr wrap="none" rtlCol="0">
            <a:spAutoFit/>
          </a:bodyPr>
          <a:lstStyle/>
          <a:p>
            <a:pPr algn="ctr"/>
            <a:r>
              <a:rPr lang="en-US"/>
              <a:t>The “Difference Maker” </a:t>
            </a:r>
          </a:p>
          <a:p>
            <a:pPr algn="ctr"/>
            <a:r>
              <a:rPr lang="en-US"/>
              <a:t>recipient for September is Grade 8</a:t>
            </a:r>
          </a:p>
          <a:p>
            <a:pPr algn="ctr"/>
            <a:r>
              <a:rPr lang="en-US"/>
              <a:t>student Logan Barton! </a:t>
            </a:r>
          </a:p>
        </p:txBody>
      </p:sp>
      <p:pic>
        <p:nvPicPr>
          <p:cNvPr id="12" name="Picture 11" descr="A child holding a certificate&#10;&#10;Description automatically generated">
            <a:extLst>
              <a:ext uri="{FF2B5EF4-FFF2-40B4-BE49-F238E27FC236}">
                <a16:creationId xmlns:a16="http://schemas.microsoft.com/office/drawing/2014/main" id="{69DF9D8D-DD44-F0DE-6B7C-A3D0A767DB5C}"/>
              </a:ext>
            </a:extLst>
          </p:cNvPr>
          <p:cNvPicPr>
            <a:picLocks noChangeAspect="1"/>
          </p:cNvPicPr>
          <p:nvPr/>
        </p:nvPicPr>
        <p:blipFill rotWithShape="1">
          <a:blip r:embed="rId3">
            <a:extLst>
              <a:ext uri="{28A0092B-C50C-407E-A947-70E740481C1C}">
                <a14:useLocalDpi xmlns:a14="http://schemas.microsoft.com/office/drawing/2010/main" val="0"/>
              </a:ext>
            </a:extLst>
          </a:blip>
          <a:srcRect l="24443" t="12994" r="5417" b="12963"/>
          <a:stretch/>
        </p:blipFill>
        <p:spPr>
          <a:xfrm rot="5400000">
            <a:off x="7676461" y="2198417"/>
            <a:ext cx="3722382" cy="2947177"/>
          </a:xfrm>
          <a:prstGeom prst="rect">
            <a:avLst/>
          </a:prstGeom>
        </p:spPr>
      </p:pic>
    </p:spTree>
    <p:extLst>
      <p:ext uri="{BB962C8B-B14F-4D97-AF65-F5344CB8AC3E}">
        <p14:creationId xmlns:p14="http://schemas.microsoft.com/office/powerpoint/2010/main" val="821557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A169-EDCC-19FF-EECD-F450EF193F01}"/>
              </a:ext>
            </a:extLst>
          </p:cNvPr>
          <p:cNvSpPr>
            <a:spLocks noGrp="1"/>
          </p:cNvSpPr>
          <p:nvPr>
            <p:ph type="title"/>
          </p:nvPr>
        </p:nvSpPr>
        <p:spPr/>
        <p:txBody>
          <a:bodyPr/>
          <a:lstStyle/>
          <a:p>
            <a:r>
              <a:rPr lang="en-US"/>
              <a:t>SRC – Student Representative Council</a:t>
            </a:r>
          </a:p>
        </p:txBody>
      </p:sp>
      <p:sp>
        <p:nvSpPr>
          <p:cNvPr id="3" name="Content Placeholder 2">
            <a:extLst>
              <a:ext uri="{FF2B5EF4-FFF2-40B4-BE49-F238E27FC236}">
                <a16:creationId xmlns:a16="http://schemas.microsoft.com/office/drawing/2014/main" id="{5DCBD1AC-42E6-E68D-1D4E-26FB620F231A}"/>
              </a:ext>
            </a:extLst>
          </p:cNvPr>
          <p:cNvSpPr>
            <a:spLocks noGrp="1"/>
          </p:cNvSpPr>
          <p:nvPr>
            <p:ph sz="half" idx="1"/>
          </p:nvPr>
        </p:nvSpPr>
        <p:spPr>
          <a:xfrm>
            <a:off x="564111" y="2483925"/>
            <a:ext cx="6962104" cy="4374075"/>
          </a:xfrm>
        </p:spPr>
        <p:txBody>
          <a:bodyPr>
            <a:normAutofit/>
          </a:bodyPr>
          <a:lstStyle/>
          <a:p>
            <a:r>
              <a:rPr lang="en-US"/>
              <a:t>Our SRC has been hard at work this year setting us up for a good year! We wanted to take a moment to introduce our Office Ambassadors. You may notice them in the office, answering phones, taking messages, and supporting Mrs. Stevenson, Mrs. Muise or Ms. Ferguson. </a:t>
            </a:r>
          </a:p>
          <a:p>
            <a:r>
              <a:rPr lang="en-US"/>
              <a:t>Our Office Ambassadors this year are:</a:t>
            </a:r>
          </a:p>
          <a:p>
            <a:pPr marL="0" indent="0">
              <a:buNone/>
            </a:pPr>
            <a:r>
              <a:rPr lang="en-US"/>
              <a:t>	Sadie Shepherd </a:t>
            </a:r>
          </a:p>
          <a:p>
            <a:pPr marL="0" indent="0">
              <a:buNone/>
            </a:pPr>
            <a:r>
              <a:rPr lang="en-US"/>
              <a:t>	Nathan </a:t>
            </a:r>
            <a:r>
              <a:rPr lang="en-US" err="1"/>
              <a:t>Pitre</a:t>
            </a:r>
            <a:r>
              <a:rPr lang="en-US"/>
              <a:t> </a:t>
            </a:r>
          </a:p>
          <a:p>
            <a:pPr marL="0" indent="0">
              <a:buNone/>
            </a:pPr>
            <a:r>
              <a:rPr lang="en-US"/>
              <a:t>	Addison </a:t>
            </a:r>
            <a:r>
              <a:rPr lang="en-US" err="1"/>
              <a:t>Estey</a:t>
            </a:r>
            <a:r>
              <a:rPr lang="en-US"/>
              <a:t> </a:t>
            </a:r>
          </a:p>
          <a:p>
            <a:pPr marL="0" indent="0">
              <a:buNone/>
            </a:pPr>
            <a:r>
              <a:rPr lang="en-US"/>
              <a:t>	Audrina McKinnon</a:t>
            </a:r>
          </a:p>
          <a:p>
            <a:pPr marL="0" indent="0">
              <a:buNone/>
            </a:pPr>
            <a:r>
              <a:rPr lang="en-US"/>
              <a:t>	Rachael Mawhinney</a:t>
            </a:r>
          </a:p>
          <a:p>
            <a:pPr marL="0" indent="0">
              <a:buNone/>
            </a:pPr>
            <a:r>
              <a:rPr lang="en-US"/>
              <a:t>	Madeline Grasse </a:t>
            </a:r>
          </a:p>
          <a:p>
            <a:pPr marL="0" indent="0">
              <a:buNone/>
            </a:pPr>
            <a:endParaRPr lang="en-US"/>
          </a:p>
        </p:txBody>
      </p:sp>
      <p:sp>
        <p:nvSpPr>
          <p:cNvPr id="4" name="Content Placeholder 3">
            <a:extLst>
              <a:ext uri="{FF2B5EF4-FFF2-40B4-BE49-F238E27FC236}">
                <a16:creationId xmlns:a16="http://schemas.microsoft.com/office/drawing/2014/main" id="{E8483E09-BA27-F2EB-3732-A997D35F1B3F}"/>
              </a:ext>
            </a:extLst>
          </p:cNvPr>
          <p:cNvSpPr>
            <a:spLocks noGrp="1"/>
          </p:cNvSpPr>
          <p:nvPr>
            <p:ph sz="half" idx="2"/>
          </p:nvPr>
        </p:nvSpPr>
        <p:spPr>
          <a:xfrm>
            <a:off x="7793625" y="2483925"/>
            <a:ext cx="3384098" cy="3416300"/>
          </a:xfrm>
        </p:spPr>
        <p:txBody>
          <a:bodyPr>
            <a:normAutofit/>
          </a:bodyPr>
          <a:lstStyle/>
          <a:p>
            <a:pPr marL="0" indent="0">
              <a:buNone/>
            </a:pPr>
            <a:r>
              <a:rPr lang="en-US"/>
              <a:t>Other SRC positions include: </a:t>
            </a:r>
          </a:p>
          <a:p>
            <a:r>
              <a:rPr lang="en-US"/>
              <a:t>News Team </a:t>
            </a:r>
          </a:p>
          <a:p>
            <a:r>
              <a:rPr lang="en-US"/>
              <a:t>Promotions</a:t>
            </a:r>
          </a:p>
          <a:p>
            <a:r>
              <a:rPr lang="en-US"/>
              <a:t>Dance Committee</a:t>
            </a:r>
          </a:p>
          <a:p>
            <a:r>
              <a:rPr lang="en-US"/>
              <a:t>Canteen</a:t>
            </a:r>
          </a:p>
          <a:p>
            <a:r>
              <a:rPr lang="en-US"/>
              <a:t>Hot Lunch Helpers </a:t>
            </a:r>
          </a:p>
          <a:p>
            <a:r>
              <a:rPr lang="en-US"/>
              <a:t>Tech Crew</a:t>
            </a:r>
          </a:p>
        </p:txBody>
      </p:sp>
      <p:pic>
        <p:nvPicPr>
          <p:cNvPr id="6" name="Picture 5" descr="A person writing on a notebook&#10;&#10;Description automatically generated">
            <a:extLst>
              <a:ext uri="{FF2B5EF4-FFF2-40B4-BE49-F238E27FC236}">
                <a16:creationId xmlns:a16="http://schemas.microsoft.com/office/drawing/2014/main" id="{EEC443A1-4528-E30A-2774-656EB6AF036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66028" y="4557933"/>
            <a:ext cx="3260187" cy="2173458"/>
          </a:xfrm>
          <a:prstGeom prst="rect">
            <a:avLst/>
          </a:prstGeom>
        </p:spPr>
      </p:pic>
    </p:spTree>
    <p:extLst>
      <p:ext uri="{BB962C8B-B14F-4D97-AF65-F5344CB8AC3E}">
        <p14:creationId xmlns:p14="http://schemas.microsoft.com/office/powerpoint/2010/main" val="969028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6EEEC8-4D78-0C1C-CC1A-7A751D66C0A9}"/>
              </a:ext>
            </a:extLst>
          </p:cNvPr>
          <p:cNvSpPr>
            <a:spLocks noGrp="1"/>
          </p:cNvSpPr>
          <p:nvPr>
            <p:ph type="title"/>
          </p:nvPr>
        </p:nvSpPr>
        <p:spPr>
          <a:xfrm>
            <a:off x="380373" y="558785"/>
            <a:ext cx="5393360" cy="1325563"/>
          </a:xfrm>
        </p:spPr>
        <p:txBody>
          <a:bodyPr>
            <a:normAutofit/>
          </a:bodyPr>
          <a:lstStyle/>
          <a:p>
            <a:r>
              <a:rPr lang="en-US" sz="5400">
                <a:solidFill>
                  <a:srgbClr val="FFFF00"/>
                </a:solidFill>
              </a:rPr>
              <a:t>Mr. Frank Stuart</a:t>
            </a:r>
          </a:p>
        </p:txBody>
      </p:sp>
      <p:sp>
        <p:nvSpPr>
          <p:cNvPr id="39" name="Freeform: Shape 38">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6CBF4C42-F67C-647E-9745-82B9B9A9324F}"/>
              </a:ext>
            </a:extLst>
          </p:cNvPr>
          <p:cNvSpPr>
            <a:spLocks noGrp="1"/>
          </p:cNvSpPr>
          <p:nvPr>
            <p:ph idx="1"/>
          </p:nvPr>
        </p:nvSpPr>
        <p:spPr>
          <a:xfrm>
            <a:off x="838200" y="1825625"/>
            <a:ext cx="5393361" cy="4351338"/>
          </a:xfrm>
        </p:spPr>
        <p:txBody>
          <a:bodyPr>
            <a:normAutofit/>
          </a:bodyPr>
          <a:lstStyle/>
          <a:p>
            <a:pPr marL="0" indent="0">
              <a:buNone/>
            </a:pPr>
            <a:r>
              <a:rPr lang="en-US" sz="2200">
                <a:solidFill>
                  <a:srgbClr val="FFFF00"/>
                </a:solidFill>
              </a:rPr>
              <a:t>Has a Grade 6 homeroom and teaches Tech and Grade 8 Social Studies</a:t>
            </a:r>
          </a:p>
          <a:p>
            <a:pPr marL="0" indent="0">
              <a:buNone/>
            </a:pPr>
            <a:r>
              <a:rPr lang="en-US" sz="2200">
                <a:solidFill>
                  <a:srgbClr val="FFFF00"/>
                </a:solidFill>
              </a:rPr>
              <a:t>Teaching Experience: 27 years</a:t>
            </a:r>
          </a:p>
          <a:p>
            <a:pPr marL="0" indent="0">
              <a:buNone/>
            </a:pPr>
            <a:r>
              <a:rPr lang="en-US" sz="2200">
                <a:solidFill>
                  <a:srgbClr val="FFFF00"/>
                </a:solidFill>
              </a:rPr>
              <a:t>Years at Barnhill: 19</a:t>
            </a:r>
          </a:p>
          <a:p>
            <a:pPr marL="0" indent="0">
              <a:buNone/>
            </a:pPr>
            <a:r>
              <a:rPr lang="en-US" sz="2200">
                <a:solidFill>
                  <a:srgbClr val="FFFF00"/>
                </a:solidFill>
              </a:rPr>
              <a:t>What do you love about teaching? “Helping students learn something new.”</a:t>
            </a:r>
          </a:p>
          <a:p>
            <a:pPr marL="0" indent="0">
              <a:buNone/>
            </a:pPr>
            <a:r>
              <a:rPr lang="en-US" sz="2200">
                <a:solidFill>
                  <a:srgbClr val="FFFF00"/>
                </a:solidFill>
              </a:rPr>
              <a:t>Interest/Activities: Golf</a:t>
            </a:r>
          </a:p>
          <a:p>
            <a:pPr marL="0" indent="0">
              <a:buNone/>
            </a:pPr>
            <a:r>
              <a:rPr lang="en-US" sz="2200">
                <a:solidFill>
                  <a:srgbClr val="FFFF00"/>
                </a:solidFill>
              </a:rPr>
              <a:t>Interesting Fact: Once spent 30 days living in a tent above the Arctic Circle (220km above)</a:t>
            </a:r>
          </a:p>
          <a:p>
            <a:pPr marL="0" indent="0">
              <a:buNone/>
            </a:pPr>
            <a:r>
              <a:rPr lang="en-US" sz="2200">
                <a:solidFill>
                  <a:srgbClr val="FFFF00"/>
                </a:solidFill>
              </a:rPr>
              <a:t>Family: Wife and son</a:t>
            </a:r>
          </a:p>
        </p:txBody>
      </p:sp>
      <p:sp>
        <p:nvSpPr>
          <p:cNvPr id="41" name="Oval 40">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person in a jersey&#10;&#10;Description automatically generated">
            <a:extLst>
              <a:ext uri="{FF2B5EF4-FFF2-40B4-BE49-F238E27FC236}">
                <a16:creationId xmlns:a16="http://schemas.microsoft.com/office/drawing/2014/main" id="{F326D42E-EFF9-92C2-27A1-D04CE4105C06}"/>
              </a:ext>
            </a:extLst>
          </p:cNvPr>
          <p:cNvPicPr>
            <a:picLocks noChangeAspect="1"/>
          </p:cNvPicPr>
          <p:nvPr/>
        </p:nvPicPr>
        <p:blipFill rotWithShape="1">
          <a:blip r:embed="rId2">
            <a:extLst>
              <a:ext uri="{28A0092B-C50C-407E-A947-70E740481C1C}">
                <a14:useLocalDpi xmlns:a14="http://schemas.microsoft.com/office/drawing/2010/main" val="0"/>
              </a:ext>
            </a:extLst>
          </a:blip>
          <a:srcRect r="2" b="1002"/>
          <a:stretch/>
        </p:blipFill>
        <p:spPr>
          <a:xfrm>
            <a:off x="6749601" y="1075239"/>
            <a:ext cx="5130977" cy="513097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5" name="Freeform: Shape 44">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3D0D8B-B5F6-45DD-BA0E-B86F18BFA297}"/>
              </a:ext>
            </a:extLst>
          </p:cNvPr>
          <p:cNvSpPr txBox="1"/>
          <p:nvPr/>
        </p:nvSpPr>
        <p:spPr>
          <a:xfrm>
            <a:off x="3456488" y="20466"/>
            <a:ext cx="905847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400" b="0" i="0" u="none" strike="noStrike" kern="1200" cap="none" spc="0" normalizeH="0" baseline="0" noProof="0">
                <a:ln>
                  <a:noFill/>
                </a:ln>
                <a:solidFill>
                  <a:srgbClr val="FFFF00"/>
                </a:solidFill>
                <a:effectLst/>
                <a:uLnTx/>
                <a:uFillTx/>
                <a:latin typeface="Broadway" panose="04040905080B02020502" pitchFamily="82" charset="0"/>
                <a:ea typeface="+mn-ea"/>
                <a:cs typeface="+mn-cs"/>
              </a:rPr>
              <a:t>BARNHILL STAFF SPOTLIGHT</a:t>
            </a:r>
            <a:endParaRPr kumimoji="0" lang="en-US" sz="2800" b="0" i="0" u="none" strike="noStrike" kern="1200" cap="none" spc="0" normalizeH="0" baseline="0" noProof="0">
              <a:ln>
                <a:noFill/>
              </a:ln>
              <a:solidFill>
                <a:srgbClr val="FFFF00"/>
              </a:solidFill>
              <a:effectLst/>
              <a:uLnTx/>
              <a:uFillTx/>
              <a:latin typeface="Broadway" panose="04040905080B02020502" pitchFamily="82" charset="0"/>
              <a:ea typeface="+mn-ea"/>
              <a:cs typeface="+mn-cs"/>
            </a:endParaRPr>
          </a:p>
        </p:txBody>
      </p:sp>
    </p:spTree>
    <p:extLst>
      <p:ext uri="{BB962C8B-B14F-4D97-AF65-F5344CB8AC3E}">
        <p14:creationId xmlns:p14="http://schemas.microsoft.com/office/powerpoint/2010/main" val="3313491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oster with text and images of a turkey&#10;&#10;Description automatically generated">
            <a:extLst>
              <a:ext uri="{FF2B5EF4-FFF2-40B4-BE49-F238E27FC236}">
                <a16:creationId xmlns:a16="http://schemas.microsoft.com/office/drawing/2014/main" id="{0D49AD54-5D8A-7925-6CBF-F6E7AEB296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708600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4"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964A204-D655-D144-AB2C-C4D631FFE566}"/>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5000" b="0" i="0" kern="1200">
                <a:solidFill>
                  <a:srgbClr val="EBEBEB"/>
                </a:solidFill>
                <a:latin typeface="+mj-lt"/>
                <a:ea typeface="+mj-ea"/>
                <a:cs typeface="+mj-cs"/>
              </a:rPr>
              <a:t>On the Horizon…</a:t>
            </a:r>
          </a:p>
        </p:txBody>
      </p:sp>
      <p:grpSp>
        <p:nvGrpSpPr>
          <p:cNvPr id="25" name="Group 16">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Content Placeholder 5">
            <a:extLst>
              <a:ext uri="{FF2B5EF4-FFF2-40B4-BE49-F238E27FC236}">
                <a16:creationId xmlns:a16="http://schemas.microsoft.com/office/drawing/2014/main" id="{B175AD57-7D03-31D8-9609-6A01FFD640A7}"/>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245514" y="1114621"/>
            <a:ext cx="6171677" cy="4628758"/>
          </a:xfrm>
          <a:prstGeom prst="rect">
            <a:avLst/>
          </a:prstGeom>
        </p:spPr>
      </p:pic>
      <p:sp>
        <p:nvSpPr>
          <p:cNvPr id="3" name="TextBox 2">
            <a:extLst>
              <a:ext uri="{FF2B5EF4-FFF2-40B4-BE49-F238E27FC236}">
                <a16:creationId xmlns:a16="http://schemas.microsoft.com/office/drawing/2014/main" id="{6369740F-A728-2891-505F-F731B96C2F89}"/>
              </a:ext>
            </a:extLst>
          </p:cNvPr>
          <p:cNvSpPr txBox="1"/>
          <p:nvPr/>
        </p:nvSpPr>
        <p:spPr>
          <a:xfrm>
            <a:off x="1245514" y="5743379"/>
            <a:ext cx="6171677" cy="230832"/>
          </a:xfrm>
          <a:prstGeom prst="rect">
            <a:avLst/>
          </a:prstGeom>
          <a:noFill/>
        </p:spPr>
        <p:txBody>
          <a:bodyPr wrap="square" rtlCol="0">
            <a:spAutoFit/>
          </a:bodyPr>
          <a:lstStyle/>
          <a:p>
            <a:r>
              <a:rPr lang="en-US" sz="900">
                <a:hlinkClick r:id="rId5" tooltip="https://john.colagioia.net/blog/2019/12/31/new-year.html"/>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787376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7EE9-9B1F-480E-852F-0088ED57B1C3}"/>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Picture Day!</a:t>
            </a:r>
          </a:p>
        </p:txBody>
      </p:sp>
      <p:sp>
        <p:nvSpPr>
          <p:cNvPr id="3" name="Content Placeholder 2">
            <a:extLst>
              <a:ext uri="{FF2B5EF4-FFF2-40B4-BE49-F238E27FC236}">
                <a16:creationId xmlns:a16="http://schemas.microsoft.com/office/drawing/2014/main" id="{67E05262-433D-4823-A903-E124C24E4A68}"/>
              </a:ext>
            </a:extLst>
          </p:cNvPr>
          <p:cNvSpPr>
            <a:spLocks noGrp="1"/>
          </p:cNvSpPr>
          <p:nvPr>
            <p:ph sz="half" idx="1"/>
          </p:nvPr>
        </p:nvSpPr>
        <p:spPr>
          <a:xfrm>
            <a:off x="1975805" y="2052116"/>
            <a:ext cx="2908167" cy="3997828"/>
          </a:xfrm>
        </p:spPr>
        <p:txBody>
          <a:bodyPr vert="horz" lIns="91440" tIns="45720" rIns="91440" bIns="45720" rtlCol="0" anchor="ctr">
            <a:normAutofit/>
          </a:bodyPr>
          <a:lstStyle/>
          <a:p>
            <a:pPr marL="0" marR="0" indent="0">
              <a:spcBef>
                <a:spcPts val="0"/>
              </a:spcBef>
            </a:pPr>
            <a:r>
              <a:rPr lang="en-US" sz="2800"/>
              <a:t> Put your smile on! Picture Day will be on Tuesday, October 17</a:t>
            </a:r>
            <a:r>
              <a:rPr lang="en-US" sz="2800" baseline="30000"/>
              <a:t>th</a:t>
            </a:r>
            <a:r>
              <a:rPr lang="en-US" sz="2800"/>
              <a:t>.</a:t>
            </a:r>
          </a:p>
          <a:p>
            <a:pPr marL="0" marR="0" indent="0">
              <a:spcBef>
                <a:spcPts val="0"/>
              </a:spcBef>
              <a:buNone/>
            </a:pPr>
            <a:endParaRPr lang="en-US" sz="2400"/>
          </a:p>
        </p:txBody>
      </p:sp>
      <p:sp>
        <p:nvSpPr>
          <p:cNvPr id="4" name="TextBox 3">
            <a:extLst>
              <a:ext uri="{FF2B5EF4-FFF2-40B4-BE49-F238E27FC236}">
                <a16:creationId xmlns:a16="http://schemas.microsoft.com/office/drawing/2014/main" id="{0DCEEB2D-5D77-1A30-0CE3-3DAAD1930513}"/>
              </a:ext>
            </a:extLst>
          </p:cNvPr>
          <p:cNvSpPr txBox="1"/>
          <p:nvPr/>
        </p:nvSpPr>
        <p:spPr>
          <a:xfrm>
            <a:off x="5432992" y="5722247"/>
            <a:ext cx="3425938" cy="230832"/>
          </a:xfrm>
          <a:prstGeom prst="rect">
            <a:avLst/>
          </a:prstGeom>
          <a:solidFill>
            <a:srgbClr val="000000"/>
          </a:solidFill>
        </p:spPr>
        <p:txBody>
          <a:bodyPr wrap="none" rtlCol="0">
            <a:spAutoFit/>
          </a:bodyPr>
          <a:lstStyle/>
          <a:p>
            <a:r>
              <a:rPr lang="en-US" sz="900">
                <a:hlinkClick r:id="rId3" tooltip="https://www.pngall.com/smile-png/"/>
              </a:rPr>
              <a:t>This Photo</a:t>
            </a:r>
            <a:r>
              <a:rPr lang="en-US" sz="900"/>
              <a:t> by Unknown Author is licensed under </a:t>
            </a:r>
            <a:r>
              <a:rPr lang="en-US" sz="900">
                <a:hlinkClick r:id="rId4" tooltip="https://creativecommons.org/licenses/by-nc/3.0/"/>
              </a:rPr>
              <a:t>CC BY-NC</a:t>
            </a:r>
            <a:endParaRPr lang="en-US" sz="900"/>
          </a:p>
        </p:txBody>
      </p:sp>
      <p:pic>
        <p:nvPicPr>
          <p:cNvPr id="7" name="Content Placeholder 6" descr="A person holding a camera&#10;&#10;Description automatically generated">
            <a:extLst>
              <a:ext uri="{FF2B5EF4-FFF2-40B4-BE49-F238E27FC236}">
                <a16:creationId xmlns:a16="http://schemas.microsoft.com/office/drawing/2014/main" id="{C60E2A4A-B3E7-AF9B-21B4-D990B20E78FB}"/>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482152" y="2603500"/>
            <a:ext cx="2277533" cy="3416300"/>
          </a:xfrm>
        </p:spPr>
      </p:pic>
    </p:spTree>
    <p:extLst>
      <p:ext uri="{BB962C8B-B14F-4D97-AF65-F5344CB8AC3E}">
        <p14:creationId xmlns:p14="http://schemas.microsoft.com/office/powerpoint/2010/main" val="28791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9" name="Rectangle 58">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Oval 59">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 name="Oval 60">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2" name="Oval 61">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62">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63">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6"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7"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9" name="Rectangle 68">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1" name="Rectangle 7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7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C11AD0E1-60EE-D355-7F17-82934E3BA0C4}"/>
              </a:ext>
            </a:extLst>
          </p:cNvPr>
          <p:cNvSpPr>
            <a:spLocks noGrp="1"/>
          </p:cNvSpPr>
          <p:nvPr>
            <p:ph type="title"/>
          </p:nvPr>
        </p:nvSpPr>
        <p:spPr>
          <a:xfrm>
            <a:off x="639097" y="629265"/>
            <a:ext cx="6740139" cy="1622322"/>
          </a:xfrm>
        </p:spPr>
        <p:txBody>
          <a:bodyPr vert="horz" lIns="91440" tIns="45720" rIns="91440" bIns="45720" rtlCol="0" anchor="ctr">
            <a:normAutofit/>
          </a:bodyPr>
          <a:lstStyle/>
          <a:p>
            <a:r>
              <a:rPr lang="en-US">
                <a:solidFill>
                  <a:srgbClr val="FFFFFF"/>
                </a:solidFill>
              </a:rPr>
              <a:t>Remembrance Day Events</a:t>
            </a:r>
          </a:p>
        </p:txBody>
      </p:sp>
      <p:sp>
        <p:nvSpPr>
          <p:cNvPr id="77" name="Rectangle 7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Oval 7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1" name="Oval 8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C4A2396-FC1B-9B84-FB1D-040FA0AAF39F}"/>
              </a:ext>
            </a:extLst>
          </p:cNvPr>
          <p:cNvSpPr>
            <a:spLocks noGrp="1"/>
          </p:cNvSpPr>
          <p:nvPr>
            <p:ph sz="half" idx="1"/>
          </p:nvPr>
        </p:nvSpPr>
        <p:spPr>
          <a:xfrm>
            <a:off x="1106754" y="2170830"/>
            <a:ext cx="4778392" cy="3811740"/>
          </a:xfrm>
        </p:spPr>
        <p:txBody>
          <a:bodyPr vert="horz" lIns="91440" tIns="45720" rIns="91440" bIns="45720" rtlCol="0" anchor="ctr">
            <a:normAutofit/>
          </a:bodyPr>
          <a:lstStyle/>
          <a:p>
            <a:pPr marL="0" indent="0"/>
            <a:endParaRPr lang="en-US">
              <a:solidFill>
                <a:srgbClr val="FFFFFF"/>
              </a:solidFill>
            </a:endParaRPr>
          </a:p>
          <a:p>
            <a:r>
              <a:rPr lang="en-US">
                <a:solidFill>
                  <a:srgbClr val="FFFFFF"/>
                </a:solidFill>
              </a:rPr>
              <a:t>The Legion’s Annual Remembrance Day contest to open to all students! For detailed information, please visit </a:t>
            </a:r>
            <a:r>
              <a:rPr lang="en-US">
                <a:solidFill>
                  <a:srgbClr val="FFFFFF"/>
                </a:solidFill>
                <a:hlinkClick r:id="rId3"/>
              </a:rPr>
              <a:t>www.remembrancecontests.ca/</a:t>
            </a:r>
            <a:r>
              <a:rPr lang="en-US">
                <a:solidFill>
                  <a:srgbClr val="FFFFFF"/>
                </a:solidFill>
              </a:rPr>
              <a:t> Entries are due on November 10</a:t>
            </a:r>
            <a:r>
              <a:rPr lang="en-US" baseline="30000">
                <a:solidFill>
                  <a:srgbClr val="FFFFFF"/>
                </a:solidFill>
              </a:rPr>
              <a:t>th</a:t>
            </a:r>
            <a:r>
              <a:rPr lang="en-US">
                <a:solidFill>
                  <a:srgbClr val="FFFFFF"/>
                </a:solidFill>
              </a:rPr>
              <a:t>. </a:t>
            </a:r>
          </a:p>
          <a:p>
            <a:endParaRPr lang="en-US">
              <a:solidFill>
                <a:srgbClr val="FFFFFF"/>
              </a:solidFill>
            </a:endParaRPr>
          </a:p>
          <a:p>
            <a:r>
              <a:rPr lang="en-US">
                <a:solidFill>
                  <a:srgbClr val="FFFFFF"/>
                </a:solidFill>
              </a:rPr>
              <a:t>Our Remembrance Day Ceremony will be on November 10</a:t>
            </a:r>
            <a:r>
              <a:rPr lang="en-US" baseline="30000">
                <a:solidFill>
                  <a:srgbClr val="FFFFFF"/>
                </a:solidFill>
              </a:rPr>
              <a:t>th</a:t>
            </a:r>
            <a:r>
              <a:rPr lang="en-US">
                <a:solidFill>
                  <a:srgbClr val="FFFFFF"/>
                </a:solidFill>
              </a:rPr>
              <a:t> at 10:15 a.m. Community members are welcome.</a:t>
            </a:r>
          </a:p>
        </p:txBody>
      </p:sp>
      <p:pic>
        <p:nvPicPr>
          <p:cNvPr id="9" name="Content Placeholder 8">
            <a:extLst>
              <a:ext uri="{FF2B5EF4-FFF2-40B4-BE49-F238E27FC236}">
                <a16:creationId xmlns:a16="http://schemas.microsoft.com/office/drawing/2014/main" id="{79885A4A-7A80-A1B2-67D8-5B37B256736D}"/>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08713" y="2704141"/>
            <a:ext cx="4824412" cy="3215018"/>
          </a:xfrm>
        </p:spPr>
      </p:pic>
    </p:spTree>
    <p:extLst>
      <p:ext uri="{BB962C8B-B14F-4D97-AF65-F5344CB8AC3E}">
        <p14:creationId xmlns:p14="http://schemas.microsoft.com/office/powerpoint/2010/main" val="212787560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12D6FE19-F301-A859-BD80-F58D6EC357B2}"/>
              </a:ext>
            </a:extLst>
          </p:cNvPr>
          <p:cNvSpPr>
            <a:spLocks noGrp="1"/>
          </p:cNvSpPr>
          <p:nvPr>
            <p:ph type="title"/>
          </p:nvPr>
        </p:nvSpPr>
        <p:spPr>
          <a:xfrm>
            <a:off x="1154955" y="973668"/>
            <a:ext cx="2942210" cy="1020232"/>
          </a:xfrm>
        </p:spPr>
        <p:txBody>
          <a:bodyPr>
            <a:normAutofit fontScale="90000"/>
          </a:bodyPr>
          <a:lstStyle/>
          <a:p>
            <a:pPr>
              <a:lnSpc>
                <a:spcPct val="90000"/>
              </a:lnSpc>
            </a:pPr>
            <a:r>
              <a:rPr lang="en-US" sz="3100">
                <a:solidFill>
                  <a:schemeClr val="tx1"/>
                </a:solidFill>
              </a:rPr>
              <a:t>It is a three-day week, this week. </a:t>
            </a:r>
          </a:p>
        </p:txBody>
      </p:sp>
      <p:pic>
        <p:nvPicPr>
          <p:cNvPr id="5" name="Picture 4">
            <a:extLst>
              <a:ext uri="{FF2B5EF4-FFF2-40B4-BE49-F238E27FC236}">
                <a16:creationId xmlns:a16="http://schemas.microsoft.com/office/drawing/2014/main" id="{9AEB1860-1795-B3C4-3A49-F90BA6C5056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436" r="4436"/>
          <a:stretch/>
        </p:blipFill>
        <p:spPr>
          <a:xfrm>
            <a:off x="5357222" y="877244"/>
            <a:ext cx="6197181" cy="5100337"/>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386B987-2E94-E3B2-660A-44D9691C6EF0}"/>
              </a:ext>
            </a:extLst>
          </p:cNvPr>
          <p:cNvSpPr>
            <a:spLocks noGrp="1"/>
          </p:cNvSpPr>
          <p:nvPr>
            <p:ph idx="1"/>
          </p:nvPr>
        </p:nvSpPr>
        <p:spPr>
          <a:xfrm>
            <a:off x="1154955" y="2120900"/>
            <a:ext cx="3133726" cy="3898900"/>
          </a:xfrm>
        </p:spPr>
        <p:txBody>
          <a:bodyPr>
            <a:normAutofit/>
          </a:bodyPr>
          <a:lstStyle/>
          <a:p>
            <a:pPr>
              <a:lnSpc>
                <a:spcPct val="90000"/>
              </a:lnSpc>
            </a:pPr>
            <a:r>
              <a:rPr lang="en-US">
                <a:solidFill>
                  <a:schemeClr val="tx1"/>
                </a:solidFill>
              </a:rPr>
              <a:t>Have a very enjoyable Thanksgiving Holiday. Take the opportunity to think about what you are “grateful” for.</a:t>
            </a:r>
          </a:p>
          <a:p>
            <a:pPr>
              <a:lnSpc>
                <a:spcPct val="90000"/>
              </a:lnSpc>
            </a:pPr>
            <a:endParaRPr lang="en-US">
              <a:solidFill>
                <a:schemeClr val="tx1"/>
              </a:solidFill>
            </a:endParaRPr>
          </a:p>
          <a:p>
            <a:pPr>
              <a:lnSpc>
                <a:spcPct val="90000"/>
              </a:lnSpc>
            </a:pPr>
            <a:r>
              <a:rPr lang="en-US">
                <a:solidFill>
                  <a:schemeClr val="tx1"/>
                </a:solidFill>
              </a:rPr>
              <a:t>Friday, October 13</a:t>
            </a:r>
            <a:r>
              <a:rPr lang="en-US" baseline="30000">
                <a:solidFill>
                  <a:schemeClr val="tx1"/>
                </a:solidFill>
              </a:rPr>
              <a:t>th</a:t>
            </a:r>
            <a:r>
              <a:rPr lang="en-US">
                <a:solidFill>
                  <a:schemeClr val="tx1"/>
                </a:solidFill>
              </a:rPr>
              <a:t> is a professional learning day for staff. There is no school for students.</a:t>
            </a: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332115712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2" name="Rectangle 6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Oval 6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6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Oval 6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6" name="Oval 6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7" name="Oval 6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7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2" name="Rectangle 7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4" name="Rectangle 73">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76" name="Freeform: Shape 75">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78"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1A95CFC-CDD0-526D-FA30-8696AB1005A6}"/>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2500">
                <a:solidFill>
                  <a:schemeClr val="tx1"/>
                </a:solidFill>
              </a:rPr>
              <a:t>October is for Outdoor Learning</a:t>
            </a:r>
          </a:p>
        </p:txBody>
      </p:sp>
      <p:pic>
        <p:nvPicPr>
          <p:cNvPr id="9" name="Picture Placeholder 8" descr="A group of people looking at a bug&#10;&#10;Description automatically generated">
            <a:extLst>
              <a:ext uri="{FF2B5EF4-FFF2-40B4-BE49-F238E27FC236}">
                <a16:creationId xmlns:a16="http://schemas.microsoft.com/office/drawing/2014/main" id="{0398B255-9DA4-BB99-EF32-39332EEF655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823" r="9921" b="1"/>
          <a:stretch/>
        </p:blipFill>
        <p:spPr>
          <a:xfrm>
            <a:off x="5194607" y="803751"/>
            <a:ext cx="6391533" cy="5250498"/>
          </a:xfrm>
          <a:prstGeom prst="rect">
            <a:avLst/>
          </a:prstGeom>
        </p:spPr>
      </p:pic>
      <p:sp>
        <p:nvSpPr>
          <p:cNvPr id="80" name="Rectangle 79">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2" name="Oval 81">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4" name="Oval 83">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336F5C28-8A18-F056-6AC1-F01683ED3667}"/>
              </a:ext>
            </a:extLst>
          </p:cNvPr>
          <p:cNvSpPr>
            <a:spLocks noGrp="1"/>
          </p:cNvSpPr>
          <p:nvPr>
            <p:ph type="body" sz="half" idx="2"/>
          </p:nvPr>
        </p:nvSpPr>
        <p:spPr>
          <a:xfrm>
            <a:off x="1154955" y="2120900"/>
            <a:ext cx="3133726" cy="3898900"/>
          </a:xfrm>
        </p:spPr>
        <p:txBody>
          <a:bodyPr vert="horz" lIns="91440" tIns="45720" rIns="91440" bIns="45720" rtlCol="0">
            <a:normAutofit/>
          </a:bodyPr>
          <a:lstStyle/>
          <a:p>
            <a:pPr>
              <a:buFont typeface="Wingdings 3" charset="2"/>
              <a:buChar char=""/>
            </a:pPr>
            <a:r>
              <a:rPr lang="en-US" sz="2000">
                <a:solidFill>
                  <a:schemeClr val="tx1"/>
                </a:solidFill>
              </a:rPr>
              <a:t>We have an awesome outdoor classroom called “The Lightning Dome” for all students to learn in the fresh outdoors. We encourage all classes to go outside with their teacher to learn while the weather is still nice!</a:t>
            </a:r>
          </a:p>
        </p:txBody>
      </p:sp>
      <p:sp>
        <p:nvSpPr>
          <p:cNvPr id="86"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94739026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4" name="Freeform: Shape 33">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6"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E048BE35-7EC8-4E33-B733-BBC54D5228FB}"/>
              </a:ext>
            </a:extLst>
          </p:cNvPr>
          <p:cNvSpPr>
            <a:spLocks noGrp="1"/>
          </p:cNvSpPr>
          <p:nvPr>
            <p:ph type="title"/>
          </p:nvPr>
        </p:nvSpPr>
        <p:spPr>
          <a:xfrm>
            <a:off x="1154955" y="973668"/>
            <a:ext cx="2942210" cy="1020232"/>
          </a:xfrm>
        </p:spPr>
        <p:txBody>
          <a:bodyPr>
            <a:normAutofit/>
          </a:bodyPr>
          <a:lstStyle/>
          <a:p>
            <a:r>
              <a:rPr lang="en-US">
                <a:solidFill>
                  <a:schemeClr val="tx1"/>
                </a:solidFill>
              </a:rPr>
              <a:t>Socktober</a:t>
            </a:r>
          </a:p>
        </p:txBody>
      </p:sp>
      <p:pic>
        <p:nvPicPr>
          <p:cNvPr id="5" name="Picture 4" descr="A pile of socks on the floor&#10;&#10;Description automatically generated">
            <a:extLst>
              <a:ext uri="{FF2B5EF4-FFF2-40B4-BE49-F238E27FC236}">
                <a16:creationId xmlns:a16="http://schemas.microsoft.com/office/drawing/2014/main" id="{A5B4B3DD-62D2-0B8C-A452-B64E314EBD6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62" r="1037" b="-3"/>
          <a:stretch/>
        </p:blipFill>
        <p:spPr>
          <a:xfrm>
            <a:off x="5194607" y="803751"/>
            <a:ext cx="6391533" cy="5250498"/>
          </a:xfrm>
          <a:prstGeom prst="rect">
            <a:avLst/>
          </a:prstGeom>
        </p:spPr>
      </p:pic>
      <p:sp>
        <p:nvSpPr>
          <p:cNvPr id="38" name="Rectangle 37">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Oval 39">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021AC3B-3D9C-B7F1-5370-ED6A6763F46F}"/>
              </a:ext>
            </a:extLst>
          </p:cNvPr>
          <p:cNvSpPr>
            <a:spLocks noGrp="1"/>
          </p:cNvSpPr>
          <p:nvPr>
            <p:ph idx="1"/>
          </p:nvPr>
        </p:nvSpPr>
        <p:spPr>
          <a:xfrm>
            <a:off x="1154955" y="2120900"/>
            <a:ext cx="3133726" cy="3898900"/>
          </a:xfrm>
        </p:spPr>
        <p:txBody>
          <a:bodyPr>
            <a:normAutofit/>
          </a:bodyPr>
          <a:lstStyle/>
          <a:p>
            <a:pPr>
              <a:lnSpc>
                <a:spcPct val="90000"/>
              </a:lnSpc>
            </a:pPr>
            <a:r>
              <a:rPr lang="en-US">
                <a:solidFill>
                  <a:schemeClr val="tx1"/>
                </a:solidFill>
              </a:rPr>
              <a:t>In the month of October, Barnhill collects new pairs of warm socks to support the needs in our community. If you would like to donate, please send in the socks with a student and they will be collected by our SRC.  Our goal this year is to collect 200 pairs of socks!</a:t>
            </a:r>
          </a:p>
        </p:txBody>
      </p:sp>
      <p:sp>
        <p:nvSpPr>
          <p:cNvPr id="44"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6" name="TextBox 5">
            <a:extLst>
              <a:ext uri="{FF2B5EF4-FFF2-40B4-BE49-F238E27FC236}">
                <a16:creationId xmlns:a16="http://schemas.microsoft.com/office/drawing/2014/main" id="{2B6B990F-6E1B-DE3F-4602-55CE1CBFEE7C}"/>
              </a:ext>
            </a:extLst>
          </p:cNvPr>
          <p:cNvSpPr txBox="1"/>
          <p:nvPr/>
        </p:nvSpPr>
        <p:spPr>
          <a:xfrm>
            <a:off x="9046662" y="5854194"/>
            <a:ext cx="25394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49503168860@N01/437121660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42993807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32" name="Group 4131">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133" name="Rectangle 4132">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34" name="Oval 4133">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5" name="Oval 4134">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6" name="Oval 4135">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7" name="Oval 4136">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8" name="Oval 4137">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9"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140"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141"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143" name="Rectangle 4142">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098" name="Picture 2">
            <a:extLst>
              <a:ext uri="{FF2B5EF4-FFF2-40B4-BE49-F238E27FC236}">
                <a16:creationId xmlns:a16="http://schemas.microsoft.com/office/drawing/2014/main" id="{724AE89C-BFC3-4CD9-875D-C54E77CE00D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569" b="5204"/>
          <a:stretch/>
        </p:blipFill>
        <p:spPr bwMode="auto">
          <a:xfrm>
            <a:off x="20" y="10"/>
            <a:ext cx="12191980" cy="6857990"/>
          </a:xfrm>
          <a:prstGeom prst="rect">
            <a:avLst/>
          </a:prstGeom>
          <a:solidFill>
            <a:schemeClr val="bg1"/>
          </a:solidFill>
        </p:spPr>
      </p:pic>
      <p:sp>
        <p:nvSpPr>
          <p:cNvPr id="4145" name="Rectangle 4144">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687EE9-9B1F-480E-852F-0088ED57B1C3}"/>
              </a:ext>
            </a:extLst>
          </p:cNvPr>
          <p:cNvSpPr>
            <a:spLocks noGrp="1"/>
          </p:cNvSpPr>
          <p:nvPr>
            <p:ph type="title"/>
          </p:nvPr>
        </p:nvSpPr>
        <p:spPr>
          <a:xfrm>
            <a:off x="6357427" y="1370057"/>
            <a:ext cx="4204298" cy="875052"/>
          </a:xfrm>
        </p:spPr>
        <p:txBody>
          <a:bodyPr vert="horz" lIns="91440" tIns="45720" rIns="91440" bIns="45720" rtlCol="0" anchor="ctr">
            <a:normAutofit/>
          </a:bodyPr>
          <a:lstStyle/>
          <a:p>
            <a:r>
              <a:rPr lang="en-US" sz="2800">
                <a:solidFill>
                  <a:schemeClr val="tx1"/>
                </a:solidFill>
              </a:rPr>
              <a:t>Lunch and Canteen</a:t>
            </a:r>
          </a:p>
        </p:txBody>
      </p:sp>
      <p:sp>
        <p:nvSpPr>
          <p:cNvPr id="11" name="Content Placeholder 3">
            <a:extLst>
              <a:ext uri="{FF2B5EF4-FFF2-40B4-BE49-F238E27FC236}">
                <a16:creationId xmlns:a16="http://schemas.microsoft.com/office/drawing/2014/main" id="{D08E1AE2-AA0A-49EE-9AC9-E77A4CCA49E6}"/>
              </a:ext>
            </a:extLst>
          </p:cNvPr>
          <p:cNvSpPr>
            <a:spLocks noGrp="1"/>
          </p:cNvSpPr>
          <p:nvPr>
            <p:ph sz="half" idx="1"/>
          </p:nvPr>
        </p:nvSpPr>
        <p:spPr>
          <a:xfrm>
            <a:off x="6374886" y="2295039"/>
            <a:ext cx="4169380" cy="2898837"/>
          </a:xfrm>
        </p:spPr>
        <p:txBody>
          <a:bodyPr vert="horz" lIns="91440" tIns="45720" rIns="91440" bIns="45720" rtlCol="0">
            <a:normAutofit/>
          </a:bodyPr>
          <a:lstStyle/>
          <a:p>
            <a:pPr>
              <a:lnSpc>
                <a:spcPct val="90000"/>
              </a:lnSpc>
            </a:pPr>
            <a:r>
              <a:rPr lang="en-US"/>
              <a:t>Students are to continue to bring a packed lunch every day. </a:t>
            </a:r>
          </a:p>
          <a:p>
            <a:pPr>
              <a:lnSpc>
                <a:spcPct val="90000"/>
              </a:lnSpc>
            </a:pPr>
            <a:r>
              <a:rPr lang="en-US"/>
              <a:t>Due to the Professional Learning day on Friday, the canteen and Hot Lunch will resume on October 20</a:t>
            </a:r>
            <a:r>
              <a:rPr lang="en-US" baseline="30000"/>
              <a:t>th.</a:t>
            </a:r>
            <a:endParaRPr lang="en-US"/>
          </a:p>
        </p:txBody>
      </p:sp>
      <p:sp>
        <p:nvSpPr>
          <p:cNvPr id="3" name="TextBox 2">
            <a:extLst>
              <a:ext uri="{FF2B5EF4-FFF2-40B4-BE49-F238E27FC236}">
                <a16:creationId xmlns:a16="http://schemas.microsoft.com/office/drawing/2014/main" id="{3B10330F-7D69-689A-D5A1-4049DA6BCA70}"/>
              </a:ext>
            </a:extLst>
          </p:cNvPr>
          <p:cNvSpPr txBox="1"/>
          <p:nvPr/>
        </p:nvSpPr>
        <p:spPr>
          <a:xfrm>
            <a:off x="9652522" y="6657945"/>
            <a:ext cx="25394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oodista.com/blog/2015/09/02/5-school-lunch-snacks-every-parent-should-pack">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4" name="Content Placeholder 2">
            <a:extLst>
              <a:ext uri="{FF2B5EF4-FFF2-40B4-BE49-F238E27FC236}">
                <a16:creationId xmlns:a16="http://schemas.microsoft.com/office/drawing/2014/main" id="{CA60E921-B949-1BBC-DA52-81A648BCADCE}"/>
              </a:ext>
            </a:extLst>
          </p:cNvPr>
          <p:cNvSpPr txBox="1">
            <a:spLocks/>
          </p:cNvSpPr>
          <p:nvPr/>
        </p:nvSpPr>
        <p:spPr>
          <a:xfrm>
            <a:off x="1056695" y="1320127"/>
            <a:ext cx="4766715" cy="4195481"/>
          </a:xfrm>
          <a:prstGeom prst="rect">
            <a:avLst/>
          </a:prstGeom>
          <a:solidFill>
            <a:schemeClr val="bg1">
              <a:alpha val="85000"/>
            </a:schemeClr>
          </a:solidFill>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endParaRPr lang="en-US" sz="2800">
              <a:solidFill>
                <a:srgbClr val="FFFFFF"/>
              </a:solidFill>
              <a:latin typeface="+mj-lt"/>
            </a:endParaRPr>
          </a:p>
        </p:txBody>
      </p:sp>
      <p:sp>
        <p:nvSpPr>
          <p:cNvPr id="5" name="Title 1">
            <a:extLst>
              <a:ext uri="{FF2B5EF4-FFF2-40B4-BE49-F238E27FC236}">
                <a16:creationId xmlns:a16="http://schemas.microsoft.com/office/drawing/2014/main" id="{46D918DF-A29A-F8FF-CABB-3D9F201EA873}"/>
              </a:ext>
            </a:extLst>
          </p:cNvPr>
          <p:cNvSpPr txBox="1">
            <a:spLocks/>
          </p:cNvSpPr>
          <p:nvPr/>
        </p:nvSpPr>
        <p:spPr bwMode="gray">
          <a:xfrm>
            <a:off x="1382803" y="1419509"/>
            <a:ext cx="4204298" cy="8750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solidFill>
                  <a:schemeClr val="tx1"/>
                </a:solidFill>
              </a:rPr>
              <a:t>Breakfast Program</a:t>
            </a:r>
          </a:p>
        </p:txBody>
      </p:sp>
      <p:sp>
        <p:nvSpPr>
          <p:cNvPr id="7" name="Content Placeholder 3">
            <a:extLst>
              <a:ext uri="{FF2B5EF4-FFF2-40B4-BE49-F238E27FC236}">
                <a16:creationId xmlns:a16="http://schemas.microsoft.com/office/drawing/2014/main" id="{2DDC3A89-AD88-48C0-2025-55E9CFE287BB}"/>
              </a:ext>
            </a:extLst>
          </p:cNvPr>
          <p:cNvSpPr txBox="1">
            <a:spLocks/>
          </p:cNvSpPr>
          <p:nvPr/>
        </p:nvSpPr>
        <p:spPr>
          <a:xfrm>
            <a:off x="1326759" y="2245109"/>
            <a:ext cx="4169380" cy="28988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a:solidFill>
                  <a:srgbClr val="FFFFFF"/>
                </a:solidFill>
              </a:rPr>
              <a:t>We want our students to start their day in the right way, therefore, we have healthy breakfast options available in the front lobby every morning for all students. Ms. Galbraith, and Daniel will be in the lobby every morning until 8:45 a.m.</a:t>
            </a:r>
          </a:p>
        </p:txBody>
      </p:sp>
    </p:spTree>
    <p:extLst>
      <p:ext uri="{BB962C8B-B14F-4D97-AF65-F5344CB8AC3E}">
        <p14:creationId xmlns:p14="http://schemas.microsoft.com/office/powerpoint/2010/main" val="256701977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2"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3"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5" name="Rectangle 24">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FC485557-E744-401B-A251-3650FAEEA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9" name="Freeform: Shape 28">
            <a:extLst>
              <a:ext uri="{FF2B5EF4-FFF2-40B4-BE49-F238E27FC236}">
                <a16:creationId xmlns:a16="http://schemas.microsoft.com/office/drawing/2014/main" id="{986D68AF-6B45-4B98-8634-61D8C9C0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1" name="Freeform 5">
            <a:extLst>
              <a:ext uri="{FF2B5EF4-FFF2-40B4-BE49-F238E27FC236}">
                <a16:creationId xmlns:a16="http://schemas.microsoft.com/office/drawing/2014/main" id="{0143DE54-7BFF-4B29-8566-DF80EE4CC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F8348E1-5BC5-6C80-9BAA-4014D3E2D636}"/>
              </a:ext>
            </a:extLst>
          </p:cNvPr>
          <p:cNvSpPr>
            <a:spLocks noGrp="1"/>
          </p:cNvSpPr>
          <p:nvPr>
            <p:ph type="title"/>
          </p:nvPr>
        </p:nvSpPr>
        <p:spPr>
          <a:xfrm>
            <a:off x="1057496" y="476252"/>
            <a:ext cx="2942210" cy="1020232"/>
          </a:xfrm>
        </p:spPr>
        <p:txBody>
          <a:bodyPr vert="horz" lIns="91440" tIns="45720" rIns="91440" bIns="45720" rtlCol="0" anchor="ctr">
            <a:normAutofit/>
          </a:bodyPr>
          <a:lstStyle/>
          <a:p>
            <a:r>
              <a:rPr lang="en-US" b="0" i="0" kern="1200">
                <a:solidFill>
                  <a:srgbClr val="FFFFFE"/>
                </a:solidFill>
                <a:latin typeface="+mj-lt"/>
                <a:ea typeface="+mj-ea"/>
                <a:cs typeface="+mj-cs"/>
              </a:rPr>
              <a:t>Clubs</a:t>
            </a:r>
          </a:p>
        </p:txBody>
      </p:sp>
      <p:sp>
        <p:nvSpPr>
          <p:cNvPr id="33" name="Freeform 5">
            <a:extLst>
              <a:ext uri="{FF2B5EF4-FFF2-40B4-BE49-F238E27FC236}">
                <a16:creationId xmlns:a16="http://schemas.microsoft.com/office/drawing/2014/main" id="{7C661810-D461-4214-A635-30A7D1714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7" name="Content Placeholder 6">
            <a:extLst>
              <a:ext uri="{FF2B5EF4-FFF2-40B4-BE49-F238E27FC236}">
                <a16:creationId xmlns:a16="http://schemas.microsoft.com/office/drawing/2014/main" id="{9AF4EF6C-C802-7DB3-5B29-5BEF06D11FC3}"/>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194607" y="1353065"/>
            <a:ext cx="3113903" cy="4151870"/>
          </a:xfrm>
          <a:prstGeom prst="rect">
            <a:avLst/>
          </a:prstGeom>
        </p:spPr>
      </p:pic>
      <p:pic>
        <p:nvPicPr>
          <p:cNvPr id="9" name="Picture 8">
            <a:extLst>
              <a:ext uri="{FF2B5EF4-FFF2-40B4-BE49-F238E27FC236}">
                <a16:creationId xmlns:a16="http://schemas.microsoft.com/office/drawing/2014/main" id="{CBC3DBD0-A18F-FC7A-EF96-F96E619111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8472236" y="2391031"/>
            <a:ext cx="3113904" cy="2075936"/>
          </a:xfrm>
          <a:prstGeom prst="rect">
            <a:avLst/>
          </a:prstGeom>
        </p:spPr>
      </p:pic>
      <p:sp>
        <p:nvSpPr>
          <p:cNvPr id="35" name="Rectangle 34">
            <a:extLst>
              <a:ext uri="{FF2B5EF4-FFF2-40B4-BE49-F238E27FC236}">
                <a16:creationId xmlns:a16="http://schemas.microsoft.com/office/drawing/2014/main" id="{ED6475A3-FF98-4FA0-B527-600EBA9BD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CC513BD-A096-836F-3458-3896C2FE9ED5}"/>
              </a:ext>
            </a:extLst>
          </p:cNvPr>
          <p:cNvSpPr>
            <a:spLocks noGrp="1"/>
          </p:cNvSpPr>
          <p:nvPr>
            <p:ph sz="half" idx="1"/>
          </p:nvPr>
        </p:nvSpPr>
        <p:spPr>
          <a:xfrm>
            <a:off x="970206" y="1331028"/>
            <a:ext cx="3133726" cy="5050720"/>
          </a:xfrm>
        </p:spPr>
        <p:txBody>
          <a:bodyPr vert="horz" lIns="91440" tIns="45720" rIns="91440" bIns="45720" rtlCol="0" anchor="t">
            <a:normAutofit fontScale="85000" lnSpcReduction="20000"/>
          </a:bodyPr>
          <a:lstStyle/>
          <a:p>
            <a:pPr marL="0" indent="0"/>
            <a:r>
              <a:rPr lang="en-US" sz="2000">
                <a:solidFill>
                  <a:srgbClr val="FFFFFE"/>
                </a:solidFill>
              </a:rPr>
              <a:t>SRC: The SRC meets every Monday at the beginning of Lunch in the SRC Room. </a:t>
            </a:r>
            <a:endParaRPr lang="en-US" sz="2000"/>
          </a:p>
          <a:p>
            <a:pPr marL="0" indent="0"/>
            <a:endParaRPr lang="en-US" sz="2000">
              <a:solidFill>
                <a:srgbClr val="FFFFFE"/>
              </a:solidFill>
            </a:endParaRPr>
          </a:p>
          <a:p>
            <a:pPr marL="0" indent="0"/>
            <a:r>
              <a:rPr lang="en-US" sz="2000">
                <a:solidFill>
                  <a:srgbClr val="FFFFFE"/>
                </a:solidFill>
              </a:rPr>
              <a:t>GSA: The Gender and Sexuality Alliance will meet every  Thursday in Room 30 at Lunch. All are welcome!</a:t>
            </a:r>
          </a:p>
          <a:p>
            <a:pPr marL="0" indent="0"/>
            <a:endParaRPr lang="en-US" sz="2000">
              <a:solidFill>
                <a:srgbClr val="FFFFFE"/>
              </a:solidFill>
            </a:endParaRPr>
          </a:p>
          <a:p>
            <a:pPr marL="0" indent="0"/>
            <a:r>
              <a:rPr lang="en-US" sz="2000">
                <a:solidFill>
                  <a:srgbClr val="FFFFFE"/>
                </a:solidFill>
              </a:rPr>
              <a:t>Guinea Pig club with Mrs. Muise is every Thursday at lunch. Please go to the Bolt Center at the beginning of Lunch.</a:t>
            </a:r>
          </a:p>
          <a:p>
            <a:pPr marL="0" indent="0"/>
            <a:endParaRPr lang="en-US" sz="2000">
              <a:solidFill>
                <a:srgbClr val="FFFFFE"/>
              </a:solidFill>
            </a:endParaRPr>
          </a:p>
          <a:p>
            <a:pPr marL="0" indent="0"/>
            <a:r>
              <a:rPr lang="en-US" sz="2000">
                <a:solidFill>
                  <a:srgbClr val="FFFFFE"/>
                </a:solidFill>
              </a:rPr>
              <a:t>Best Buddies has started this week with Ms. Vanderbeck.  </a:t>
            </a:r>
          </a:p>
        </p:txBody>
      </p:sp>
    </p:spTree>
    <p:extLst>
      <p:ext uri="{BB962C8B-B14F-4D97-AF65-F5344CB8AC3E}">
        <p14:creationId xmlns:p14="http://schemas.microsoft.com/office/powerpoint/2010/main" val="358868221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Soccer ball in goal">
            <a:extLst>
              <a:ext uri="{FF2B5EF4-FFF2-40B4-BE49-F238E27FC236}">
                <a16:creationId xmlns:a16="http://schemas.microsoft.com/office/drawing/2014/main" id="{BC0B6061-787F-D92F-ABD0-A98110053935}"/>
              </a:ext>
            </a:extLst>
          </p:cNvPr>
          <p:cNvPicPr>
            <a:picLocks noGrp="1" noChangeAspect="1"/>
          </p:cNvPicPr>
          <p:nvPr>
            <p:ph sz="half" idx="1"/>
          </p:nvPr>
        </p:nvPicPr>
        <p:blipFill rotWithShape="1">
          <a:blip r:embed="rId3">
            <a:alphaModFix amt="40000"/>
            <a:extLst>
              <a:ext uri="{28A0092B-C50C-407E-A947-70E740481C1C}">
                <a14:useLocalDpi xmlns:a14="http://schemas.microsoft.com/office/drawing/2010/main" val="0"/>
              </a:ext>
            </a:extLst>
          </a:blip>
          <a:srcRect t="1834" b="13896"/>
          <a:stretch/>
        </p:blipFill>
        <p:spPr>
          <a:xfrm>
            <a:off x="20" y="10"/>
            <a:ext cx="12191980" cy="6857990"/>
          </a:xfrm>
          <a:prstGeom prst="rect">
            <a:avLst/>
          </a:prstGeom>
        </p:spPr>
      </p:pic>
      <p:sp>
        <p:nvSpPr>
          <p:cNvPr id="2" name="Title 1">
            <a:extLst>
              <a:ext uri="{FF2B5EF4-FFF2-40B4-BE49-F238E27FC236}">
                <a16:creationId xmlns:a16="http://schemas.microsoft.com/office/drawing/2014/main" id="{6A00CCF3-8131-48A6-8720-23054D5F0D56}"/>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a:solidFill>
                  <a:schemeClr val="tx1"/>
                </a:solidFill>
              </a:rPr>
              <a:t>Athletics</a:t>
            </a:r>
          </a:p>
        </p:txBody>
      </p:sp>
      <p:sp>
        <p:nvSpPr>
          <p:cNvPr id="4" name="Content Placeholder 3">
            <a:extLst>
              <a:ext uri="{FF2B5EF4-FFF2-40B4-BE49-F238E27FC236}">
                <a16:creationId xmlns:a16="http://schemas.microsoft.com/office/drawing/2014/main" id="{54D2BC26-CB9E-4B1E-A189-7DB32A953C38}"/>
              </a:ext>
            </a:extLst>
          </p:cNvPr>
          <p:cNvSpPr>
            <a:spLocks noGrp="1"/>
          </p:cNvSpPr>
          <p:nvPr>
            <p:ph sz="half" idx="2"/>
          </p:nvPr>
        </p:nvSpPr>
        <p:spPr>
          <a:xfrm>
            <a:off x="1154954" y="1876846"/>
            <a:ext cx="9578695" cy="3990554"/>
          </a:xfrm>
        </p:spPr>
        <p:txBody>
          <a:bodyPr vert="horz" lIns="91440" tIns="45720" rIns="91440" bIns="45720" rtlCol="0">
            <a:normAutofit fontScale="92500"/>
          </a:bodyPr>
          <a:lstStyle/>
          <a:p>
            <a:pPr marL="0" indent="-344170">
              <a:lnSpc>
                <a:spcPct val="90000"/>
              </a:lnSpc>
            </a:pPr>
            <a:r>
              <a:rPr lang="en-US" sz="2400">
                <a:solidFill>
                  <a:schemeClr val="tx1"/>
                </a:solidFill>
              </a:rPr>
              <a:t>Cross Country City Finals are Wednesday, October 11 at Forest Hills School. Runners should arrive at 3:30 for the walk-through. There is no practice this week. Please see Mme. Lamprea with any questions. </a:t>
            </a:r>
          </a:p>
          <a:p>
            <a:pPr marL="0" indent="0">
              <a:lnSpc>
                <a:spcPct val="90000"/>
              </a:lnSpc>
            </a:pPr>
            <a:endParaRPr lang="en-US" sz="2400">
              <a:solidFill>
                <a:schemeClr val="tx1"/>
              </a:solidFill>
            </a:endParaRPr>
          </a:p>
          <a:p>
            <a:pPr marL="0" indent="-344170">
              <a:lnSpc>
                <a:spcPct val="90000"/>
              </a:lnSpc>
            </a:pPr>
            <a:r>
              <a:rPr lang="en-US" sz="2400">
                <a:solidFill>
                  <a:schemeClr val="tx1"/>
                </a:solidFill>
              </a:rPr>
              <a:t>Ultimate Frisbee practice is Tuesday and Thursday from 3:00-4:00. Please see Mrs. Graham or Mr. Duff with any questions. </a:t>
            </a:r>
          </a:p>
          <a:p>
            <a:pPr marL="0" indent="-344170">
              <a:lnSpc>
                <a:spcPct val="90000"/>
              </a:lnSpc>
            </a:pPr>
            <a:endParaRPr lang="en-US" sz="2400">
              <a:solidFill>
                <a:schemeClr val="tx1"/>
              </a:solidFill>
            </a:endParaRPr>
          </a:p>
          <a:p>
            <a:pPr marL="0" indent="-344170">
              <a:lnSpc>
                <a:spcPct val="90000"/>
              </a:lnSpc>
            </a:pPr>
            <a:r>
              <a:rPr lang="en-US" sz="2400">
                <a:solidFill>
                  <a:schemeClr val="tx1"/>
                </a:solidFill>
              </a:rPr>
              <a:t>We are offering a Girls &amp; Boys Soccer exhibition team on Wednesday and Thursday from 3:00 - 4:00. No try-out required, just show up and have fun! We will meet in the field at 3:00. Please see Ms. Dennis or Mr. Staples with any questions. </a:t>
            </a:r>
          </a:p>
        </p:txBody>
      </p:sp>
    </p:spTree>
    <p:extLst>
      <p:ext uri="{BB962C8B-B14F-4D97-AF65-F5344CB8AC3E}">
        <p14:creationId xmlns:p14="http://schemas.microsoft.com/office/powerpoint/2010/main" val="87560922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Shape 25">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8"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0"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AC9BF9AB-9BB5-F7F9-9744-EA71642DF1A8}"/>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sz="2800">
                <a:solidFill>
                  <a:schemeClr val="tx1"/>
                </a:solidFill>
              </a:rPr>
              <a:t>Intramurals October 10th – 12</a:t>
            </a:r>
            <a:r>
              <a:rPr lang="en-US" sz="2800" baseline="30000">
                <a:solidFill>
                  <a:schemeClr val="tx1"/>
                </a:solidFill>
              </a:rPr>
              <a:t>th</a:t>
            </a:r>
            <a:endParaRPr lang="en-US" sz="2800">
              <a:solidFill>
                <a:schemeClr val="tx1"/>
              </a:solidFill>
            </a:endParaRPr>
          </a:p>
        </p:txBody>
      </p:sp>
      <p:pic>
        <p:nvPicPr>
          <p:cNvPr id="6" name="Content Placeholder 5">
            <a:extLst>
              <a:ext uri="{FF2B5EF4-FFF2-40B4-BE49-F238E27FC236}">
                <a16:creationId xmlns:a16="http://schemas.microsoft.com/office/drawing/2014/main" id="{D8B310C1-032F-8F2B-140C-9A37E7B7C955}"/>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46" b="1646"/>
          <a:stretch/>
        </p:blipFill>
        <p:spPr>
          <a:xfrm>
            <a:off x="7341129" y="571500"/>
            <a:ext cx="4125317" cy="5585369"/>
          </a:xfrm>
          <a:prstGeom prst="rect">
            <a:avLst/>
          </a:prstGeom>
        </p:spPr>
      </p:pic>
      <p:sp>
        <p:nvSpPr>
          <p:cNvPr id="32" name="Rectangle 31">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Oval 33">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B58F715-4FC6-11A2-BB3C-1392A36564E3}"/>
              </a:ext>
            </a:extLst>
          </p:cNvPr>
          <p:cNvSpPr>
            <a:spLocks noGrp="1"/>
          </p:cNvSpPr>
          <p:nvPr>
            <p:ph sz="half" idx="1"/>
          </p:nvPr>
        </p:nvSpPr>
        <p:spPr>
          <a:xfrm>
            <a:off x="682918" y="1992784"/>
            <a:ext cx="6072776" cy="3811740"/>
          </a:xfrm>
        </p:spPr>
        <p:txBody>
          <a:bodyPr vert="horz" lIns="91440" tIns="45720" rIns="91440" bIns="45720" rtlCol="0" anchor="ctr">
            <a:normAutofit/>
          </a:bodyPr>
          <a:lstStyle/>
          <a:p>
            <a:pPr marL="0" indent="0" fontAlgn="base">
              <a:buNone/>
            </a:pPr>
            <a:endParaRPr lang="en-US" sz="2400">
              <a:solidFill>
                <a:schemeClr val="tx1"/>
              </a:solidFill>
              <a:effectLst/>
            </a:endParaRPr>
          </a:p>
          <a:p>
            <a:pPr fontAlgn="base"/>
            <a:r>
              <a:rPr lang="en-US" sz="2400">
                <a:solidFill>
                  <a:schemeClr val="tx1"/>
                </a:solidFill>
                <a:effectLst/>
              </a:rPr>
              <a:t>Tuesday -</a:t>
            </a:r>
            <a:r>
              <a:rPr lang="en-US" sz="2400">
                <a:solidFill>
                  <a:schemeClr val="tx1"/>
                </a:solidFill>
              </a:rPr>
              <a:t> </a:t>
            </a:r>
            <a:r>
              <a:rPr lang="en-US" sz="2400">
                <a:solidFill>
                  <a:schemeClr val="tx1"/>
                </a:solidFill>
                <a:effectLst/>
              </a:rPr>
              <a:t> 4 Square</a:t>
            </a:r>
          </a:p>
          <a:p>
            <a:pPr fontAlgn="base"/>
            <a:r>
              <a:rPr lang="en-US" sz="2400">
                <a:solidFill>
                  <a:schemeClr val="tx1"/>
                </a:solidFill>
                <a:effectLst/>
              </a:rPr>
              <a:t>Wednesday – Mat Ball</a:t>
            </a:r>
          </a:p>
          <a:p>
            <a:pPr fontAlgn="base"/>
            <a:r>
              <a:rPr lang="en-US" sz="2400">
                <a:solidFill>
                  <a:schemeClr val="tx1"/>
                </a:solidFill>
                <a:effectLst/>
              </a:rPr>
              <a:t>Thursday </a:t>
            </a:r>
            <a:r>
              <a:rPr lang="en-US" sz="2400">
                <a:solidFill>
                  <a:schemeClr val="tx1"/>
                </a:solidFill>
              </a:rPr>
              <a:t>– Basketball</a:t>
            </a:r>
          </a:p>
          <a:p>
            <a:pPr marL="0" indent="0" fontAlgn="base">
              <a:buNone/>
            </a:pPr>
            <a:endParaRPr lang="en-US" sz="2400">
              <a:solidFill>
                <a:schemeClr val="tx1"/>
              </a:solidFill>
              <a:effectLst/>
            </a:endParaRPr>
          </a:p>
          <a:p>
            <a:pPr marL="0" indent="0" fontAlgn="base"/>
            <a:r>
              <a:rPr lang="en-US" sz="2400">
                <a:solidFill>
                  <a:schemeClr val="tx1"/>
                </a:solidFill>
              </a:rPr>
              <a:t>Please bring your lunch. There is a 30-student maximum.</a:t>
            </a:r>
            <a:endParaRPr lang="en-US" sz="2400">
              <a:solidFill>
                <a:schemeClr val="tx1"/>
              </a:solidFill>
              <a:effectLst/>
            </a:endParaRPr>
          </a:p>
          <a:p>
            <a:pPr marL="0" indent="0"/>
            <a:endParaRPr lang="en-US">
              <a:solidFill>
                <a:schemeClr val="tx1"/>
              </a:solidFill>
            </a:endParaRPr>
          </a:p>
        </p:txBody>
      </p:sp>
    </p:spTree>
    <p:extLst>
      <p:ext uri="{BB962C8B-B14F-4D97-AF65-F5344CB8AC3E}">
        <p14:creationId xmlns:p14="http://schemas.microsoft.com/office/powerpoint/2010/main" val="166662900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5260-10C1-C705-4768-EA3248F26597}"/>
              </a:ext>
            </a:extLst>
          </p:cNvPr>
          <p:cNvSpPr>
            <a:spLocks noGrp="1"/>
          </p:cNvSpPr>
          <p:nvPr>
            <p:ph type="title"/>
          </p:nvPr>
        </p:nvSpPr>
        <p:spPr>
          <a:xfrm>
            <a:off x="1154955" y="973668"/>
            <a:ext cx="5053758" cy="706964"/>
          </a:xfrm>
        </p:spPr>
        <p:txBody>
          <a:bodyPr/>
          <a:lstStyle/>
          <a:p>
            <a:r>
              <a:rPr lang="en-US"/>
              <a:t>Cross Country Results</a:t>
            </a:r>
          </a:p>
        </p:txBody>
      </p:sp>
      <p:pic>
        <p:nvPicPr>
          <p:cNvPr id="6" name="Content Placeholder 5" descr="Two girls sitting on the grass holding signs&#10;&#10;Description automatically generated">
            <a:extLst>
              <a:ext uri="{FF2B5EF4-FFF2-40B4-BE49-F238E27FC236}">
                <a16:creationId xmlns:a16="http://schemas.microsoft.com/office/drawing/2014/main" id="{5F452CCD-9E43-5F14-EBC3-1F10A92A513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7262" r="25577"/>
          <a:stretch/>
        </p:blipFill>
        <p:spPr>
          <a:xfrm>
            <a:off x="7747082" y="4217614"/>
            <a:ext cx="3351019" cy="2640386"/>
          </a:xfrm>
        </p:spPr>
      </p:pic>
      <p:pic>
        <p:nvPicPr>
          <p:cNvPr id="8" name="Content Placeholder 7" descr="A group of young men holding signs&#10;&#10;Description automatically generated">
            <a:extLst>
              <a:ext uri="{FF2B5EF4-FFF2-40B4-BE49-F238E27FC236}">
                <a16:creationId xmlns:a16="http://schemas.microsoft.com/office/drawing/2014/main" id="{E83E7169-16C2-C013-3429-48D411FCF4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4163"/>
          <a:stretch/>
        </p:blipFill>
        <p:spPr>
          <a:xfrm rot="5400000">
            <a:off x="8683114" y="1119247"/>
            <a:ext cx="3641900" cy="2162944"/>
          </a:xfrm>
        </p:spPr>
      </p:pic>
      <p:sp>
        <p:nvSpPr>
          <p:cNvPr id="9" name="TextBox 8">
            <a:extLst>
              <a:ext uri="{FF2B5EF4-FFF2-40B4-BE49-F238E27FC236}">
                <a16:creationId xmlns:a16="http://schemas.microsoft.com/office/drawing/2014/main" id="{C3E491F7-F16F-3065-D15A-AB464F3CC715}"/>
              </a:ext>
            </a:extLst>
          </p:cNvPr>
          <p:cNvSpPr txBox="1"/>
          <p:nvPr/>
        </p:nvSpPr>
        <p:spPr>
          <a:xfrm>
            <a:off x="465925" y="2329528"/>
            <a:ext cx="5742788" cy="4247317"/>
          </a:xfrm>
          <a:prstGeom prst="rect">
            <a:avLst/>
          </a:prstGeom>
          <a:noFill/>
        </p:spPr>
        <p:txBody>
          <a:bodyPr wrap="square" rtlCol="0">
            <a:spAutoFit/>
          </a:bodyPr>
          <a:lstStyle/>
          <a:p>
            <a:r>
              <a:rPr lang="en-US"/>
              <a:t>Another great effort by our Cross Country Team who had a meet at </a:t>
            </a:r>
            <a:r>
              <a:rPr lang="en-US" err="1"/>
              <a:t>Rivervalley</a:t>
            </a:r>
            <a:r>
              <a:rPr lang="en-US"/>
              <a:t> this week. Way to go Lightning!</a:t>
            </a:r>
          </a:p>
          <a:p>
            <a:endParaRPr lang="en-US"/>
          </a:p>
          <a:p>
            <a:r>
              <a:rPr lang="en-US"/>
              <a:t>Grade 8 Boys                             Girls</a:t>
            </a:r>
          </a:p>
          <a:p>
            <a:r>
              <a:rPr lang="en-US"/>
              <a:t>1</a:t>
            </a:r>
            <a:r>
              <a:rPr lang="en-US" baseline="30000"/>
              <a:t>st</a:t>
            </a:r>
            <a:r>
              <a:rPr lang="en-US"/>
              <a:t> Connor Breen- McKnight     2</a:t>
            </a:r>
            <a:r>
              <a:rPr lang="en-US" baseline="30000"/>
              <a:t>nd </a:t>
            </a:r>
            <a:r>
              <a:rPr lang="en-US"/>
              <a:t>Maddie Lavigne </a:t>
            </a:r>
          </a:p>
          <a:p>
            <a:endParaRPr lang="en-US"/>
          </a:p>
          <a:p>
            <a:r>
              <a:rPr lang="en-US"/>
              <a:t>Grade 7 Boys                             Girls</a:t>
            </a:r>
          </a:p>
          <a:p>
            <a:r>
              <a:rPr lang="en-US"/>
              <a:t>2</a:t>
            </a:r>
            <a:r>
              <a:rPr lang="en-US" baseline="30000"/>
              <a:t>nd </a:t>
            </a:r>
            <a:r>
              <a:rPr lang="en-US"/>
              <a:t>Hazen </a:t>
            </a:r>
            <a:r>
              <a:rPr lang="en-US" err="1"/>
              <a:t>Tiner</a:t>
            </a:r>
            <a:r>
              <a:rPr lang="en-US"/>
              <a:t>                          1</a:t>
            </a:r>
            <a:r>
              <a:rPr lang="en-US" baseline="30000"/>
              <a:t>st </a:t>
            </a:r>
            <a:r>
              <a:rPr lang="en-US"/>
              <a:t>Jade Blanchard</a:t>
            </a:r>
          </a:p>
          <a:p>
            <a:r>
              <a:rPr lang="en-US"/>
              <a:t>4</a:t>
            </a:r>
            <a:r>
              <a:rPr lang="en-US" baseline="30000"/>
              <a:t>th</a:t>
            </a:r>
            <a:r>
              <a:rPr lang="en-US"/>
              <a:t> James Burns                         5</a:t>
            </a:r>
            <a:r>
              <a:rPr lang="en-US" baseline="30000"/>
              <a:t>th</a:t>
            </a:r>
            <a:r>
              <a:rPr lang="en-US"/>
              <a:t> Savannah Burns</a:t>
            </a:r>
          </a:p>
          <a:p>
            <a:r>
              <a:rPr lang="en-US"/>
              <a:t>5</a:t>
            </a:r>
            <a:r>
              <a:rPr lang="en-US" baseline="30000"/>
              <a:t>th</a:t>
            </a:r>
            <a:r>
              <a:rPr lang="en-US"/>
              <a:t> Bryce Richardson </a:t>
            </a:r>
          </a:p>
          <a:p>
            <a:endParaRPr lang="en-US"/>
          </a:p>
          <a:p>
            <a:r>
              <a:rPr lang="en-US"/>
              <a:t>Grade 6 Boys                             Girls</a:t>
            </a:r>
          </a:p>
          <a:p>
            <a:r>
              <a:rPr lang="en-US"/>
              <a:t>1</a:t>
            </a:r>
            <a:r>
              <a:rPr lang="en-US" baseline="30000"/>
              <a:t>st</a:t>
            </a:r>
            <a:r>
              <a:rPr lang="en-US"/>
              <a:t> Marco Maloney                   4</a:t>
            </a:r>
            <a:r>
              <a:rPr lang="en-US" baseline="30000"/>
              <a:t>th</a:t>
            </a:r>
            <a:r>
              <a:rPr lang="en-US"/>
              <a:t> Akshaya Dileep</a:t>
            </a:r>
          </a:p>
          <a:p>
            <a:endParaRPr lang="en-US"/>
          </a:p>
        </p:txBody>
      </p:sp>
      <p:pic>
        <p:nvPicPr>
          <p:cNvPr id="11" name="Picture 10" descr="A child holding a sign&#10;&#10;Description automatically generated">
            <a:extLst>
              <a:ext uri="{FF2B5EF4-FFF2-40B4-BE49-F238E27FC236}">
                <a16:creationId xmlns:a16="http://schemas.microsoft.com/office/drawing/2014/main" id="{CFF2E07E-155E-B472-CC9D-C99E1DCA86C1}"/>
              </a:ext>
            </a:extLst>
          </p:cNvPr>
          <p:cNvPicPr>
            <a:picLocks noChangeAspect="1"/>
          </p:cNvPicPr>
          <p:nvPr/>
        </p:nvPicPr>
        <p:blipFill rotWithShape="1">
          <a:blip r:embed="rId4">
            <a:extLst>
              <a:ext uri="{28A0092B-C50C-407E-A947-70E740481C1C}">
                <a14:useLocalDpi xmlns:a14="http://schemas.microsoft.com/office/drawing/2010/main" val="0"/>
              </a:ext>
            </a:extLst>
          </a:blip>
          <a:srcRect l="22433" t="16157" r="33123" b="13818"/>
          <a:stretch/>
        </p:blipFill>
        <p:spPr>
          <a:xfrm rot="5400000">
            <a:off x="6535370" y="1416196"/>
            <a:ext cx="3048000" cy="2162945"/>
          </a:xfrm>
          <a:prstGeom prst="rect">
            <a:avLst/>
          </a:prstGeom>
        </p:spPr>
      </p:pic>
    </p:spTree>
    <p:extLst>
      <p:ext uri="{BB962C8B-B14F-4D97-AF65-F5344CB8AC3E}">
        <p14:creationId xmlns:p14="http://schemas.microsoft.com/office/powerpoint/2010/main" val="18874196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E7795046453D4D89422F17BB2C1931" ma:contentTypeVersion="0" ma:contentTypeDescription="Create a new document." ma:contentTypeScope="" ma:versionID="2d3c5008018382b2a497bc973a07cbd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5C8EC7-F684-472E-8638-0982D8BE3DF9}"/>
</file>

<file path=customXml/itemProps2.xml><?xml version="1.0" encoding="utf-8"?>
<ds:datastoreItem xmlns:ds="http://schemas.openxmlformats.org/officeDocument/2006/customXml" ds:itemID="{FDF19EC2-3371-426F-B26A-70C036E835B5}"/>
</file>

<file path=customXml/itemProps3.xml><?xml version="1.0" encoding="utf-8"?>
<ds:datastoreItem xmlns:ds="http://schemas.openxmlformats.org/officeDocument/2006/customXml" ds:itemID="{358D7637-E63D-4F3D-A124-EC1A09E3640D}"/>
</file>

<file path=docProps/app.xml><?xml version="1.0" encoding="utf-8"?>
<Properties xmlns="http://schemas.openxmlformats.org/officeDocument/2006/extended-properties" xmlns:vt="http://schemas.openxmlformats.org/officeDocument/2006/docPropsVTypes">
  <Template>TM16401375[[fn=Madison]]</Template>
  <Application>Microsoft Office PowerPoint</Application>
  <PresentationFormat>Widescreen</PresentationFormat>
  <Slides>17</Slides>
  <Notes>0</Notes>
  <HiddenSlides>0</HiddenSlide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Ion Boardroom</vt:lpstr>
      <vt:lpstr>Office Theme</vt:lpstr>
      <vt:lpstr>Lightning News</vt:lpstr>
      <vt:lpstr>It is a three-day week, this week. </vt:lpstr>
      <vt:lpstr>October is for Outdoor Learning</vt:lpstr>
      <vt:lpstr>Socktober</vt:lpstr>
      <vt:lpstr>Lunch and Canteen</vt:lpstr>
      <vt:lpstr>Clubs</vt:lpstr>
      <vt:lpstr>Athletics</vt:lpstr>
      <vt:lpstr>Intramurals October 10th – 12th</vt:lpstr>
      <vt:lpstr>Cross Country Results</vt:lpstr>
      <vt:lpstr>Students of the Month – September Each month, teachers are recognizing the efforts of students to live by to BOLT Matrix. The following are our Students of the Month for September:</vt:lpstr>
      <vt:lpstr>Difference Maker Award </vt:lpstr>
      <vt:lpstr>SRC – Student Representative Council</vt:lpstr>
      <vt:lpstr>Mr. Frank Stuart</vt:lpstr>
      <vt:lpstr>PowerPoint Presentation</vt:lpstr>
      <vt:lpstr>On the Horizon…</vt:lpstr>
      <vt:lpstr>Picture Day!</vt:lpstr>
      <vt:lpstr>Remembrance Day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Lightning News</dc:title>
  <dc:creator>Savoie, Bruce (ASD-S)</dc:creator>
  <cp:revision>1</cp:revision>
  <dcterms:created xsi:type="dcterms:W3CDTF">2022-03-13T21:08:59Z</dcterms:created>
  <dcterms:modified xsi:type="dcterms:W3CDTF">2023-10-06T17:33:56Z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0x01010067E7795046453D4D89422F17BB2C1931</vt:lpwstr>
  </property>
</Properties>
</file>