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sldIdLst>
    <p:sldId id="272" r:id="rId2"/>
    <p:sldId id="277" r:id="rId3"/>
    <p:sldId id="279" r:id="rId4"/>
    <p:sldId id="271" r:id="rId5"/>
    <p:sldId id="261" r:id="rId6"/>
    <p:sldId id="282" r:id="rId7"/>
    <p:sldId id="278" r:id="rId8"/>
    <p:sldId id="276" r:id="rId9"/>
    <p:sldId id="281"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6CC05-8127-438C-A982-F8EB4CB446FF}" v="258" dt="2022-06-12T18:27:22.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oie, Bruce (ASD-S)" userId="90f4cde2-e460-48f0-a8c3-6a502e89c277" providerId="ADAL" clId="{CD76CC05-8127-438C-A982-F8EB4CB446FF}"/>
    <pc:docChg chg="undo redo custSel addSld delSld modSld sldOrd modMainMaster">
      <pc:chgData name="Savoie, Bruce (ASD-S)" userId="90f4cde2-e460-48f0-a8c3-6a502e89c277" providerId="ADAL" clId="{CD76CC05-8127-438C-A982-F8EB4CB446FF}" dt="2022-06-12T18:27:34.784" v="4597" actId="26606"/>
      <pc:docMkLst>
        <pc:docMk/>
      </pc:docMkLst>
      <pc:sldChg chg="addSp delSp modSp del mod setBg addAnim delAnim setClrOvrMap delDesignElem">
        <pc:chgData name="Savoie, Bruce (ASD-S)" userId="90f4cde2-e460-48f0-a8c3-6a502e89c277" providerId="ADAL" clId="{CD76CC05-8127-438C-A982-F8EB4CB446FF}" dt="2022-06-05T15:32:18.153" v="3895" actId="47"/>
        <pc:sldMkLst>
          <pc:docMk/>
          <pc:sldMk cId="835560490" sldId="256"/>
        </pc:sldMkLst>
        <pc:spChg chg="mod ord">
          <ac:chgData name="Savoie, Bruce (ASD-S)" userId="90f4cde2-e460-48f0-a8c3-6a502e89c277" providerId="ADAL" clId="{CD76CC05-8127-438C-A982-F8EB4CB446FF}" dt="2022-06-05T15:31:22.969" v="3862" actId="21"/>
          <ac:spMkLst>
            <pc:docMk/>
            <pc:sldMk cId="835560490" sldId="256"/>
            <ac:spMk id="2" creationId="{439EDC2D-1E70-46CF-BDBB-41945B1AC9ED}"/>
          </ac:spMkLst>
        </pc:spChg>
        <pc:spChg chg="mod ord">
          <ac:chgData name="Savoie, Bruce (ASD-S)" userId="90f4cde2-e460-48f0-a8c3-6a502e89c277" providerId="ADAL" clId="{CD76CC05-8127-438C-A982-F8EB4CB446FF}" dt="2022-06-05T15:31:15.356" v="3859" actId="21"/>
          <ac:spMkLst>
            <pc:docMk/>
            <pc:sldMk cId="835560490" sldId="256"/>
            <ac:spMk id="3" creationId="{FD55F1BB-93B1-4900-B5F8-12E5E65E4D62}"/>
          </ac:spMkLst>
        </pc:spChg>
        <pc:spChg chg="add del mod">
          <ac:chgData name="Savoie, Bruce (ASD-S)" userId="90f4cde2-e460-48f0-a8c3-6a502e89c277" providerId="ADAL" clId="{CD76CC05-8127-438C-A982-F8EB4CB446FF}" dt="2022-06-05T15:31:41.789" v="3872"/>
          <ac:spMkLst>
            <pc:docMk/>
            <pc:sldMk cId="835560490" sldId="256"/>
            <ac:spMk id="4" creationId="{E617A6E9-FE0D-4292-B40C-FB540D0F28B8}"/>
          </ac:spMkLst>
        </pc:spChg>
        <pc:spChg chg="add del">
          <ac:chgData name="Savoie, Bruce (ASD-S)" userId="90f4cde2-e460-48f0-a8c3-6a502e89c277" providerId="ADAL" clId="{CD76CC05-8127-438C-A982-F8EB4CB446FF}" dt="2022-04-24T14:50:17.097" v="914" actId="26606"/>
          <ac:spMkLst>
            <pc:docMk/>
            <pc:sldMk cId="835560490" sldId="256"/>
            <ac:spMk id="71" creationId="{FFB377BB-601C-4288-A224-D150848C4850}"/>
          </ac:spMkLst>
        </pc:spChg>
        <pc:spChg chg="add del">
          <ac:chgData name="Savoie, Bruce (ASD-S)" userId="90f4cde2-e460-48f0-a8c3-6a502e89c277" providerId="ADAL" clId="{CD76CC05-8127-438C-A982-F8EB4CB446FF}" dt="2022-04-24T14:50:17.097" v="914" actId="26606"/>
          <ac:spMkLst>
            <pc:docMk/>
            <pc:sldMk cId="835560490" sldId="256"/>
            <ac:spMk id="77" creationId="{FB70EA8D-D093-4307-9DA5-E4EE61D8213C}"/>
          </ac:spMkLst>
        </pc:spChg>
        <pc:spChg chg="add del">
          <ac:chgData name="Savoie, Bruce (ASD-S)" userId="90f4cde2-e460-48f0-a8c3-6a502e89c277" providerId="ADAL" clId="{CD76CC05-8127-438C-A982-F8EB4CB446FF}" dt="2022-04-24T14:50:17.097" v="914" actId="26606"/>
          <ac:spMkLst>
            <pc:docMk/>
            <pc:sldMk cId="835560490" sldId="256"/>
            <ac:spMk id="79" creationId="{B3687593-1834-43AF-A992-696B19B04201}"/>
          </ac:spMkLst>
        </pc:spChg>
        <pc:spChg chg="add del">
          <ac:chgData name="Savoie, Bruce (ASD-S)" userId="90f4cde2-e460-48f0-a8c3-6a502e89c277" providerId="ADAL" clId="{CD76CC05-8127-438C-A982-F8EB4CB446FF}" dt="2022-04-24T14:50:17.097" v="914" actId="26606"/>
          <ac:spMkLst>
            <pc:docMk/>
            <pc:sldMk cId="835560490" sldId="256"/>
            <ac:spMk id="81" creationId="{6E1FE4DF-DA81-4174-A7A3-1DBD74FB3F32}"/>
          </ac:spMkLst>
        </pc:spChg>
        <pc:spChg chg="add del">
          <ac:chgData name="Savoie, Bruce (ASD-S)" userId="90f4cde2-e460-48f0-a8c3-6a502e89c277" providerId="ADAL" clId="{CD76CC05-8127-438C-A982-F8EB4CB446FF}" dt="2022-04-24T14:50:17.097" v="914" actId="26606"/>
          <ac:spMkLst>
            <pc:docMk/>
            <pc:sldMk cId="835560490" sldId="256"/>
            <ac:spMk id="83" creationId="{7E838281-5FBA-41E7-AD3B-CB3F49FEB051}"/>
          </ac:spMkLst>
        </pc:spChg>
        <pc:spChg chg="add del">
          <ac:chgData name="Savoie, Bruce (ASD-S)" userId="90f4cde2-e460-48f0-a8c3-6a502e89c277" providerId="ADAL" clId="{CD76CC05-8127-438C-A982-F8EB4CB446FF}" dt="2022-05-15T22:24:13.794" v="2086" actId="26606"/>
          <ac:spMkLst>
            <pc:docMk/>
            <pc:sldMk cId="835560490" sldId="256"/>
            <ac:spMk id="93" creationId="{79C8D19E-E3D6-45A6-BCA2-5918A37D7ACC}"/>
          </ac:spMkLst>
        </pc:spChg>
        <pc:spChg chg="add del">
          <ac:chgData name="Savoie, Bruce (ASD-S)" userId="90f4cde2-e460-48f0-a8c3-6a502e89c277" providerId="ADAL" clId="{CD76CC05-8127-438C-A982-F8EB4CB446FF}" dt="2022-05-15T22:24:13.794" v="2086" actId="26606"/>
          <ac:spMkLst>
            <pc:docMk/>
            <pc:sldMk cId="835560490" sldId="256"/>
            <ac:spMk id="97" creationId="{38328CB6-0FC5-4AEA-BC7E-489267CB6F19}"/>
          </ac:spMkLst>
        </pc:spChg>
        <pc:spChg chg="add del">
          <ac:chgData name="Savoie, Bruce (ASD-S)" userId="90f4cde2-e460-48f0-a8c3-6a502e89c277" providerId="ADAL" clId="{CD76CC05-8127-438C-A982-F8EB4CB446FF}" dt="2022-05-15T22:24:13.794" v="2086" actId="26606"/>
          <ac:spMkLst>
            <pc:docMk/>
            <pc:sldMk cId="835560490" sldId="256"/>
            <ac:spMk id="99" creationId="{138AF5D2-3A9C-4E8F-B879-36865366A1D5}"/>
          </ac:spMkLst>
        </pc:spChg>
        <pc:spChg chg="add del">
          <ac:chgData name="Savoie, Bruce (ASD-S)" userId="90f4cde2-e460-48f0-a8c3-6a502e89c277" providerId="ADAL" clId="{CD76CC05-8127-438C-A982-F8EB4CB446FF}" dt="2022-05-09T22:04:42.289" v="1859"/>
          <ac:spMkLst>
            <pc:docMk/>
            <pc:sldMk cId="835560490" sldId="256"/>
            <ac:spMk id="103" creationId="{54CA801C-DA42-4BC8-8E89-AEC618B65F8C}"/>
          </ac:spMkLst>
        </pc:spChg>
        <pc:spChg chg="add del">
          <ac:chgData name="Savoie, Bruce (ASD-S)" userId="90f4cde2-e460-48f0-a8c3-6a502e89c277" providerId="ADAL" clId="{CD76CC05-8127-438C-A982-F8EB4CB446FF}" dt="2022-05-09T22:04:42.289" v="1859"/>
          <ac:spMkLst>
            <pc:docMk/>
            <pc:sldMk cId="835560490" sldId="256"/>
            <ac:spMk id="105" creationId="{451093B6-F608-4EF5-92D3-7CE72849FB1E}"/>
          </ac:spMkLst>
        </pc:spChg>
        <pc:spChg chg="add del">
          <ac:chgData name="Savoie, Bruce (ASD-S)" userId="90f4cde2-e460-48f0-a8c3-6a502e89c277" providerId="ADAL" clId="{CD76CC05-8127-438C-A982-F8EB4CB446FF}" dt="2022-05-23T22:36:58.918" v="2735"/>
          <ac:spMkLst>
            <pc:docMk/>
            <pc:sldMk cId="835560490" sldId="256"/>
            <ac:spMk id="173" creationId="{FD8F1113-2E3C-46E3-B54F-B7F421EEFD11}"/>
          </ac:spMkLst>
        </pc:spChg>
        <pc:spChg chg="add del">
          <ac:chgData name="Savoie, Bruce (ASD-S)" userId="90f4cde2-e460-48f0-a8c3-6a502e89c277" providerId="ADAL" clId="{CD76CC05-8127-438C-A982-F8EB4CB446FF}" dt="2022-05-23T22:36:58.918" v="2735"/>
          <ac:spMkLst>
            <pc:docMk/>
            <pc:sldMk cId="835560490" sldId="256"/>
            <ac:spMk id="196" creationId="{4F37E7FB-7372-47E3-914E-7CF7E94B1C49}"/>
          </ac:spMkLst>
        </pc:spChg>
        <pc:spChg chg="add del">
          <ac:chgData name="Savoie, Bruce (ASD-S)" userId="90f4cde2-e460-48f0-a8c3-6a502e89c277" providerId="ADAL" clId="{CD76CC05-8127-438C-A982-F8EB4CB446FF}" dt="2022-05-23T22:36:58.918" v="2735"/>
          <ac:spMkLst>
            <pc:docMk/>
            <pc:sldMk cId="835560490" sldId="256"/>
            <ac:spMk id="198" creationId="{16E168E2-3256-43A5-9298-9E5A6AE8F736}"/>
          </ac:spMkLst>
        </pc:spChg>
        <pc:spChg chg="add del">
          <ac:chgData name="Savoie, Bruce (ASD-S)" userId="90f4cde2-e460-48f0-a8c3-6a502e89c277" providerId="ADAL" clId="{CD76CC05-8127-438C-A982-F8EB4CB446FF}" dt="2022-05-01T22:18:21.216" v="1227"/>
          <ac:spMkLst>
            <pc:docMk/>
            <pc:sldMk cId="835560490" sldId="256"/>
            <ac:spMk id="1028" creationId="{36C4D283-22EA-4931-9DEC-0304C9414339}"/>
          </ac:spMkLst>
        </pc:spChg>
        <pc:spChg chg="add del">
          <ac:chgData name="Savoie, Bruce (ASD-S)" userId="90f4cde2-e460-48f0-a8c3-6a502e89c277" providerId="ADAL" clId="{CD76CC05-8127-438C-A982-F8EB4CB446FF}" dt="2022-05-01T22:18:21.216" v="1227"/>
          <ac:spMkLst>
            <pc:docMk/>
            <pc:sldMk cId="835560490" sldId="256"/>
            <ac:spMk id="1031" creationId="{9A1F42EF-9A4D-4E5A-B1EE-7E6EDAE71D9D}"/>
          </ac:spMkLst>
        </pc:spChg>
        <pc:spChg chg="add del">
          <ac:chgData name="Savoie, Bruce (ASD-S)" userId="90f4cde2-e460-48f0-a8c3-6a502e89c277" providerId="ADAL" clId="{CD76CC05-8127-438C-A982-F8EB4CB446FF}" dt="2022-05-01T22:18:21.216" v="1227"/>
          <ac:spMkLst>
            <pc:docMk/>
            <pc:sldMk cId="835560490" sldId="256"/>
            <ac:spMk id="1032" creationId="{70B59514-0D9B-415E-B4CB-4CB50B0FE609}"/>
          </ac:spMkLst>
        </pc:spChg>
        <pc:spChg chg="add del">
          <ac:chgData name="Savoie, Bruce (ASD-S)" userId="90f4cde2-e460-48f0-a8c3-6a502e89c277" providerId="ADAL" clId="{CD76CC05-8127-438C-A982-F8EB4CB446FF}" dt="2022-05-01T22:18:21.216" v="1227"/>
          <ac:spMkLst>
            <pc:docMk/>
            <pc:sldMk cId="835560490" sldId="256"/>
            <ac:spMk id="1033" creationId="{937B4B19-EFE0-4CF3-97D5-BADE0BED7865}"/>
          </ac:spMkLst>
        </pc:spChg>
        <pc:spChg chg="add del">
          <ac:chgData name="Savoie, Bruce (ASD-S)" userId="90f4cde2-e460-48f0-a8c3-6a502e89c277" providerId="ADAL" clId="{CD76CC05-8127-438C-A982-F8EB4CB446FF}" dt="2022-05-01T22:18:21.216" v="1227"/>
          <ac:spMkLst>
            <pc:docMk/>
            <pc:sldMk cId="835560490" sldId="256"/>
            <ac:spMk id="1034" creationId="{05610B29-A0F6-4F83-BF46-0A928A0AA446}"/>
          </ac:spMkLst>
        </pc:spChg>
        <pc:spChg chg="add del">
          <ac:chgData name="Savoie, Bruce (ASD-S)" userId="90f4cde2-e460-48f0-a8c3-6a502e89c277" providerId="ADAL" clId="{CD76CC05-8127-438C-A982-F8EB4CB446FF}" dt="2022-05-09T22:04:42.289" v="1859"/>
          <ac:spMkLst>
            <pc:docMk/>
            <pc:sldMk cId="835560490" sldId="256"/>
            <ac:spMk id="1035" creationId="{88A61E97-BE00-4736-8008-94C93855FAA6}"/>
          </ac:spMkLst>
        </pc:spChg>
        <pc:spChg chg="add del">
          <ac:chgData name="Savoie, Bruce (ASD-S)" userId="90f4cde2-e460-48f0-a8c3-6a502e89c277" providerId="ADAL" clId="{CD76CC05-8127-438C-A982-F8EB4CB446FF}" dt="2022-05-09T22:04:42.289" v="1859"/>
          <ac:spMkLst>
            <pc:docMk/>
            <pc:sldMk cId="835560490" sldId="256"/>
            <ac:spMk id="1036" creationId="{864C7C9C-5BF1-4098-85C8-C6B39BDE5CCA}"/>
          </ac:spMkLst>
        </pc:spChg>
        <pc:spChg chg="add del">
          <ac:chgData name="Savoie, Bruce (ASD-S)" userId="90f4cde2-e460-48f0-a8c3-6a502e89c277" providerId="ADAL" clId="{CD76CC05-8127-438C-A982-F8EB4CB446FF}" dt="2022-05-09T22:05:05.127" v="1864" actId="26606"/>
          <ac:spMkLst>
            <pc:docMk/>
            <pc:sldMk cId="835560490" sldId="256"/>
            <ac:spMk id="1038" creationId="{11432301-4726-4BC7-A053-C83570C6643B}"/>
          </ac:spMkLst>
        </pc:spChg>
        <pc:spChg chg="add del">
          <ac:chgData name="Savoie, Bruce (ASD-S)" userId="90f4cde2-e460-48f0-a8c3-6a502e89c277" providerId="ADAL" clId="{CD76CC05-8127-438C-A982-F8EB4CB446FF}" dt="2022-05-15T22:24:02.062" v="2081" actId="26606"/>
          <ac:spMkLst>
            <pc:docMk/>
            <pc:sldMk cId="835560490" sldId="256"/>
            <ac:spMk id="1039" creationId="{78660BA6-A585-4EF9-9EF7-3BE35DF1E730}"/>
          </ac:spMkLst>
        </pc:spChg>
        <pc:spChg chg="add del">
          <ac:chgData name="Savoie, Bruce (ASD-S)" userId="90f4cde2-e460-48f0-a8c3-6a502e89c277" providerId="ADAL" clId="{CD76CC05-8127-438C-A982-F8EB4CB446FF}" dt="2022-05-29T20:55:12.349" v="3613"/>
          <ac:spMkLst>
            <pc:docMk/>
            <pc:sldMk cId="835560490" sldId="256"/>
            <ac:spMk id="1041" creationId="{40EB365E-3181-4CB3-9344-A19E734A03BF}"/>
          </ac:spMkLst>
        </pc:spChg>
        <pc:spChg chg="add del">
          <ac:chgData name="Savoie, Bruce (ASD-S)" userId="90f4cde2-e460-48f0-a8c3-6a502e89c277" providerId="ADAL" clId="{CD76CC05-8127-438C-A982-F8EB4CB446FF}" dt="2022-05-09T22:05:05.127" v="1864" actId="26606"/>
          <ac:spMkLst>
            <pc:docMk/>
            <pc:sldMk cId="835560490" sldId="256"/>
            <ac:spMk id="1042" creationId="{3FF533E5-9750-4E88-96EA-897A0D703FD4}"/>
          </ac:spMkLst>
        </pc:spChg>
        <pc:spChg chg="add del">
          <ac:chgData name="Savoie, Bruce (ASD-S)" userId="90f4cde2-e460-48f0-a8c3-6a502e89c277" providerId="ADAL" clId="{CD76CC05-8127-438C-A982-F8EB4CB446FF}" dt="2022-05-09T22:05:05.127" v="1864" actId="26606"/>
          <ac:spMkLst>
            <pc:docMk/>
            <pc:sldMk cId="835560490" sldId="256"/>
            <ac:spMk id="1043" creationId="{F41BBC71-7D18-4156-8DE4-06F1CB298F54}"/>
          </ac:spMkLst>
        </pc:spChg>
        <pc:spChg chg="add del">
          <ac:chgData name="Savoie, Bruce (ASD-S)" userId="90f4cde2-e460-48f0-a8c3-6a502e89c277" providerId="ADAL" clId="{CD76CC05-8127-438C-A982-F8EB4CB446FF}" dt="2022-05-09T22:05:09.584" v="1866" actId="26606"/>
          <ac:spMkLst>
            <pc:docMk/>
            <pc:sldMk cId="835560490" sldId="256"/>
            <ac:spMk id="1045" creationId="{C8EB467E-92F8-4C37-AB39-1F709B6E3DFB}"/>
          </ac:spMkLst>
        </pc:spChg>
        <pc:spChg chg="add del">
          <ac:chgData name="Savoie, Bruce (ASD-S)" userId="90f4cde2-e460-48f0-a8c3-6a502e89c277" providerId="ADAL" clId="{CD76CC05-8127-438C-A982-F8EB4CB446FF}" dt="2022-05-09T22:05:09.584" v="1866" actId="26606"/>
          <ac:spMkLst>
            <pc:docMk/>
            <pc:sldMk cId="835560490" sldId="256"/>
            <ac:spMk id="1047" creationId="{898EC202-A8D7-48E5-B77E-9F1371E4515B}"/>
          </ac:spMkLst>
        </pc:spChg>
        <pc:spChg chg="add del">
          <ac:chgData name="Savoie, Bruce (ASD-S)" userId="90f4cde2-e460-48f0-a8c3-6a502e89c277" providerId="ADAL" clId="{CD76CC05-8127-438C-A982-F8EB4CB446FF}" dt="2022-05-09T22:05:09.584" v="1866" actId="26606"/>
          <ac:spMkLst>
            <pc:docMk/>
            <pc:sldMk cId="835560490" sldId="256"/>
            <ac:spMk id="1048" creationId="{1390C025-A9B7-459A-A7D1-D5DD690F9F86}"/>
          </ac:spMkLst>
        </pc:spChg>
        <pc:spChg chg="add">
          <ac:chgData name="Savoie, Bruce (ASD-S)" userId="90f4cde2-e460-48f0-a8c3-6a502e89c277" providerId="ADAL" clId="{CD76CC05-8127-438C-A982-F8EB4CB446FF}" dt="2022-05-29T20:55:28.746" v="3618" actId="26606"/>
          <ac:spMkLst>
            <pc:docMk/>
            <pc:sldMk cId="835560490" sldId="256"/>
            <ac:spMk id="1050" creationId="{601446AF-F2B1-4263-A47D-4A1EBB8D0AC0}"/>
          </ac:spMkLst>
        </pc:spChg>
        <pc:spChg chg="add">
          <ac:chgData name="Savoie, Bruce (ASD-S)" userId="90f4cde2-e460-48f0-a8c3-6a502e89c277" providerId="ADAL" clId="{CD76CC05-8127-438C-A982-F8EB4CB446FF}" dt="2022-05-29T20:55:28.746" v="3618" actId="26606"/>
          <ac:spMkLst>
            <pc:docMk/>
            <pc:sldMk cId="835560490" sldId="256"/>
            <ac:spMk id="1051" creationId="{F026ED82-E2C6-4D6F-B1EC-B0A3CF8157AF}"/>
          </ac:spMkLst>
        </pc:spChg>
        <pc:spChg chg="add del">
          <ac:chgData name="Savoie, Bruce (ASD-S)" userId="90f4cde2-e460-48f0-a8c3-6a502e89c277" providerId="ADAL" clId="{CD76CC05-8127-438C-A982-F8EB4CB446FF}" dt="2022-05-15T22:24:13.794" v="2086" actId="26606"/>
          <ac:spMkLst>
            <pc:docMk/>
            <pc:sldMk cId="835560490" sldId="256"/>
            <ac:spMk id="1053" creationId="{FD8F1113-2E3C-46E3-B54F-B7F421EEFD11}"/>
          </ac:spMkLst>
        </pc:spChg>
        <pc:spChg chg="add del">
          <ac:chgData name="Savoie, Bruce (ASD-S)" userId="90f4cde2-e460-48f0-a8c3-6a502e89c277" providerId="ADAL" clId="{CD76CC05-8127-438C-A982-F8EB4CB446FF}" dt="2022-05-15T22:24:13.794" v="2086" actId="26606"/>
          <ac:spMkLst>
            <pc:docMk/>
            <pc:sldMk cId="835560490" sldId="256"/>
            <ac:spMk id="1054" creationId="{B54A4D14-513F-4121-92D3-5CCB46896211}"/>
          </ac:spMkLst>
        </pc:spChg>
        <pc:spChg chg="add del">
          <ac:chgData name="Savoie, Bruce (ASD-S)" userId="90f4cde2-e460-48f0-a8c3-6a502e89c277" providerId="ADAL" clId="{CD76CC05-8127-438C-A982-F8EB4CB446FF}" dt="2022-05-15T22:24:13.794" v="2086" actId="26606"/>
          <ac:spMkLst>
            <pc:docMk/>
            <pc:sldMk cId="835560490" sldId="256"/>
            <ac:spMk id="1055" creationId="{6C3411F1-AD17-499D-AFEF-2F300F6DF0F3}"/>
          </ac:spMkLst>
        </pc:spChg>
        <pc:spChg chg="add del">
          <ac:chgData name="Savoie, Bruce (ASD-S)" userId="90f4cde2-e460-48f0-a8c3-6a502e89c277" providerId="ADAL" clId="{CD76CC05-8127-438C-A982-F8EB4CB446FF}" dt="2022-05-15T22:24:13.794" v="2086" actId="26606"/>
          <ac:spMkLst>
            <pc:docMk/>
            <pc:sldMk cId="835560490" sldId="256"/>
            <ac:spMk id="1056" creationId="{60BF2CBE-B1E9-4C42-89DC-C35E4E651648}"/>
          </ac:spMkLst>
        </pc:spChg>
        <pc:spChg chg="add del">
          <ac:chgData name="Savoie, Bruce (ASD-S)" userId="90f4cde2-e460-48f0-a8c3-6a502e89c277" providerId="ADAL" clId="{CD76CC05-8127-438C-A982-F8EB4CB446FF}" dt="2022-05-15T22:24:13.794" v="2086" actId="26606"/>
          <ac:spMkLst>
            <pc:docMk/>
            <pc:sldMk cId="835560490" sldId="256"/>
            <ac:spMk id="1057" creationId="{72C95A87-DCDB-41C4-B774-744B3ECBE8CB}"/>
          </ac:spMkLst>
        </pc:spChg>
        <pc:spChg chg="add del">
          <ac:chgData name="Savoie, Bruce (ASD-S)" userId="90f4cde2-e460-48f0-a8c3-6a502e89c277" providerId="ADAL" clId="{CD76CC05-8127-438C-A982-F8EB4CB446FF}" dt="2022-05-15T22:24:13.794" v="2086" actId="26606"/>
          <ac:spMkLst>
            <pc:docMk/>
            <pc:sldMk cId="835560490" sldId="256"/>
            <ac:spMk id="1058" creationId="{BCB97515-32FF-43A6-A51C-B140193ABB66}"/>
          </ac:spMkLst>
        </pc:spChg>
        <pc:spChg chg="add del">
          <ac:chgData name="Savoie, Bruce (ASD-S)" userId="90f4cde2-e460-48f0-a8c3-6a502e89c277" providerId="ADAL" clId="{CD76CC05-8127-438C-A982-F8EB4CB446FF}" dt="2022-05-15T22:24:13.794" v="2086" actId="26606"/>
          <ac:spMkLst>
            <pc:docMk/>
            <pc:sldMk cId="835560490" sldId="256"/>
            <ac:spMk id="1059" creationId="{9C6379D3-7045-4B76-9409-6D23D753D054}"/>
          </ac:spMkLst>
        </pc:spChg>
        <pc:spChg chg="add del">
          <ac:chgData name="Savoie, Bruce (ASD-S)" userId="90f4cde2-e460-48f0-a8c3-6a502e89c277" providerId="ADAL" clId="{CD76CC05-8127-438C-A982-F8EB4CB446FF}" dt="2022-05-15T22:24:13.794" v="2086" actId="26606"/>
          <ac:spMkLst>
            <pc:docMk/>
            <pc:sldMk cId="835560490" sldId="256"/>
            <ac:spMk id="1060" creationId="{61B1C1DE-4201-4989-BE65-41ADC2472550}"/>
          </ac:spMkLst>
        </pc:spChg>
        <pc:spChg chg="add del">
          <ac:chgData name="Savoie, Bruce (ASD-S)" userId="90f4cde2-e460-48f0-a8c3-6a502e89c277" providerId="ADAL" clId="{CD76CC05-8127-438C-A982-F8EB4CB446FF}" dt="2022-05-15T22:24:13.794" v="2086" actId="26606"/>
          <ac:spMkLst>
            <pc:docMk/>
            <pc:sldMk cId="835560490" sldId="256"/>
            <ac:spMk id="1061" creationId="{806398CC-D327-4E06-838C-31119BD56F81}"/>
          </ac:spMkLst>
        </pc:spChg>
        <pc:spChg chg="add del">
          <ac:chgData name="Savoie, Bruce (ASD-S)" userId="90f4cde2-e460-48f0-a8c3-6a502e89c277" providerId="ADAL" clId="{CD76CC05-8127-438C-A982-F8EB4CB446FF}" dt="2022-05-15T22:24:13.794" v="2086" actId="26606"/>
          <ac:spMkLst>
            <pc:docMk/>
            <pc:sldMk cId="835560490" sldId="256"/>
            <ac:spMk id="1062" creationId="{70A741CC-E736-448A-A94E-5C8BB9711DCD}"/>
          </ac:spMkLst>
        </pc:spChg>
        <pc:spChg chg="add del">
          <ac:chgData name="Savoie, Bruce (ASD-S)" userId="90f4cde2-e460-48f0-a8c3-6a502e89c277" providerId="ADAL" clId="{CD76CC05-8127-438C-A982-F8EB4CB446FF}" dt="2022-05-15T22:24:13.794" v="2086" actId="26606"/>
          <ac:spMkLst>
            <pc:docMk/>
            <pc:sldMk cId="835560490" sldId="256"/>
            <ac:spMk id="1063" creationId="{7C324CDD-B30F-47DD-8627-E2171D5E8399}"/>
          </ac:spMkLst>
        </pc:spChg>
        <pc:spChg chg="add del">
          <ac:chgData name="Savoie, Bruce (ASD-S)" userId="90f4cde2-e460-48f0-a8c3-6a502e89c277" providerId="ADAL" clId="{CD76CC05-8127-438C-A982-F8EB4CB446FF}" dt="2022-05-15T22:24:13.794" v="2086" actId="26606"/>
          <ac:spMkLst>
            <pc:docMk/>
            <pc:sldMk cId="835560490" sldId="256"/>
            <ac:spMk id="1064" creationId="{43280283-E04A-43CA-BFA1-F285486A2F00}"/>
          </ac:spMkLst>
        </pc:spChg>
        <pc:grpChg chg="add del">
          <ac:chgData name="Savoie, Bruce (ASD-S)" userId="90f4cde2-e460-48f0-a8c3-6a502e89c277" providerId="ADAL" clId="{CD76CC05-8127-438C-A982-F8EB4CB446FF}" dt="2022-05-15T22:24:02.062" v="2081" actId="26606"/>
          <ac:grpSpMkLst>
            <pc:docMk/>
            <pc:sldMk cId="835560490" sldId="256"/>
            <ac:grpSpMk id="94" creationId="{1C4B98F4-653D-46AB-9EFC-04A7152FB7D8}"/>
          </ac:grpSpMkLst>
        </pc:grpChg>
        <pc:grpChg chg="add del">
          <ac:chgData name="Savoie, Bruce (ASD-S)" userId="90f4cde2-e460-48f0-a8c3-6a502e89c277" providerId="ADAL" clId="{CD76CC05-8127-438C-A982-F8EB4CB446FF}" dt="2022-05-23T22:36:58.918" v="2735"/>
          <ac:grpSpMkLst>
            <pc:docMk/>
            <pc:sldMk cId="835560490" sldId="256"/>
            <ac:grpSpMk id="175" creationId="{465DDECC-A11E-434E-87B2-8997CD3832FD}"/>
          </ac:grpSpMkLst>
        </pc:grpChg>
        <pc:grpChg chg="add del">
          <ac:chgData name="Savoie, Bruce (ASD-S)" userId="90f4cde2-e460-48f0-a8c3-6a502e89c277" providerId="ADAL" clId="{CD76CC05-8127-438C-A982-F8EB4CB446FF}" dt="2022-05-09T22:04:42.289" v="1859"/>
          <ac:grpSpMkLst>
            <pc:docMk/>
            <pc:sldMk cId="835560490" sldId="256"/>
            <ac:grpSpMk id="1037" creationId="{7F5F6A01-3861-4A02-8D22-231CD7CDA614}"/>
          </ac:grpSpMkLst>
        </pc:grpChg>
        <pc:grpChg chg="add del">
          <ac:chgData name="Savoie, Bruce (ASD-S)" userId="90f4cde2-e460-48f0-a8c3-6a502e89c277" providerId="ADAL" clId="{CD76CC05-8127-438C-A982-F8EB4CB446FF}" dt="2022-05-15T22:24:02.062" v="2081" actId="26606"/>
          <ac:grpSpMkLst>
            <pc:docMk/>
            <pc:sldMk cId="835560490" sldId="256"/>
            <ac:grpSpMk id="1040" creationId="{55D32616-F5C2-4920-89A2-A561DEFFE8F6}"/>
          </ac:grpSpMkLst>
        </pc:grpChg>
        <pc:picChg chg="add del">
          <ac:chgData name="Savoie, Bruce (ASD-S)" userId="90f4cde2-e460-48f0-a8c3-6a502e89c277" providerId="ADAL" clId="{CD76CC05-8127-438C-A982-F8EB4CB446FF}" dt="2022-04-24T14:50:17.097" v="914" actId="26606"/>
          <ac:picMkLst>
            <pc:docMk/>
            <pc:sldMk cId="835560490" sldId="256"/>
            <ac:picMk id="73" creationId="{868ABA13-B3B3-4E09-854F-270094AA885E}"/>
          </ac:picMkLst>
        </pc:picChg>
        <pc:picChg chg="add del">
          <ac:chgData name="Savoie, Bruce (ASD-S)" userId="90f4cde2-e460-48f0-a8c3-6a502e89c277" providerId="ADAL" clId="{CD76CC05-8127-438C-A982-F8EB4CB446FF}" dt="2022-04-24T14:50:17.097" v="914" actId="26606"/>
          <ac:picMkLst>
            <pc:docMk/>
            <pc:sldMk cId="835560490" sldId="256"/>
            <ac:picMk id="75" creationId="{03CA7029-49D1-4811-9706-47326D65B799}"/>
          </ac:picMkLst>
        </pc:picChg>
        <pc:picChg chg="del mod ord">
          <ac:chgData name="Savoie, Bruce (ASD-S)" userId="90f4cde2-e460-48f0-a8c3-6a502e89c277" providerId="ADAL" clId="{CD76CC05-8127-438C-A982-F8EB4CB446FF}" dt="2022-06-05T15:30:17.892" v="3843" actId="21"/>
          <ac:picMkLst>
            <pc:docMk/>
            <pc:sldMk cId="835560490" sldId="256"/>
            <ac:picMk id="1026" creationId="{BA5259B2-E407-47BD-9C89-B0D0353E1559}"/>
          </ac:picMkLst>
        </pc:picChg>
        <pc:picChg chg="add del">
          <ac:chgData name="Savoie, Bruce (ASD-S)" userId="90f4cde2-e460-48f0-a8c3-6a502e89c277" providerId="ADAL" clId="{CD76CC05-8127-438C-A982-F8EB4CB446FF}" dt="2022-05-01T22:18:21.216" v="1227"/>
          <ac:picMkLst>
            <pc:docMk/>
            <pc:sldMk cId="835560490" sldId="256"/>
            <ac:picMk id="1029" creationId="{A7A9E6DD-CC7C-4150-8911-883397CCA1B2}"/>
          </ac:picMkLst>
        </pc:picChg>
        <pc:picChg chg="add del">
          <ac:chgData name="Savoie, Bruce (ASD-S)" userId="90f4cde2-e460-48f0-a8c3-6a502e89c277" providerId="ADAL" clId="{CD76CC05-8127-438C-A982-F8EB4CB446FF}" dt="2022-05-01T22:18:21.216" v="1227"/>
          <ac:picMkLst>
            <pc:docMk/>
            <pc:sldMk cId="835560490" sldId="256"/>
            <ac:picMk id="1030" creationId="{DDA1B7FE-FED9-4723-8992-4E2804D95197}"/>
          </ac:picMkLst>
        </pc:picChg>
        <pc:picChg chg="add del">
          <ac:chgData name="Savoie, Bruce (ASD-S)" userId="90f4cde2-e460-48f0-a8c3-6a502e89c277" providerId="ADAL" clId="{CD76CC05-8127-438C-A982-F8EB4CB446FF}" dt="2022-05-29T20:55:12.349" v="3613"/>
          <ac:picMkLst>
            <pc:docMk/>
            <pc:sldMk cId="835560490" sldId="256"/>
            <ac:picMk id="1044" creationId="{BC5DFD5B-FBF8-4DA4-8334-E301342BE503}"/>
          </ac:picMkLst>
        </pc:picChg>
        <pc:picChg chg="add del">
          <ac:chgData name="Savoie, Bruce (ASD-S)" userId="90f4cde2-e460-48f0-a8c3-6a502e89c277" providerId="ADAL" clId="{CD76CC05-8127-438C-A982-F8EB4CB446FF}" dt="2022-05-09T22:05:09.584" v="1866" actId="26606"/>
          <ac:picMkLst>
            <pc:docMk/>
            <pc:sldMk cId="835560490" sldId="256"/>
            <ac:picMk id="1046" creationId="{5FBC1FC1-1A8E-4E2F-8767-4A27F827FA84}"/>
          </ac:picMkLst>
        </pc:picChg>
        <pc:picChg chg="add del">
          <ac:chgData name="Savoie, Bruce (ASD-S)" userId="90f4cde2-e460-48f0-a8c3-6a502e89c277" providerId="ADAL" clId="{CD76CC05-8127-438C-A982-F8EB4CB446FF}" dt="2022-05-29T20:55:12.349" v="3613"/>
          <ac:picMkLst>
            <pc:docMk/>
            <pc:sldMk cId="835560490" sldId="256"/>
            <ac:picMk id="1049" creationId="{9B2245DD-E679-4B98-AC14-04FB0F31ADDE}"/>
          </ac:picMkLst>
        </pc:picChg>
        <pc:cxnChg chg="add">
          <ac:chgData name="Savoie, Bruce (ASD-S)" userId="90f4cde2-e460-48f0-a8c3-6a502e89c277" providerId="ADAL" clId="{CD76CC05-8127-438C-A982-F8EB4CB446FF}" dt="2022-05-29T20:55:28.746" v="3618" actId="26606"/>
          <ac:cxnSpMkLst>
            <pc:docMk/>
            <pc:sldMk cId="835560490" sldId="256"/>
            <ac:cxnSpMk id="1052" creationId="{1034EAD4-8A54-4E88-A3A2-9287AD0AB070}"/>
          </ac:cxnSpMkLst>
        </pc:cxnChg>
      </pc:sldChg>
      <pc:sldChg chg="addSp delSp modSp mod setBg delDesignElem">
        <pc:chgData name="Savoie, Bruce (ASD-S)" userId="90f4cde2-e460-48f0-a8c3-6a502e89c277" providerId="ADAL" clId="{CD76CC05-8127-438C-A982-F8EB4CB446FF}" dt="2022-06-12T18:27:31.115" v="4596" actId="26606"/>
        <pc:sldMkLst>
          <pc:docMk/>
          <pc:sldMk cId="287915434" sldId="257"/>
        </pc:sldMkLst>
        <pc:spChg chg="mod">
          <ac:chgData name="Savoie, Bruce (ASD-S)" userId="90f4cde2-e460-48f0-a8c3-6a502e89c277" providerId="ADAL" clId="{CD76CC05-8127-438C-A982-F8EB4CB446FF}" dt="2022-05-29T20:56:22.259" v="3631" actId="26606"/>
          <ac:spMkLst>
            <pc:docMk/>
            <pc:sldMk cId="287915434" sldId="257"/>
            <ac:spMk id="2" creationId="{41687EE9-9B1F-480E-852F-0088ED57B1C3}"/>
          </ac:spMkLst>
        </pc:spChg>
        <pc:spChg chg="mod ord">
          <ac:chgData name="Savoie, Bruce (ASD-S)" userId="90f4cde2-e460-48f0-a8c3-6a502e89c277" providerId="ADAL" clId="{CD76CC05-8127-438C-A982-F8EB4CB446FF}" dt="2022-06-12T18:21:22.849" v="3945" actId="20577"/>
          <ac:spMkLst>
            <pc:docMk/>
            <pc:sldMk cId="287915434" sldId="257"/>
            <ac:spMk id="3" creationId="{67E05262-433D-4823-A903-E124C24E4A68}"/>
          </ac:spMkLst>
        </pc:spChg>
        <pc:spChg chg="add del mod">
          <ac:chgData name="Savoie, Bruce (ASD-S)" userId="90f4cde2-e460-48f0-a8c3-6a502e89c277" providerId="ADAL" clId="{CD76CC05-8127-438C-A982-F8EB4CB446FF}" dt="2022-05-23T22:33:28.307" v="2697"/>
          <ac:spMkLst>
            <pc:docMk/>
            <pc:sldMk cId="287915434" sldId="257"/>
            <ac:spMk id="4" creationId="{003EBA5E-D35B-6D0D-6796-C08FC86CC793}"/>
          </ac:spMkLst>
        </pc:spChg>
        <pc:spChg chg="add del mod">
          <ac:chgData name="Savoie, Bruce (ASD-S)" userId="90f4cde2-e460-48f0-a8c3-6a502e89c277" providerId="ADAL" clId="{CD76CC05-8127-438C-A982-F8EB4CB446FF}" dt="2022-05-29T20:47:20.442" v="3225"/>
          <ac:spMkLst>
            <pc:docMk/>
            <pc:sldMk cId="287915434" sldId="257"/>
            <ac:spMk id="4" creationId="{1F40C85E-C23E-E3E5-453B-9662D1536E38}"/>
          </ac:spMkLst>
        </pc:spChg>
        <pc:spChg chg="add del mod">
          <ac:chgData name="Savoie, Bruce (ASD-S)" userId="90f4cde2-e460-48f0-a8c3-6a502e89c277" providerId="ADAL" clId="{CD76CC05-8127-438C-A982-F8EB4CB446FF}" dt="2022-05-09T22:04:04.819" v="1849"/>
          <ac:spMkLst>
            <pc:docMk/>
            <pc:sldMk cId="287915434" sldId="257"/>
            <ac:spMk id="4" creationId="{3D26680C-7FEA-C622-C569-5F9F6A50301F}"/>
          </ac:spMkLst>
        </pc:spChg>
        <pc:spChg chg="add del mod">
          <ac:chgData name="Savoie, Bruce (ASD-S)" userId="90f4cde2-e460-48f0-a8c3-6a502e89c277" providerId="ADAL" clId="{CD76CC05-8127-438C-A982-F8EB4CB446FF}" dt="2022-05-15T22:25:35.095" v="2094"/>
          <ac:spMkLst>
            <pc:docMk/>
            <pc:sldMk cId="287915434" sldId="257"/>
            <ac:spMk id="4" creationId="{C7563CB3-383D-785C-9464-6EF70E0B2C87}"/>
          </ac:spMkLst>
        </pc:spChg>
        <pc:spChg chg="add del mod">
          <ac:chgData name="Savoie, Bruce (ASD-S)" userId="90f4cde2-e460-48f0-a8c3-6a502e89c277" providerId="ADAL" clId="{CD76CC05-8127-438C-A982-F8EB4CB446FF}" dt="2022-04-24T14:51:34.863" v="1024"/>
          <ac:spMkLst>
            <pc:docMk/>
            <pc:sldMk cId="287915434" sldId="257"/>
            <ac:spMk id="4" creationId="{DECB34E1-9AAF-435C-A926-20DE334B807F}"/>
          </ac:spMkLst>
        </pc:spChg>
        <pc:spChg chg="add del mod">
          <ac:chgData name="Savoie, Bruce (ASD-S)" userId="90f4cde2-e460-48f0-a8c3-6a502e89c277" providerId="ADAL" clId="{CD76CC05-8127-438C-A982-F8EB4CB446FF}" dt="2022-06-05T15:24:51.875" v="3800"/>
          <ac:spMkLst>
            <pc:docMk/>
            <pc:sldMk cId="287915434" sldId="257"/>
            <ac:spMk id="4" creationId="{DF3FFD31-451B-564A-4DC1-789D92C64A5D}"/>
          </ac:spMkLst>
        </pc:spChg>
        <pc:spChg chg="add del mod">
          <ac:chgData name="Savoie, Bruce (ASD-S)" userId="90f4cde2-e460-48f0-a8c3-6a502e89c277" providerId="ADAL" clId="{CD76CC05-8127-438C-A982-F8EB4CB446FF}" dt="2022-05-01T22:15:34.424" v="1214"/>
          <ac:spMkLst>
            <pc:docMk/>
            <pc:sldMk cId="287915434" sldId="257"/>
            <ac:spMk id="4" creationId="{EDCE7558-9ADA-4C94-ABA3-61AC100731EA}"/>
          </ac:spMkLst>
        </pc:spChg>
        <pc:spChg chg="add del mod">
          <ac:chgData name="Savoie, Bruce (ASD-S)" userId="90f4cde2-e460-48f0-a8c3-6a502e89c277" providerId="ADAL" clId="{CD76CC05-8127-438C-A982-F8EB4CB446FF}" dt="2022-04-10T23:21:49.952" v="148"/>
          <ac:spMkLst>
            <pc:docMk/>
            <pc:sldMk cId="287915434" sldId="257"/>
            <ac:spMk id="4" creationId="{F9A95623-169C-45AE-A269-05F067BD65B0}"/>
          </ac:spMkLst>
        </pc:spChg>
        <pc:spChg chg="add del">
          <ac:chgData name="Savoie, Bruce (ASD-S)" userId="90f4cde2-e460-48f0-a8c3-6a502e89c277" providerId="ADAL" clId="{CD76CC05-8127-438C-A982-F8EB4CB446FF}" dt="2022-06-05T15:25:01.014" v="3801" actId="26606"/>
          <ac:spMkLst>
            <pc:docMk/>
            <pc:sldMk cId="287915434" sldId="257"/>
            <ac:spMk id="8" creationId="{4038CB10-1F5C-4D54-9DF7-12586DE5B007}"/>
          </ac:spMkLst>
        </pc:spChg>
        <pc:spChg chg="add del">
          <ac:chgData name="Savoie, Bruce (ASD-S)" userId="90f4cde2-e460-48f0-a8c3-6a502e89c277" providerId="ADAL" clId="{CD76CC05-8127-438C-A982-F8EB4CB446FF}" dt="2022-06-05T15:25:01.014" v="3801" actId="26606"/>
          <ac:spMkLst>
            <pc:docMk/>
            <pc:sldMk cId="287915434" sldId="257"/>
            <ac:spMk id="9" creationId="{73ED6512-6858-4552-B699-9A97FE9A4EA2}"/>
          </ac:spMkLst>
        </pc:spChg>
        <pc:spChg chg="add del">
          <ac:chgData name="Savoie, Bruce (ASD-S)" userId="90f4cde2-e460-48f0-a8c3-6a502e89c277" providerId="ADAL" clId="{CD76CC05-8127-438C-A982-F8EB4CB446FF}" dt="2022-05-01T22:18:21.216" v="1227"/>
          <ac:spMkLst>
            <pc:docMk/>
            <pc:sldMk cId="287915434" sldId="257"/>
            <ac:spMk id="23" creationId="{8DA14841-53A4-4935-BE65-C8373B8A6D06}"/>
          </ac:spMkLst>
        </pc:spChg>
        <pc:spChg chg="add del">
          <ac:chgData name="Savoie, Bruce (ASD-S)" userId="90f4cde2-e460-48f0-a8c3-6a502e89c277" providerId="ADAL" clId="{CD76CC05-8127-438C-A982-F8EB4CB446FF}" dt="2022-05-01T22:18:21.216" v="1227"/>
          <ac:spMkLst>
            <pc:docMk/>
            <pc:sldMk cId="287915434" sldId="257"/>
            <ac:spMk id="25" creationId="{9877C2CF-B2DD-41C8-8B5E-152673376B41}"/>
          </ac:spMkLst>
        </pc:spChg>
        <pc:spChg chg="add del">
          <ac:chgData name="Savoie, Bruce (ASD-S)" userId="90f4cde2-e460-48f0-a8c3-6a502e89c277" providerId="ADAL" clId="{CD76CC05-8127-438C-A982-F8EB4CB446FF}" dt="2022-05-01T22:18:21.216" v="1227"/>
          <ac:spMkLst>
            <pc:docMk/>
            <pc:sldMk cId="287915434" sldId="257"/>
            <ac:spMk id="27" creationId="{24923D72-7E69-464B-94C5-B2530008D094}"/>
          </ac:spMkLst>
        </pc:spChg>
        <pc:spChg chg="add del">
          <ac:chgData name="Savoie, Bruce (ASD-S)" userId="90f4cde2-e460-48f0-a8c3-6a502e89c277" providerId="ADAL" clId="{CD76CC05-8127-438C-A982-F8EB4CB446FF}" dt="2022-05-01T22:18:21.216" v="1227"/>
          <ac:spMkLst>
            <pc:docMk/>
            <pc:sldMk cId="287915434" sldId="257"/>
            <ac:spMk id="29" creationId="{A00CCC86-7A88-4DFF-A0D0-6604606A2AEA}"/>
          </ac:spMkLst>
        </pc:spChg>
        <pc:spChg chg="add del">
          <ac:chgData name="Savoie, Bruce (ASD-S)" userId="90f4cde2-e460-48f0-a8c3-6a502e89c277" providerId="ADAL" clId="{CD76CC05-8127-438C-A982-F8EB4CB446FF}" dt="2022-05-01T22:18:21.216" v="1227"/>
          <ac:spMkLst>
            <pc:docMk/>
            <pc:sldMk cId="287915434" sldId="257"/>
            <ac:spMk id="31" creationId="{E1F8ABFD-155B-4386-AE33-6E13057CFCF3}"/>
          </ac:spMkLst>
        </pc:spChg>
        <pc:spChg chg="add del">
          <ac:chgData name="Savoie, Bruce (ASD-S)" userId="90f4cde2-e460-48f0-a8c3-6a502e89c277" providerId="ADAL" clId="{CD76CC05-8127-438C-A982-F8EB4CB446FF}" dt="2022-05-01T22:18:21.216" v="1227"/>
          <ac:spMkLst>
            <pc:docMk/>
            <pc:sldMk cId="287915434" sldId="257"/>
            <ac:spMk id="33" creationId="{A3885F13-793A-495D-BA2B-0F4570AD1192}"/>
          </ac:spMkLst>
        </pc:spChg>
        <pc:spChg chg="add del">
          <ac:chgData name="Savoie, Bruce (ASD-S)" userId="90f4cde2-e460-48f0-a8c3-6a502e89c277" providerId="ADAL" clId="{CD76CC05-8127-438C-A982-F8EB4CB446FF}" dt="2022-05-01T22:18:21.216" v="1227"/>
          <ac:spMkLst>
            <pc:docMk/>
            <pc:sldMk cId="287915434" sldId="257"/>
            <ac:spMk id="39" creationId="{4FD1765F-44EA-48C7-8AB7-1ED4F6FBC9DD}"/>
          </ac:spMkLst>
        </pc:spChg>
        <pc:spChg chg="add del">
          <ac:chgData name="Savoie, Bruce (ASD-S)" userId="90f4cde2-e460-48f0-a8c3-6a502e89c277" providerId="ADAL" clId="{CD76CC05-8127-438C-A982-F8EB4CB446FF}" dt="2022-05-01T22:18:21.216" v="1227"/>
          <ac:spMkLst>
            <pc:docMk/>
            <pc:sldMk cId="287915434" sldId="257"/>
            <ac:spMk id="41" creationId="{1FF7857D-E98E-495B-B8A4-3FC6B1D4C4DD}"/>
          </ac:spMkLst>
        </pc:spChg>
        <pc:spChg chg="add del">
          <ac:chgData name="Savoie, Bruce (ASD-S)" userId="90f4cde2-e460-48f0-a8c3-6a502e89c277" providerId="ADAL" clId="{CD76CC05-8127-438C-A982-F8EB4CB446FF}" dt="2022-05-01T22:18:21.216" v="1227"/>
          <ac:spMkLst>
            <pc:docMk/>
            <pc:sldMk cId="287915434" sldId="257"/>
            <ac:spMk id="43" creationId="{0DBA3E57-5CD6-4B46-9194-26E82DA3846E}"/>
          </ac:spMkLst>
        </pc:spChg>
        <pc:spChg chg="add del">
          <ac:chgData name="Savoie, Bruce (ASD-S)" userId="90f4cde2-e460-48f0-a8c3-6a502e89c277" providerId="ADAL" clId="{CD76CC05-8127-438C-A982-F8EB4CB446FF}" dt="2022-05-01T22:18:21.216" v="1227"/>
          <ac:spMkLst>
            <pc:docMk/>
            <pc:sldMk cId="287915434" sldId="257"/>
            <ac:spMk id="45" creationId="{A77E94FA-15D7-48DE-9ADF-C2B27A66370D}"/>
          </ac:spMkLst>
        </pc:spChg>
        <pc:spChg chg="del">
          <ac:chgData name="Savoie, Bruce (ASD-S)" userId="90f4cde2-e460-48f0-a8c3-6a502e89c277" providerId="ADAL" clId="{CD76CC05-8127-438C-A982-F8EB4CB446FF}" dt="2022-04-10T23:18:33.275" v="135"/>
          <ac:spMkLst>
            <pc:docMk/>
            <pc:sldMk cId="287915434" sldId="257"/>
            <ac:spMk id="71" creationId="{B86EEAC6-011F-4499-ACFF-2FDC742DB06D}"/>
          </ac:spMkLst>
        </pc:spChg>
        <pc:spChg chg="del">
          <ac:chgData name="Savoie, Bruce (ASD-S)" userId="90f4cde2-e460-48f0-a8c3-6a502e89c277" providerId="ADAL" clId="{CD76CC05-8127-438C-A982-F8EB4CB446FF}" dt="2022-04-10T23:18:33.275" v="135"/>
          <ac:spMkLst>
            <pc:docMk/>
            <pc:sldMk cId="287915434" sldId="257"/>
            <ac:spMk id="73" creationId="{6970F14D-B6E6-40EA-96B4-4E18D0CF9D8C}"/>
          </ac:spMkLst>
        </pc:spChg>
        <pc:spChg chg="add del">
          <ac:chgData name="Savoie, Bruce (ASD-S)" userId="90f4cde2-e460-48f0-a8c3-6a502e89c277" providerId="ADAL" clId="{CD76CC05-8127-438C-A982-F8EB4CB446FF}" dt="2022-05-09T22:04:42.289" v="1859"/>
          <ac:spMkLst>
            <pc:docMk/>
            <pc:sldMk cId="287915434" sldId="257"/>
            <ac:spMk id="99" creationId="{02C63E57-6267-4B3F-B340-7BB32196E13B}"/>
          </ac:spMkLst>
        </pc:spChg>
        <pc:spChg chg="add del">
          <ac:chgData name="Savoie, Bruce (ASD-S)" userId="90f4cde2-e460-48f0-a8c3-6a502e89c277" providerId="ADAL" clId="{CD76CC05-8127-438C-A982-F8EB4CB446FF}" dt="2022-05-09T22:04:42.289" v="1859"/>
          <ac:spMkLst>
            <pc:docMk/>
            <pc:sldMk cId="287915434" sldId="257"/>
            <ac:spMk id="101" creationId="{9B69918D-3001-4338-8904-380A53B241FB}"/>
          </ac:spMkLst>
        </pc:spChg>
        <pc:spChg chg="add del">
          <ac:chgData name="Savoie, Bruce (ASD-S)" userId="90f4cde2-e460-48f0-a8c3-6a502e89c277" providerId="ADAL" clId="{CD76CC05-8127-438C-A982-F8EB4CB446FF}" dt="2022-05-09T22:04:42.289" v="1859"/>
          <ac:spMkLst>
            <pc:docMk/>
            <pc:sldMk cId="287915434" sldId="257"/>
            <ac:spMk id="103" creationId="{35879851-1A1D-4246-AAA1-C484E858337D}"/>
          </ac:spMkLst>
        </pc:spChg>
        <pc:spChg chg="add del">
          <ac:chgData name="Savoie, Bruce (ASD-S)" userId="90f4cde2-e460-48f0-a8c3-6a502e89c277" providerId="ADAL" clId="{CD76CC05-8127-438C-A982-F8EB4CB446FF}" dt="2022-05-23T22:36:58.918" v="2735"/>
          <ac:spMkLst>
            <pc:docMk/>
            <pc:sldMk cId="287915434" sldId="257"/>
            <ac:spMk id="124" creationId="{E972DE0D-2E53-4159-ABD3-C601524262C2}"/>
          </ac:spMkLst>
        </pc:spChg>
        <pc:spChg chg="add del">
          <ac:chgData name="Savoie, Bruce (ASD-S)" userId="90f4cde2-e460-48f0-a8c3-6a502e89c277" providerId="ADAL" clId="{CD76CC05-8127-438C-A982-F8EB4CB446FF}" dt="2022-05-23T22:36:58.918" v="2735"/>
          <ac:spMkLst>
            <pc:docMk/>
            <pc:sldMk cId="287915434" sldId="257"/>
            <ac:spMk id="1031" creationId="{828D1E49-2A21-4A83-A0E0-FB1597B4B2ED}"/>
          </ac:spMkLst>
        </pc:spChg>
        <pc:spChg chg="add del">
          <ac:chgData name="Savoie, Bruce (ASD-S)" userId="90f4cde2-e460-48f0-a8c3-6a502e89c277" providerId="ADAL" clId="{CD76CC05-8127-438C-A982-F8EB4CB446FF}" dt="2022-06-12T18:27:31.115" v="4596" actId="26606"/>
          <ac:spMkLst>
            <pc:docMk/>
            <pc:sldMk cId="287915434" sldId="257"/>
            <ac:spMk id="3081" creationId="{4038CB10-1F5C-4D54-9DF7-12586DE5B007}"/>
          </ac:spMkLst>
        </pc:spChg>
        <pc:spChg chg="add del">
          <ac:chgData name="Savoie, Bruce (ASD-S)" userId="90f4cde2-e460-48f0-a8c3-6a502e89c277" providerId="ADAL" clId="{CD76CC05-8127-438C-A982-F8EB4CB446FF}" dt="2022-06-12T18:27:31.115" v="4596" actId="26606"/>
          <ac:spMkLst>
            <pc:docMk/>
            <pc:sldMk cId="287915434" sldId="257"/>
            <ac:spMk id="3083" creationId="{73ED6512-6858-4552-B699-9A97FE9A4EA2}"/>
          </ac:spMkLst>
        </pc:spChg>
        <pc:spChg chg="add">
          <ac:chgData name="Savoie, Bruce (ASD-S)" userId="90f4cde2-e460-48f0-a8c3-6a502e89c277" providerId="ADAL" clId="{CD76CC05-8127-438C-A982-F8EB4CB446FF}" dt="2022-06-12T18:27:31.115" v="4596" actId="26606"/>
          <ac:spMkLst>
            <pc:docMk/>
            <pc:sldMk cId="287915434" sldId="257"/>
            <ac:spMk id="3090" creationId="{4038CB10-1F5C-4D54-9DF7-12586DE5B007}"/>
          </ac:spMkLst>
        </pc:spChg>
        <pc:spChg chg="add">
          <ac:chgData name="Savoie, Bruce (ASD-S)" userId="90f4cde2-e460-48f0-a8c3-6a502e89c277" providerId="ADAL" clId="{CD76CC05-8127-438C-A982-F8EB4CB446FF}" dt="2022-06-12T18:27:31.115" v="4596" actId="26606"/>
          <ac:spMkLst>
            <pc:docMk/>
            <pc:sldMk cId="287915434" sldId="257"/>
            <ac:spMk id="3092" creationId="{73ED6512-6858-4552-B699-9A97FE9A4EA2}"/>
          </ac:spMkLst>
        </pc:spChg>
        <pc:grpChg chg="add del">
          <ac:chgData name="Savoie, Bruce (ASD-S)" userId="90f4cde2-e460-48f0-a8c3-6a502e89c277" providerId="ADAL" clId="{CD76CC05-8127-438C-A982-F8EB4CB446FF}" dt="2022-05-09T22:04:42.289" v="1859"/>
          <ac:grpSpMkLst>
            <pc:docMk/>
            <pc:sldMk cId="287915434" sldId="257"/>
            <ac:grpSpMk id="85" creationId="{8267D78B-5467-413E-AA16-317DC14DEDF7}"/>
          </ac:grpSpMkLst>
        </pc:grpChg>
        <pc:grpChg chg="add del">
          <ac:chgData name="Savoie, Bruce (ASD-S)" userId="90f4cde2-e460-48f0-a8c3-6a502e89c277" providerId="ADAL" clId="{CD76CC05-8127-438C-A982-F8EB4CB446FF}" dt="2022-05-23T22:36:58.918" v="2735"/>
          <ac:grpSpMkLst>
            <pc:docMk/>
            <pc:sldMk cId="287915434" sldId="257"/>
            <ac:grpSpMk id="94" creationId="{E10C7CFA-FC7F-479C-9026-39109C0B5967}"/>
          </ac:grpSpMkLst>
        </pc:grpChg>
        <pc:grpChg chg="add del">
          <ac:chgData name="Savoie, Bruce (ASD-S)" userId="90f4cde2-e460-48f0-a8c3-6a502e89c277" providerId="ADAL" clId="{CD76CC05-8127-438C-A982-F8EB4CB446FF}" dt="2022-05-23T22:36:58.918" v="2735"/>
          <ac:grpSpMkLst>
            <pc:docMk/>
            <pc:sldMk cId="287915434" sldId="257"/>
            <ac:grpSpMk id="1028" creationId="{AE19E2D2-078B-459F-A431-2037B063FDF3}"/>
          </ac:grpSpMkLst>
        </pc:grpChg>
        <pc:grpChg chg="add del">
          <ac:chgData name="Savoie, Bruce (ASD-S)" userId="90f4cde2-e460-48f0-a8c3-6a502e89c277" providerId="ADAL" clId="{CD76CC05-8127-438C-A982-F8EB4CB446FF}" dt="2022-05-23T22:36:58.918" v="2735"/>
          <ac:grpSpMkLst>
            <pc:docMk/>
            <pc:sldMk cId="287915434" sldId="257"/>
            <ac:grpSpMk id="1032" creationId="{088B852E-5494-418B-A833-75CF016A9E20}"/>
          </ac:grpSpMkLst>
        </pc:grpChg>
        <pc:grpChg chg="add del">
          <ac:chgData name="Savoie, Bruce (ASD-S)" userId="90f4cde2-e460-48f0-a8c3-6a502e89c277" providerId="ADAL" clId="{CD76CC05-8127-438C-A982-F8EB4CB446FF}" dt="2022-04-24T14:49:44.486" v="907"/>
          <ac:grpSpMkLst>
            <pc:docMk/>
            <pc:sldMk cId="287915434" sldId="257"/>
            <ac:grpSpMk id="2052" creationId="{15FF890B-3CE7-403A-AECE-2DE04FC7AF80}"/>
          </ac:grpSpMkLst>
        </pc:grpChg>
        <pc:grpChg chg="add del">
          <ac:chgData name="Savoie, Bruce (ASD-S)" userId="90f4cde2-e460-48f0-a8c3-6a502e89c277" providerId="ADAL" clId="{CD76CC05-8127-438C-A982-F8EB4CB446FF}" dt="2022-05-09T22:04:42.289" v="1859"/>
          <ac:grpSpMkLst>
            <pc:docMk/>
            <pc:sldMk cId="287915434" sldId="257"/>
            <ac:grpSpMk id="3076" creationId="{6B28271E-9555-42CD-BD73-34342E2C88AA}"/>
          </ac:grpSpMkLst>
        </pc:grpChg>
        <pc:picChg chg="add del">
          <ac:chgData name="Savoie, Bruce (ASD-S)" userId="90f4cde2-e460-48f0-a8c3-6a502e89c277" providerId="ADAL" clId="{CD76CC05-8127-438C-A982-F8EB4CB446FF}" dt="2022-04-24T14:51:33.141" v="1023" actId="21"/>
          <ac:picMkLst>
            <pc:docMk/>
            <pc:sldMk cId="287915434" sldId="257"/>
            <ac:picMk id="5" creationId="{C571926F-183B-4D05-8368-41ED9705E691}"/>
          </ac:picMkLst>
        </pc:picChg>
        <pc:picChg chg="add del mod">
          <ac:chgData name="Savoie, Bruce (ASD-S)" userId="90f4cde2-e460-48f0-a8c3-6a502e89c277" providerId="ADAL" clId="{CD76CC05-8127-438C-A982-F8EB4CB446FF}" dt="2022-05-15T22:24:51.081" v="2093" actId="478"/>
          <ac:picMkLst>
            <pc:docMk/>
            <pc:sldMk cId="287915434" sldId="257"/>
            <ac:picMk id="5" creationId="{E4243CBC-45FE-FE42-8D4E-7D22B618FDE1}"/>
          </ac:picMkLst>
        </pc:picChg>
        <pc:picChg chg="add del mod">
          <ac:chgData name="Savoie, Bruce (ASD-S)" userId="90f4cde2-e460-48f0-a8c3-6a502e89c277" providerId="ADAL" clId="{CD76CC05-8127-438C-A982-F8EB4CB446FF}" dt="2022-06-05T15:23:50.136" v="3799" actId="478"/>
          <ac:picMkLst>
            <pc:docMk/>
            <pc:sldMk cId="287915434" sldId="257"/>
            <ac:picMk id="5" creationId="{F1FEFB79-9780-ACEF-EC5B-063D0F95DC67}"/>
          </ac:picMkLst>
        </pc:picChg>
        <pc:picChg chg="add del">
          <ac:chgData name="Savoie, Bruce (ASD-S)" userId="90f4cde2-e460-48f0-a8c3-6a502e89c277" providerId="ADAL" clId="{CD76CC05-8127-438C-A982-F8EB4CB446FF}" dt="2022-05-09T22:05:51.870" v="1873" actId="26606"/>
          <ac:picMkLst>
            <pc:docMk/>
            <pc:sldMk cId="287915434" sldId="257"/>
            <ac:picMk id="10" creationId="{CFD580F5-E7BF-4C1D-BEFD-4A4601EBA876}"/>
          </ac:picMkLst>
        </pc:picChg>
        <pc:picChg chg="add del">
          <ac:chgData name="Savoie, Bruce (ASD-S)" userId="90f4cde2-e460-48f0-a8c3-6a502e89c277" providerId="ADAL" clId="{CD76CC05-8127-438C-A982-F8EB4CB446FF}" dt="2022-05-15T22:23:41.866" v="2078"/>
          <ac:picMkLst>
            <pc:docMk/>
            <pc:sldMk cId="287915434" sldId="257"/>
            <ac:picMk id="12" creationId="{BDFADFB3-3D44-49A8-AE3B-A87C61607F7E}"/>
          </ac:picMkLst>
        </pc:picChg>
        <pc:picChg chg="add del mod">
          <ac:chgData name="Savoie, Bruce (ASD-S)" userId="90f4cde2-e460-48f0-a8c3-6a502e89c277" providerId="ADAL" clId="{CD76CC05-8127-438C-A982-F8EB4CB446FF}" dt="2022-05-01T22:15:32.262" v="1213" actId="478"/>
          <ac:picMkLst>
            <pc:docMk/>
            <pc:sldMk cId="287915434" sldId="257"/>
            <ac:picMk id="14" creationId="{35E1DD3F-3FB5-417A-9D98-7C3F895A0890}"/>
          </ac:picMkLst>
        </pc:picChg>
        <pc:picChg chg="add del">
          <ac:chgData name="Savoie, Bruce (ASD-S)" userId="90f4cde2-e460-48f0-a8c3-6a502e89c277" providerId="ADAL" clId="{CD76CC05-8127-438C-A982-F8EB4CB446FF}" dt="2022-05-01T22:18:21.216" v="1227"/>
          <ac:picMkLst>
            <pc:docMk/>
            <pc:sldMk cId="287915434" sldId="257"/>
            <ac:picMk id="19" creationId="{2FA3880A-8D8F-466C-A4A1-F07BCDD3719C}"/>
          </ac:picMkLst>
        </pc:picChg>
        <pc:picChg chg="add del">
          <ac:chgData name="Savoie, Bruce (ASD-S)" userId="90f4cde2-e460-48f0-a8c3-6a502e89c277" providerId="ADAL" clId="{CD76CC05-8127-438C-A982-F8EB4CB446FF}" dt="2022-05-01T22:18:21.216" v="1227"/>
          <ac:picMkLst>
            <pc:docMk/>
            <pc:sldMk cId="287915434" sldId="257"/>
            <ac:picMk id="21" creationId="{3C0A64CB-20A1-4508-B568-284EB04F78EE}"/>
          </ac:picMkLst>
        </pc:picChg>
        <pc:picChg chg="add del">
          <ac:chgData name="Savoie, Bruce (ASD-S)" userId="90f4cde2-e460-48f0-a8c3-6a502e89c277" providerId="ADAL" clId="{CD76CC05-8127-438C-A982-F8EB4CB446FF}" dt="2022-05-01T22:18:21.216" v="1227"/>
          <ac:picMkLst>
            <pc:docMk/>
            <pc:sldMk cId="287915434" sldId="257"/>
            <ac:picMk id="35" creationId="{3752DAF3-DBE0-46F2-98F0-8413B042227F}"/>
          </ac:picMkLst>
        </pc:picChg>
        <pc:picChg chg="add del">
          <ac:chgData name="Savoie, Bruce (ASD-S)" userId="90f4cde2-e460-48f0-a8c3-6a502e89c277" providerId="ADAL" clId="{CD76CC05-8127-438C-A982-F8EB4CB446FF}" dt="2022-05-01T22:18:21.216" v="1227"/>
          <ac:picMkLst>
            <pc:docMk/>
            <pc:sldMk cId="287915434" sldId="257"/>
            <ac:picMk id="37" creationId="{0C958BEF-C417-4034-A07A-4FC9FD946776}"/>
          </ac:picMkLst>
        </pc:picChg>
        <pc:picChg chg="add del mod">
          <ac:chgData name="Savoie, Bruce (ASD-S)" userId="90f4cde2-e460-48f0-a8c3-6a502e89c277" providerId="ADAL" clId="{CD76CC05-8127-438C-A982-F8EB4CB446FF}" dt="2022-05-23T22:33:26.094" v="2696" actId="478"/>
          <ac:picMkLst>
            <pc:docMk/>
            <pc:sldMk cId="287915434" sldId="257"/>
            <ac:picMk id="1026" creationId="{42A07726-B41F-08BE-9265-0F031DE04097}"/>
          </ac:picMkLst>
        </pc:picChg>
        <pc:picChg chg="del">
          <ac:chgData name="Savoie, Bruce (ASD-S)" userId="90f4cde2-e460-48f0-a8c3-6a502e89c277" providerId="ADAL" clId="{CD76CC05-8127-438C-A982-F8EB4CB446FF}" dt="2022-04-10T23:18:15.006" v="127" actId="478"/>
          <ac:picMkLst>
            <pc:docMk/>
            <pc:sldMk cId="287915434" sldId="257"/>
            <ac:picMk id="1026" creationId="{D3D70942-A59F-43CD-9078-01216940EF3E}"/>
          </ac:picMkLst>
        </pc:picChg>
        <pc:picChg chg="add del mod">
          <ac:chgData name="Savoie, Bruce (ASD-S)" userId="90f4cde2-e460-48f0-a8c3-6a502e89c277" providerId="ADAL" clId="{CD76CC05-8127-438C-A982-F8EB4CB446FF}" dt="2022-04-24T14:47:36.774" v="795" actId="478"/>
          <ac:picMkLst>
            <pc:docMk/>
            <pc:sldMk cId="287915434" sldId="257"/>
            <ac:picMk id="2050" creationId="{D2DDEF98-622E-4A81-B313-E5DE754D30FE}"/>
          </ac:picMkLst>
        </pc:picChg>
        <pc:picChg chg="add mod">
          <ac:chgData name="Savoie, Bruce (ASD-S)" userId="90f4cde2-e460-48f0-a8c3-6a502e89c277" providerId="ADAL" clId="{CD76CC05-8127-438C-A982-F8EB4CB446FF}" dt="2022-06-05T15:25:01.014" v="3801" actId="26606"/>
          <ac:picMkLst>
            <pc:docMk/>
            <pc:sldMk cId="287915434" sldId="257"/>
            <ac:picMk id="3074" creationId="{189CF086-014E-9559-A5D7-C171E03D2E1E}"/>
          </ac:picMkLst>
        </pc:picChg>
        <pc:picChg chg="add del mod ord">
          <ac:chgData name="Savoie, Bruce (ASD-S)" userId="90f4cde2-e460-48f0-a8c3-6a502e89c277" providerId="ADAL" clId="{CD76CC05-8127-438C-A982-F8EB4CB446FF}" dt="2022-05-09T22:02:35.458" v="1848" actId="478"/>
          <ac:picMkLst>
            <pc:docMk/>
            <pc:sldMk cId="287915434" sldId="257"/>
            <ac:picMk id="3074" creationId="{E3B35B3A-7CD7-473D-AC0A-B86B2BDC98BC}"/>
          </ac:picMkLst>
        </pc:picChg>
        <pc:picChg chg="add del mod">
          <ac:chgData name="Savoie, Bruce (ASD-S)" userId="90f4cde2-e460-48f0-a8c3-6a502e89c277" providerId="ADAL" clId="{CD76CC05-8127-438C-A982-F8EB4CB446FF}" dt="2022-05-29T20:46:45.147" v="3224" actId="478"/>
          <ac:picMkLst>
            <pc:docMk/>
            <pc:sldMk cId="287915434" sldId="257"/>
            <ac:picMk id="3074" creationId="{FDED00D2-DA11-5477-6C14-0A9404B6D0DC}"/>
          </ac:picMkLst>
        </pc:picChg>
        <pc:picChg chg="add del">
          <ac:chgData name="Savoie, Bruce (ASD-S)" userId="90f4cde2-e460-48f0-a8c3-6a502e89c277" providerId="ADAL" clId="{CD76CC05-8127-438C-A982-F8EB4CB446FF}" dt="2022-05-29T20:55:12.349" v="3613"/>
          <ac:picMkLst>
            <pc:docMk/>
            <pc:sldMk cId="287915434" sldId="257"/>
            <ac:picMk id="3077" creationId="{06403CAC-6103-44C9-B687-A2C18173F266}"/>
          </ac:picMkLst>
        </pc:picChg>
        <pc:picChg chg="add del">
          <ac:chgData name="Savoie, Bruce (ASD-S)" userId="90f4cde2-e460-48f0-a8c3-6a502e89c277" providerId="ADAL" clId="{CD76CC05-8127-438C-A982-F8EB4CB446FF}" dt="2022-05-29T20:55:12.349" v="3613"/>
          <ac:picMkLst>
            <pc:docMk/>
            <pc:sldMk cId="287915434" sldId="257"/>
            <ac:picMk id="3078" creationId="{9FE846C3-878B-4A61-87F4-2A5656E98607}"/>
          </ac:picMkLst>
        </pc:picChg>
        <pc:cxnChg chg="add del">
          <ac:chgData name="Savoie, Bruce (ASD-S)" userId="90f4cde2-e460-48f0-a8c3-6a502e89c277" providerId="ADAL" clId="{CD76CC05-8127-438C-A982-F8EB4CB446FF}" dt="2022-06-05T15:25:01.014" v="3801" actId="26606"/>
          <ac:cxnSpMkLst>
            <pc:docMk/>
            <pc:sldMk cId="287915434" sldId="257"/>
            <ac:cxnSpMk id="7" creationId="{E3E1ECA2-449F-4E97-BD3B-2CAC05378A94}"/>
          </ac:cxnSpMkLst>
        </pc:cxnChg>
        <pc:cxnChg chg="add del">
          <ac:chgData name="Savoie, Bruce (ASD-S)" userId="90f4cde2-e460-48f0-a8c3-6a502e89c277" providerId="ADAL" clId="{CD76CC05-8127-438C-A982-F8EB4CB446FF}" dt="2022-06-12T18:27:31.115" v="4596" actId="26606"/>
          <ac:cxnSpMkLst>
            <pc:docMk/>
            <pc:sldMk cId="287915434" sldId="257"/>
            <ac:cxnSpMk id="3079" creationId="{E3E1ECA2-449F-4E97-BD3B-2CAC05378A94}"/>
          </ac:cxnSpMkLst>
        </pc:cxnChg>
        <pc:cxnChg chg="add">
          <ac:chgData name="Savoie, Bruce (ASD-S)" userId="90f4cde2-e460-48f0-a8c3-6a502e89c277" providerId="ADAL" clId="{CD76CC05-8127-438C-A982-F8EB4CB446FF}" dt="2022-06-12T18:27:31.115" v="4596" actId="26606"/>
          <ac:cxnSpMkLst>
            <pc:docMk/>
            <pc:sldMk cId="287915434" sldId="257"/>
            <ac:cxnSpMk id="3088" creationId="{E3E1ECA2-449F-4E97-BD3B-2CAC05378A94}"/>
          </ac:cxnSpMkLst>
        </pc:cxnChg>
      </pc:sldChg>
      <pc:sldChg chg="addSp delSp modSp mod setBg addAnim setClrOvrMap delDesignElem">
        <pc:chgData name="Savoie, Bruce (ASD-S)" userId="90f4cde2-e460-48f0-a8c3-6a502e89c277" providerId="ADAL" clId="{CD76CC05-8127-438C-A982-F8EB4CB446FF}" dt="2022-06-05T15:33:01.559" v="3932" actId="20577"/>
        <pc:sldMkLst>
          <pc:docMk/>
          <pc:sldMk cId="2119008132" sldId="261"/>
        </pc:sldMkLst>
        <pc:spChg chg="mod">
          <ac:chgData name="Savoie, Bruce (ASD-S)" userId="90f4cde2-e460-48f0-a8c3-6a502e89c277" providerId="ADAL" clId="{CD76CC05-8127-438C-A982-F8EB4CB446FF}" dt="2022-06-05T15:28:52.716" v="3829" actId="26606"/>
          <ac:spMkLst>
            <pc:docMk/>
            <pc:sldMk cId="2119008132" sldId="261"/>
            <ac:spMk id="2" creationId="{12935ADF-A80F-42C8-91FB-B2E3F2302CBC}"/>
          </ac:spMkLst>
        </pc:spChg>
        <pc:spChg chg="mod ord">
          <ac:chgData name="Savoie, Bruce (ASD-S)" userId="90f4cde2-e460-48f0-a8c3-6a502e89c277" providerId="ADAL" clId="{CD76CC05-8127-438C-A982-F8EB4CB446FF}" dt="2022-06-05T15:33:01.559" v="3932" actId="20577"/>
          <ac:spMkLst>
            <pc:docMk/>
            <pc:sldMk cId="2119008132" sldId="261"/>
            <ac:spMk id="3" creationId="{3312CF84-128C-4C0E-9AB3-472C1CB8117D}"/>
          </ac:spMkLst>
        </pc:spChg>
        <pc:spChg chg="add del mod">
          <ac:chgData name="Savoie, Bruce (ASD-S)" userId="90f4cde2-e460-48f0-a8c3-6a502e89c277" providerId="ADAL" clId="{CD76CC05-8127-438C-A982-F8EB4CB446FF}" dt="2022-05-15T22:27:20.605" v="2100"/>
          <ac:spMkLst>
            <pc:docMk/>
            <pc:sldMk cId="2119008132" sldId="261"/>
            <ac:spMk id="4" creationId="{49A20CE3-D6A8-8525-44D8-204F78435FD7}"/>
          </ac:spMkLst>
        </pc:spChg>
        <pc:spChg chg="add del mod">
          <ac:chgData name="Savoie, Bruce (ASD-S)" userId="90f4cde2-e460-48f0-a8c3-6a502e89c277" providerId="ADAL" clId="{CD76CC05-8127-438C-A982-F8EB4CB446FF}" dt="2022-06-05T15:29:18.872" v="3831"/>
          <ac:spMkLst>
            <pc:docMk/>
            <pc:sldMk cId="2119008132" sldId="261"/>
            <ac:spMk id="4" creationId="{86FCF8FF-17F4-771A-20D8-E74C11B58DC2}"/>
          </ac:spMkLst>
        </pc:spChg>
        <pc:spChg chg="add del mod">
          <ac:chgData name="Savoie, Bruce (ASD-S)" userId="90f4cde2-e460-48f0-a8c3-6a502e89c277" providerId="ADAL" clId="{CD76CC05-8127-438C-A982-F8EB4CB446FF}" dt="2022-04-10T23:23:59.791" v="152"/>
          <ac:spMkLst>
            <pc:docMk/>
            <pc:sldMk cId="2119008132" sldId="261"/>
            <ac:spMk id="4" creationId="{97058E93-A6CB-49DB-8319-29BCA53E6C49}"/>
          </ac:spMkLst>
        </pc:spChg>
        <pc:spChg chg="add del">
          <ac:chgData name="Savoie, Bruce (ASD-S)" userId="90f4cde2-e460-48f0-a8c3-6a502e89c277" providerId="ADAL" clId="{CD76CC05-8127-438C-A982-F8EB4CB446FF}" dt="2022-05-01T22:18:21.216" v="1227"/>
          <ac:spMkLst>
            <pc:docMk/>
            <pc:sldMk cId="2119008132" sldId="261"/>
            <ac:spMk id="8" creationId="{E1F0989E-BFBB-43E4-927B-2C51C7AE261D}"/>
          </ac:spMkLst>
        </pc:spChg>
        <pc:spChg chg="add del">
          <ac:chgData name="Savoie, Bruce (ASD-S)" userId="90f4cde2-e460-48f0-a8c3-6a502e89c277" providerId="ADAL" clId="{CD76CC05-8127-438C-A982-F8EB4CB446FF}" dt="2022-05-01T22:18:21.216" v="1227"/>
          <ac:spMkLst>
            <pc:docMk/>
            <pc:sldMk cId="2119008132" sldId="261"/>
            <ac:spMk id="9" creationId="{8ACA2469-91AA-459B-A5DD-8FFC0F70E05C}"/>
          </ac:spMkLst>
        </pc:spChg>
        <pc:spChg chg="add del">
          <ac:chgData name="Savoie, Bruce (ASD-S)" userId="90f4cde2-e460-48f0-a8c3-6a502e89c277" providerId="ADAL" clId="{CD76CC05-8127-438C-A982-F8EB4CB446FF}" dt="2022-05-01T22:18:21.216" v="1227"/>
          <ac:spMkLst>
            <pc:docMk/>
            <pc:sldMk cId="2119008132" sldId="261"/>
            <ac:spMk id="14" creationId="{4C790028-99AE-4AE4-8269-9913E2D50625}"/>
          </ac:spMkLst>
        </pc:spChg>
        <pc:spChg chg="add del">
          <ac:chgData name="Savoie, Bruce (ASD-S)" userId="90f4cde2-e460-48f0-a8c3-6a502e89c277" providerId="ADAL" clId="{CD76CC05-8127-438C-A982-F8EB4CB446FF}" dt="2022-05-01T22:18:21.216" v="1227"/>
          <ac:spMkLst>
            <pc:docMk/>
            <pc:sldMk cId="2119008132" sldId="261"/>
            <ac:spMk id="16" creationId="{06936A2A-FE08-4EE0-A409-3EF3FA2448DE}"/>
          </ac:spMkLst>
        </pc:spChg>
        <pc:spChg chg="add del">
          <ac:chgData name="Savoie, Bruce (ASD-S)" userId="90f4cde2-e460-48f0-a8c3-6a502e89c277" providerId="ADAL" clId="{CD76CC05-8127-438C-A982-F8EB4CB446FF}" dt="2022-04-24T14:49:44.486" v="907"/>
          <ac:spMkLst>
            <pc:docMk/>
            <pc:sldMk cId="2119008132" sldId="261"/>
            <ac:spMk id="18" creationId="{6AD30037-67ED-4367-9BE0-45787510BF13}"/>
          </ac:spMkLst>
        </pc:spChg>
        <pc:spChg chg="add del">
          <ac:chgData name="Savoie, Bruce (ASD-S)" userId="90f4cde2-e460-48f0-a8c3-6a502e89c277" providerId="ADAL" clId="{CD76CC05-8127-438C-A982-F8EB4CB446FF}" dt="2022-05-01T22:18:21.216" v="1227"/>
          <ac:spMkLst>
            <pc:docMk/>
            <pc:sldMk cId="2119008132" sldId="261"/>
            <ac:spMk id="22" creationId="{97860FD2-CA19-4064-AA6F-68050C3D2011}"/>
          </ac:spMkLst>
        </pc:spChg>
        <pc:spChg chg="add del">
          <ac:chgData name="Savoie, Bruce (ASD-S)" userId="90f4cde2-e460-48f0-a8c3-6a502e89c277" providerId="ADAL" clId="{CD76CC05-8127-438C-A982-F8EB4CB446FF}" dt="2022-05-01T22:18:21.216" v="1227"/>
          <ac:spMkLst>
            <pc:docMk/>
            <pc:sldMk cId="2119008132" sldId="261"/>
            <ac:spMk id="24" creationId="{9B0F3308-12C4-4DD7-ABB4-D0DFAA3CF6DE}"/>
          </ac:spMkLst>
        </pc:spChg>
        <pc:spChg chg="add del">
          <ac:chgData name="Savoie, Bruce (ASD-S)" userId="90f4cde2-e460-48f0-a8c3-6a502e89c277" providerId="ADAL" clId="{CD76CC05-8127-438C-A982-F8EB4CB446FF}" dt="2022-05-01T22:18:21.216" v="1227"/>
          <ac:spMkLst>
            <pc:docMk/>
            <pc:sldMk cId="2119008132" sldId="261"/>
            <ac:spMk id="30" creationId="{73AFD74C-283C-45BD-885B-6E6635E4B3F1}"/>
          </ac:spMkLst>
        </pc:spChg>
        <pc:spChg chg="add del">
          <ac:chgData name="Savoie, Bruce (ASD-S)" userId="90f4cde2-e460-48f0-a8c3-6a502e89c277" providerId="ADAL" clId="{CD76CC05-8127-438C-A982-F8EB4CB446FF}" dt="2022-05-01T22:18:21.216" v="1227"/>
          <ac:spMkLst>
            <pc:docMk/>
            <pc:sldMk cId="2119008132" sldId="261"/>
            <ac:spMk id="32" creationId="{CE3DE725-FEB0-422F-BDBA-A29C95768A3F}"/>
          </ac:spMkLst>
        </pc:spChg>
        <pc:spChg chg="add del">
          <ac:chgData name="Savoie, Bruce (ASD-S)" userId="90f4cde2-e460-48f0-a8c3-6a502e89c277" providerId="ADAL" clId="{CD76CC05-8127-438C-A982-F8EB4CB446FF}" dt="2022-05-01T22:18:21.216" v="1227"/>
          <ac:spMkLst>
            <pc:docMk/>
            <pc:sldMk cId="2119008132" sldId="261"/>
            <ac:spMk id="34" creationId="{05058156-257B-4118-BA50-5869C8AF6AD7}"/>
          </ac:spMkLst>
        </pc:spChg>
        <pc:spChg chg="add del">
          <ac:chgData name="Savoie, Bruce (ASD-S)" userId="90f4cde2-e460-48f0-a8c3-6a502e89c277" providerId="ADAL" clId="{CD76CC05-8127-438C-A982-F8EB4CB446FF}" dt="2022-05-01T22:18:21.216" v="1227"/>
          <ac:spMkLst>
            <pc:docMk/>
            <pc:sldMk cId="2119008132" sldId="261"/>
            <ac:spMk id="36" creationId="{D23B4D99-FEA8-489A-8436-A2F113BE1B6E}"/>
          </ac:spMkLst>
        </pc:spChg>
        <pc:spChg chg="add del">
          <ac:chgData name="Savoie, Bruce (ASD-S)" userId="90f4cde2-e460-48f0-a8c3-6a502e89c277" providerId="ADAL" clId="{CD76CC05-8127-438C-A982-F8EB4CB446FF}" dt="2022-05-01T22:20:06.902" v="1253" actId="26606"/>
          <ac:spMkLst>
            <pc:docMk/>
            <pc:sldMk cId="2119008132" sldId="261"/>
            <ac:spMk id="38" creationId="{02C63E57-6267-4B3F-B340-7BB32196E13B}"/>
          </ac:spMkLst>
        </pc:spChg>
        <pc:spChg chg="add del">
          <ac:chgData name="Savoie, Bruce (ASD-S)" userId="90f4cde2-e460-48f0-a8c3-6a502e89c277" providerId="ADAL" clId="{CD76CC05-8127-438C-A982-F8EB4CB446FF}" dt="2022-05-01T22:20:06.902" v="1253" actId="26606"/>
          <ac:spMkLst>
            <pc:docMk/>
            <pc:sldMk cId="2119008132" sldId="261"/>
            <ac:spMk id="40" creationId="{9B69918D-3001-4338-8904-380A53B241FB}"/>
          </ac:spMkLst>
        </pc:spChg>
        <pc:spChg chg="add del">
          <ac:chgData name="Savoie, Bruce (ASD-S)" userId="90f4cde2-e460-48f0-a8c3-6a502e89c277" providerId="ADAL" clId="{CD76CC05-8127-438C-A982-F8EB4CB446FF}" dt="2022-05-01T22:20:06.902" v="1253" actId="26606"/>
          <ac:spMkLst>
            <pc:docMk/>
            <pc:sldMk cId="2119008132" sldId="261"/>
            <ac:spMk id="42" creationId="{AFC5700F-7321-4B30-B1DC-BC4F2165BB51}"/>
          </ac:spMkLst>
        </pc:spChg>
        <pc:spChg chg="add del">
          <ac:chgData name="Savoie, Bruce (ASD-S)" userId="90f4cde2-e460-48f0-a8c3-6a502e89c277" providerId="ADAL" clId="{CD76CC05-8127-438C-A982-F8EB4CB446FF}" dt="2022-05-01T22:20:06.902" v="1253" actId="26606"/>
          <ac:spMkLst>
            <pc:docMk/>
            <pc:sldMk cId="2119008132" sldId="261"/>
            <ac:spMk id="44" creationId="{8F50300C-C744-4948-BE34-534215C7469B}"/>
          </ac:spMkLst>
        </pc:spChg>
        <pc:spChg chg="add del">
          <ac:chgData name="Savoie, Bruce (ASD-S)" userId="90f4cde2-e460-48f0-a8c3-6a502e89c277" providerId="ADAL" clId="{CD76CC05-8127-438C-A982-F8EB4CB446FF}" dt="2022-05-01T22:20:06.902" v="1253" actId="26606"/>
          <ac:spMkLst>
            <pc:docMk/>
            <pc:sldMk cId="2119008132" sldId="261"/>
            <ac:spMk id="74" creationId="{6CA72FCB-DBCC-435A-838B-682978F4791B}"/>
          </ac:spMkLst>
        </pc:spChg>
        <pc:spChg chg="del">
          <ac:chgData name="Savoie, Bruce (ASD-S)" userId="90f4cde2-e460-48f0-a8c3-6a502e89c277" providerId="ADAL" clId="{CD76CC05-8127-438C-A982-F8EB4CB446FF}" dt="2022-04-10T23:18:33.275" v="135"/>
          <ac:spMkLst>
            <pc:docMk/>
            <pc:sldMk cId="2119008132" sldId="261"/>
            <ac:spMk id="75" creationId="{EE9F5D7F-1BBC-4096-ADA7-AA9C9E4D2868}"/>
          </ac:spMkLst>
        </pc:spChg>
        <pc:spChg chg="del">
          <ac:chgData name="Savoie, Bruce (ASD-S)" userId="90f4cde2-e460-48f0-a8c3-6a502e89c277" providerId="ADAL" clId="{CD76CC05-8127-438C-A982-F8EB4CB446FF}" dt="2022-04-10T23:18:33.275" v="135"/>
          <ac:spMkLst>
            <pc:docMk/>
            <pc:sldMk cId="2119008132" sldId="261"/>
            <ac:spMk id="77" creationId="{06D370DD-716B-4528-B475-331F84CEA5A1}"/>
          </ac:spMkLst>
        </pc:spChg>
        <pc:spChg chg="del">
          <ac:chgData name="Savoie, Bruce (ASD-S)" userId="90f4cde2-e460-48f0-a8c3-6a502e89c277" providerId="ADAL" clId="{CD76CC05-8127-438C-A982-F8EB4CB446FF}" dt="2022-04-10T23:18:33.275" v="135"/>
          <ac:spMkLst>
            <pc:docMk/>
            <pc:sldMk cId="2119008132" sldId="261"/>
            <ac:spMk id="79" creationId="{E79D076F-656A-4CD9-83AD-AF8F4B28CA49}"/>
          </ac:spMkLst>
        </pc:spChg>
        <pc:spChg chg="add del">
          <ac:chgData name="Savoie, Bruce (ASD-S)" userId="90f4cde2-e460-48f0-a8c3-6a502e89c277" providerId="ADAL" clId="{CD76CC05-8127-438C-A982-F8EB4CB446FF}" dt="2022-05-15T22:27:27.008" v="2102" actId="26606"/>
          <ac:spMkLst>
            <pc:docMk/>
            <pc:sldMk cId="2119008132" sldId="261"/>
            <ac:spMk id="99" creationId="{7CC9829A-26F6-4595-8608-1A9F57DA7504}"/>
          </ac:spMkLst>
        </pc:spChg>
        <pc:spChg chg="add del">
          <ac:chgData name="Savoie, Bruce (ASD-S)" userId="90f4cde2-e460-48f0-a8c3-6a502e89c277" providerId="ADAL" clId="{CD76CC05-8127-438C-A982-F8EB4CB446FF}" dt="2022-05-09T22:04:42.289" v="1859"/>
          <ac:spMkLst>
            <pc:docMk/>
            <pc:sldMk cId="2119008132" sldId="261"/>
            <ac:spMk id="116" creationId="{02C63E57-6267-4B3F-B340-7BB32196E13B}"/>
          </ac:spMkLst>
        </pc:spChg>
        <pc:spChg chg="add del">
          <ac:chgData name="Savoie, Bruce (ASD-S)" userId="90f4cde2-e460-48f0-a8c3-6a502e89c277" providerId="ADAL" clId="{CD76CC05-8127-438C-A982-F8EB4CB446FF}" dt="2022-05-09T22:04:42.289" v="1859"/>
          <ac:spMkLst>
            <pc:docMk/>
            <pc:sldMk cId="2119008132" sldId="261"/>
            <ac:spMk id="118" creationId="{2A337B9A-DE2D-4671-B699-5EDA7354E3C0}"/>
          </ac:spMkLst>
        </pc:spChg>
        <pc:spChg chg="add del">
          <ac:chgData name="Savoie, Bruce (ASD-S)" userId="90f4cde2-e460-48f0-a8c3-6a502e89c277" providerId="ADAL" clId="{CD76CC05-8127-438C-A982-F8EB4CB446FF}" dt="2022-05-09T22:04:42.289" v="1859"/>
          <ac:spMkLst>
            <pc:docMk/>
            <pc:sldMk cId="2119008132" sldId="261"/>
            <ac:spMk id="120" creationId="{AF78F100-9F75-4171-82C9-3EAB9ECF9C5A}"/>
          </ac:spMkLst>
        </pc:spChg>
        <pc:spChg chg="add del">
          <ac:chgData name="Savoie, Bruce (ASD-S)" userId="90f4cde2-e460-48f0-a8c3-6a502e89c277" providerId="ADAL" clId="{CD76CC05-8127-438C-A982-F8EB4CB446FF}" dt="2022-05-09T22:04:42.289" v="1859"/>
          <ac:spMkLst>
            <pc:docMk/>
            <pc:sldMk cId="2119008132" sldId="261"/>
            <ac:spMk id="122" creationId="{E5CC6B24-538F-439E-B44C-19AED5F54370}"/>
          </ac:spMkLst>
        </pc:spChg>
        <pc:spChg chg="add del">
          <ac:chgData name="Savoie, Bruce (ASD-S)" userId="90f4cde2-e460-48f0-a8c3-6a502e89c277" providerId="ADAL" clId="{CD76CC05-8127-438C-A982-F8EB4CB446FF}" dt="2022-05-09T22:04:42.289" v="1859"/>
          <ac:spMkLst>
            <pc:docMk/>
            <pc:sldMk cId="2119008132" sldId="261"/>
            <ac:spMk id="152" creationId="{E0F4241C-38D8-4CE3-BE9E-490EB141D38A}"/>
          </ac:spMkLst>
        </pc:spChg>
        <pc:spChg chg="add del">
          <ac:chgData name="Savoie, Bruce (ASD-S)" userId="90f4cde2-e460-48f0-a8c3-6a502e89c277" providerId="ADAL" clId="{CD76CC05-8127-438C-A982-F8EB4CB446FF}" dt="2022-05-09T22:04:42.289" v="1859"/>
          <ac:spMkLst>
            <pc:docMk/>
            <pc:sldMk cId="2119008132" sldId="261"/>
            <ac:spMk id="154" creationId="{D643605B-3952-430D-B6EB-6987EFA31570}"/>
          </ac:spMkLst>
        </pc:spChg>
        <pc:spChg chg="add del">
          <ac:chgData name="Savoie, Bruce (ASD-S)" userId="90f4cde2-e460-48f0-a8c3-6a502e89c277" providerId="ADAL" clId="{CD76CC05-8127-438C-A982-F8EB4CB446FF}" dt="2022-06-05T15:29:20.907" v="3832" actId="26606"/>
          <ac:spMkLst>
            <pc:docMk/>
            <pc:sldMk cId="2119008132" sldId="261"/>
            <ac:spMk id="3080" creationId="{73ED6512-6858-4552-B699-9A97FE9A4EA2}"/>
          </ac:spMkLst>
        </pc:spChg>
        <pc:spChg chg="add del">
          <ac:chgData name="Savoie, Bruce (ASD-S)" userId="90f4cde2-e460-48f0-a8c3-6a502e89c277" providerId="ADAL" clId="{CD76CC05-8127-438C-A982-F8EB4CB446FF}" dt="2022-06-05T15:29:20.907" v="3832" actId="26606"/>
          <ac:spMkLst>
            <pc:docMk/>
            <pc:sldMk cId="2119008132" sldId="261"/>
            <ac:spMk id="3085" creationId="{4038CB10-1F5C-4D54-9DF7-12586DE5B007}"/>
          </ac:spMkLst>
        </pc:spChg>
        <pc:spChg chg="add del">
          <ac:chgData name="Savoie, Bruce (ASD-S)" userId="90f4cde2-e460-48f0-a8c3-6a502e89c277" providerId="ADAL" clId="{CD76CC05-8127-438C-A982-F8EB4CB446FF}" dt="2022-05-23T22:36:58.918" v="2735"/>
          <ac:spMkLst>
            <pc:docMk/>
            <pc:sldMk cId="2119008132" sldId="261"/>
            <ac:spMk id="3097" creationId="{A3BAF07C-C39E-42EB-BB22-8D46691D9735}"/>
          </ac:spMkLst>
        </pc:spChg>
        <pc:spChg chg="add del">
          <ac:chgData name="Savoie, Bruce (ASD-S)" userId="90f4cde2-e460-48f0-a8c3-6a502e89c277" providerId="ADAL" clId="{CD76CC05-8127-438C-A982-F8EB4CB446FF}" dt="2022-05-23T22:36:58.918" v="2735"/>
          <ac:spMkLst>
            <pc:docMk/>
            <pc:sldMk cId="2119008132" sldId="261"/>
            <ac:spMk id="3118" creationId="{44C110BA-81E8-4247-853A-5F2B93E92E46}"/>
          </ac:spMkLst>
        </pc:spChg>
        <pc:spChg chg="del">
          <ac:chgData name="Savoie, Bruce (ASD-S)" userId="90f4cde2-e460-48f0-a8c3-6a502e89c277" providerId="ADAL" clId="{CD76CC05-8127-438C-A982-F8EB4CB446FF}" dt="2022-04-10T23:18:33.275" v="135"/>
          <ac:spMkLst>
            <pc:docMk/>
            <pc:sldMk cId="2119008132" sldId="261"/>
            <ac:spMk id="4100" creationId="{4F645BF8-7885-4398-80BC-4C0DF24F5CEE}"/>
          </ac:spMkLst>
        </pc:spChg>
        <pc:spChg chg="del">
          <ac:chgData name="Savoie, Bruce (ASD-S)" userId="90f4cde2-e460-48f0-a8c3-6a502e89c277" providerId="ADAL" clId="{CD76CC05-8127-438C-A982-F8EB4CB446FF}" dt="2022-04-10T23:18:33.275" v="135"/>
          <ac:spMkLst>
            <pc:docMk/>
            <pc:sldMk cId="2119008132" sldId="261"/>
            <ac:spMk id="4101" creationId="{3212FB65-CD2B-4005-B910-132DCE19FCC7}"/>
          </ac:spMkLst>
        </pc:spChg>
        <pc:spChg chg="add">
          <ac:chgData name="Savoie, Bruce (ASD-S)" userId="90f4cde2-e460-48f0-a8c3-6a502e89c277" providerId="ADAL" clId="{CD76CC05-8127-438C-A982-F8EB4CB446FF}" dt="2022-06-05T15:29:20.907" v="3832" actId="26606"/>
          <ac:spMkLst>
            <pc:docMk/>
            <pc:sldMk cId="2119008132" sldId="261"/>
            <ac:spMk id="5129" creationId="{4038CB10-1F5C-4D54-9DF7-12586DE5B007}"/>
          </ac:spMkLst>
        </pc:spChg>
        <pc:spChg chg="add">
          <ac:chgData name="Savoie, Bruce (ASD-S)" userId="90f4cde2-e460-48f0-a8c3-6a502e89c277" providerId="ADAL" clId="{CD76CC05-8127-438C-A982-F8EB4CB446FF}" dt="2022-06-05T15:29:20.907" v="3832" actId="26606"/>
          <ac:spMkLst>
            <pc:docMk/>
            <pc:sldMk cId="2119008132" sldId="261"/>
            <ac:spMk id="5131" creationId="{73ED6512-6858-4552-B699-9A97FE9A4EA2}"/>
          </ac:spMkLst>
        </pc:spChg>
        <pc:grpChg chg="add del">
          <ac:chgData name="Savoie, Bruce (ASD-S)" userId="90f4cde2-e460-48f0-a8c3-6a502e89c277" providerId="ADAL" clId="{CD76CC05-8127-438C-A982-F8EB4CB446FF}" dt="2022-04-24T14:49:44.486" v="907"/>
          <ac:grpSpMkLst>
            <pc:docMk/>
            <pc:sldMk cId="2119008132" sldId="261"/>
            <ac:grpSpMk id="10" creationId="{260ACC13-B825-49F3-93DE-C8B8F2FA37A1}"/>
          </ac:grpSpMkLst>
        </pc:grpChg>
        <pc:grpChg chg="add del">
          <ac:chgData name="Savoie, Bruce (ASD-S)" userId="90f4cde2-e460-48f0-a8c3-6a502e89c277" providerId="ADAL" clId="{CD76CC05-8127-438C-A982-F8EB4CB446FF}" dt="2022-04-24T14:49:44.486" v="907"/>
          <ac:grpSpMkLst>
            <pc:docMk/>
            <pc:sldMk cId="2119008132" sldId="261"/>
            <ac:grpSpMk id="20" creationId="{50841A4E-5BC1-44B4-83CF-D524E8AEAD64}"/>
          </ac:grpSpMkLst>
        </pc:grpChg>
        <pc:grpChg chg="add del">
          <ac:chgData name="Savoie, Bruce (ASD-S)" userId="90f4cde2-e460-48f0-a8c3-6a502e89c277" providerId="ADAL" clId="{CD76CC05-8127-438C-A982-F8EB4CB446FF}" dt="2022-05-01T22:20:06.902" v="1253" actId="26606"/>
          <ac:grpSpMkLst>
            <pc:docMk/>
            <pc:sldMk cId="2119008132" sldId="261"/>
            <ac:grpSpMk id="23" creationId="{6B28271E-9555-42CD-BD73-34342E2C88AA}"/>
          </ac:grpSpMkLst>
        </pc:grpChg>
        <pc:grpChg chg="add del">
          <ac:chgData name="Savoie, Bruce (ASD-S)" userId="90f4cde2-e460-48f0-a8c3-6a502e89c277" providerId="ADAL" clId="{CD76CC05-8127-438C-A982-F8EB4CB446FF}" dt="2022-05-01T22:20:06.902" v="1253" actId="26606"/>
          <ac:grpSpMkLst>
            <pc:docMk/>
            <pc:sldMk cId="2119008132" sldId="261"/>
            <ac:grpSpMk id="46" creationId="{3EF50F21-ED59-4E25-B7BC-73AD45B39542}"/>
          </ac:grpSpMkLst>
        </pc:grpChg>
        <pc:grpChg chg="add del">
          <ac:chgData name="Savoie, Bruce (ASD-S)" userId="90f4cde2-e460-48f0-a8c3-6a502e89c277" providerId="ADAL" clId="{CD76CC05-8127-438C-A982-F8EB4CB446FF}" dt="2022-05-01T22:20:06.902" v="1253" actId="26606"/>
          <ac:grpSpMkLst>
            <pc:docMk/>
            <pc:sldMk cId="2119008132" sldId="261"/>
            <ac:grpSpMk id="60" creationId="{672F9DC4-C2C4-43CF-9C2C-2EE1826F77A2}"/>
          </ac:grpSpMkLst>
        </pc:grpChg>
        <pc:grpChg chg="add del">
          <ac:chgData name="Savoie, Bruce (ASD-S)" userId="90f4cde2-e460-48f0-a8c3-6a502e89c277" providerId="ADAL" clId="{CD76CC05-8127-438C-A982-F8EB4CB446FF}" dt="2022-05-15T22:27:27.008" v="2102" actId="26606"/>
          <ac:grpSpMkLst>
            <pc:docMk/>
            <pc:sldMk cId="2119008132" sldId="261"/>
            <ac:grpSpMk id="71" creationId="{AE19E2D2-078B-459F-A431-2037B063FDF3}"/>
          </ac:grpSpMkLst>
        </pc:grpChg>
        <pc:grpChg chg="add del">
          <ac:chgData name="Savoie, Bruce (ASD-S)" userId="90f4cde2-e460-48f0-a8c3-6a502e89c277" providerId="ADAL" clId="{CD76CC05-8127-438C-A982-F8EB4CB446FF}" dt="2022-05-01T22:20:06.902" v="1253" actId="26606"/>
          <ac:grpSpMkLst>
            <pc:docMk/>
            <pc:sldMk cId="2119008132" sldId="261"/>
            <ac:grpSpMk id="73" creationId="{8267D78B-5467-413E-AA16-317DC14DEDF7}"/>
          </ac:grpSpMkLst>
        </pc:grpChg>
        <pc:grpChg chg="add del">
          <ac:chgData name="Savoie, Bruce (ASD-S)" userId="90f4cde2-e460-48f0-a8c3-6a502e89c277" providerId="ADAL" clId="{CD76CC05-8127-438C-A982-F8EB4CB446FF}" dt="2022-05-09T22:04:42.289" v="1859"/>
          <ac:grpSpMkLst>
            <pc:docMk/>
            <pc:sldMk cId="2119008132" sldId="261"/>
            <ac:grpSpMk id="88" creationId="{6B28271E-9555-42CD-BD73-34342E2C88AA}"/>
          </ac:grpSpMkLst>
        </pc:grpChg>
        <pc:grpChg chg="add del">
          <ac:chgData name="Savoie, Bruce (ASD-S)" userId="90f4cde2-e460-48f0-a8c3-6a502e89c277" providerId="ADAL" clId="{CD76CC05-8127-438C-A982-F8EB4CB446FF}" dt="2022-05-15T22:27:27.008" v="2102" actId="26606"/>
          <ac:grpSpMkLst>
            <pc:docMk/>
            <pc:sldMk cId="2119008132" sldId="261"/>
            <ac:grpSpMk id="94" creationId="{E10C7CFA-FC7F-479C-9026-39109C0B5967}"/>
          </ac:grpSpMkLst>
        </pc:grpChg>
        <pc:grpChg chg="add del">
          <ac:chgData name="Savoie, Bruce (ASD-S)" userId="90f4cde2-e460-48f0-a8c3-6a502e89c277" providerId="ADAL" clId="{CD76CC05-8127-438C-A982-F8EB4CB446FF}" dt="2022-05-15T22:27:27.008" v="2102" actId="26606"/>
          <ac:grpSpMkLst>
            <pc:docMk/>
            <pc:sldMk cId="2119008132" sldId="261"/>
            <ac:grpSpMk id="101" creationId="{75343792-FB15-4868-8582-6FB07FD06552}"/>
          </ac:grpSpMkLst>
        </pc:grpChg>
        <pc:grpChg chg="add del">
          <ac:chgData name="Savoie, Bruce (ASD-S)" userId="90f4cde2-e460-48f0-a8c3-6a502e89c277" providerId="ADAL" clId="{CD76CC05-8127-438C-A982-F8EB4CB446FF}" dt="2022-05-09T22:04:42.289" v="1859"/>
          <ac:grpSpMkLst>
            <pc:docMk/>
            <pc:sldMk cId="2119008132" sldId="261"/>
            <ac:grpSpMk id="102" creationId="{8267D78B-5467-413E-AA16-317DC14DEDF7}"/>
          </ac:grpSpMkLst>
        </pc:grpChg>
        <pc:grpChg chg="add del">
          <ac:chgData name="Savoie, Bruce (ASD-S)" userId="90f4cde2-e460-48f0-a8c3-6a502e89c277" providerId="ADAL" clId="{CD76CC05-8127-438C-A982-F8EB4CB446FF}" dt="2022-05-09T22:04:42.289" v="1859"/>
          <ac:grpSpMkLst>
            <pc:docMk/>
            <pc:sldMk cId="2119008132" sldId="261"/>
            <ac:grpSpMk id="124" creationId="{D3ABA9C9-9CC6-4B93-8EE4-A4550C5C2691}"/>
          </ac:grpSpMkLst>
        </pc:grpChg>
        <pc:grpChg chg="add del">
          <ac:chgData name="Savoie, Bruce (ASD-S)" userId="90f4cde2-e460-48f0-a8c3-6a502e89c277" providerId="ADAL" clId="{CD76CC05-8127-438C-A982-F8EB4CB446FF}" dt="2022-05-09T22:04:42.289" v="1859"/>
          <ac:grpSpMkLst>
            <pc:docMk/>
            <pc:sldMk cId="2119008132" sldId="261"/>
            <ac:grpSpMk id="138" creationId="{2BC5EA1C-98C5-4527-9229-AED44F1566DB}"/>
          </ac:grpSpMkLst>
        </pc:grpChg>
        <pc:grpChg chg="add del">
          <ac:chgData name="Savoie, Bruce (ASD-S)" userId="90f4cde2-e460-48f0-a8c3-6a502e89c277" providerId="ADAL" clId="{CD76CC05-8127-438C-A982-F8EB4CB446FF}" dt="2022-05-15T22:27:27.008" v="2102" actId="26606"/>
          <ac:grpSpMkLst>
            <pc:docMk/>
            <pc:sldMk cId="2119008132" sldId="261"/>
            <ac:grpSpMk id="3087" creationId="{F594A2EF-2FF2-48A2-91C9-02790030750B}"/>
          </ac:grpSpMkLst>
        </pc:grpChg>
        <pc:grpChg chg="add del">
          <ac:chgData name="Savoie, Bruce (ASD-S)" userId="90f4cde2-e460-48f0-a8c3-6a502e89c277" providerId="ADAL" clId="{CD76CC05-8127-438C-A982-F8EB4CB446FF}" dt="2022-05-23T22:36:58.918" v="2735"/>
          <ac:grpSpMkLst>
            <pc:docMk/>
            <pc:sldMk cId="2119008132" sldId="261"/>
            <ac:grpSpMk id="3089" creationId="{E8DD8E1A-9945-4DBA-BC40-7A028BF32D2D}"/>
          </ac:grpSpMkLst>
        </pc:grpChg>
        <pc:grpChg chg="add del">
          <ac:chgData name="Savoie, Bruce (ASD-S)" userId="90f4cde2-e460-48f0-a8c3-6a502e89c277" providerId="ADAL" clId="{CD76CC05-8127-438C-A982-F8EB4CB446FF}" dt="2022-05-23T22:36:58.918" v="2735"/>
          <ac:grpSpMkLst>
            <pc:docMk/>
            <pc:sldMk cId="2119008132" sldId="261"/>
            <ac:grpSpMk id="3096" creationId="{F35369DB-627C-41BD-9041-6426E8BF6604}"/>
          </ac:grpSpMkLst>
        </pc:grpChg>
        <pc:grpChg chg="add del">
          <ac:chgData name="Savoie, Bruce (ASD-S)" userId="90f4cde2-e460-48f0-a8c3-6a502e89c277" providerId="ADAL" clId="{CD76CC05-8127-438C-A982-F8EB4CB446FF}" dt="2022-05-23T22:36:58.918" v="2735"/>
          <ac:grpSpMkLst>
            <pc:docMk/>
            <pc:sldMk cId="2119008132" sldId="261"/>
            <ac:grpSpMk id="3098" creationId="{D8E9CF54-0466-4261-9E62-0249E60E1886}"/>
          </ac:grpSpMkLst>
        </pc:grpChg>
        <pc:picChg chg="add del mod ord">
          <ac:chgData name="Savoie, Bruce (ASD-S)" userId="90f4cde2-e460-48f0-a8c3-6a502e89c277" providerId="ADAL" clId="{CD76CC05-8127-438C-A982-F8EB4CB446FF}" dt="2022-05-15T22:27:15.929" v="2099" actId="478"/>
          <ac:picMkLst>
            <pc:docMk/>
            <pc:sldMk cId="2119008132" sldId="261"/>
            <ac:picMk id="5" creationId="{B9E573DD-9697-49F8-9E21-77AA5784635E}"/>
          </ac:picMkLst>
        </pc:picChg>
        <pc:picChg chg="add del">
          <ac:chgData name="Savoie, Bruce (ASD-S)" userId="90f4cde2-e460-48f0-a8c3-6a502e89c277" providerId="ADAL" clId="{CD76CC05-8127-438C-A982-F8EB4CB446FF}" dt="2022-05-01T22:18:21.216" v="1227"/>
          <ac:picMkLst>
            <pc:docMk/>
            <pc:sldMk cId="2119008132" sldId="261"/>
            <ac:picMk id="7" creationId="{01AF5FBB-9FDC-4D75-9DD6-DAF01ED197A0}"/>
          </ac:picMkLst>
        </pc:picChg>
        <pc:picChg chg="add del">
          <ac:chgData name="Savoie, Bruce (ASD-S)" userId="90f4cde2-e460-48f0-a8c3-6a502e89c277" providerId="ADAL" clId="{CD76CC05-8127-438C-A982-F8EB4CB446FF}" dt="2022-05-15T22:23:41.866" v="2078"/>
          <ac:picMkLst>
            <pc:docMk/>
            <pc:sldMk cId="2119008132" sldId="261"/>
            <ac:picMk id="11" creationId="{CFD580F5-E7BF-4C1D-BEFD-4A4601EBA876}"/>
          </ac:picMkLst>
        </pc:picChg>
        <pc:picChg chg="add del">
          <ac:chgData name="Savoie, Bruce (ASD-S)" userId="90f4cde2-e460-48f0-a8c3-6a502e89c277" providerId="ADAL" clId="{CD76CC05-8127-438C-A982-F8EB4CB446FF}" dt="2022-05-01T22:18:21.216" v="1227"/>
          <ac:picMkLst>
            <pc:docMk/>
            <pc:sldMk cId="2119008132" sldId="261"/>
            <ac:picMk id="12" creationId="{933BBBE6-F4CF-483E-BA74-B51421B4D93F}"/>
          </ac:picMkLst>
        </pc:picChg>
        <pc:picChg chg="add del">
          <ac:chgData name="Savoie, Bruce (ASD-S)" userId="90f4cde2-e460-48f0-a8c3-6a502e89c277" providerId="ADAL" clId="{CD76CC05-8127-438C-A982-F8EB4CB446FF}" dt="2022-05-01T22:18:21.216" v="1227"/>
          <ac:picMkLst>
            <pc:docMk/>
            <pc:sldMk cId="2119008132" sldId="261"/>
            <ac:picMk id="26" creationId="{6A24046D-AAB6-4470-AC22-6448D576E5B5}"/>
          </ac:picMkLst>
        </pc:picChg>
        <pc:picChg chg="add del">
          <ac:chgData name="Savoie, Bruce (ASD-S)" userId="90f4cde2-e460-48f0-a8c3-6a502e89c277" providerId="ADAL" clId="{CD76CC05-8127-438C-A982-F8EB4CB446FF}" dt="2022-05-01T22:18:21.216" v="1227"/>
          <ac:picMkLst>
            <pc:docMk/>
            <pc:sldMk cId="2119008132" sldId="261"/>
            <ac:picMk id="28" creationId="{211A0A85-392D-49DA-B9EC-82262B3B9614}"/>
          </ac:picMkLst>
        </pc:picChg>
        <pc:picChg chg="add del mod">
          <ac:chgData name="Savoie, Bruce (ASD-S)" userId="90f4cde2-e460-48f0-a8c3-6a502e89c277" providerId="ADAL" clId="{CD76CC05-8127-438C-A982-F8EB4CB446FF}" dt="2022-06-05T15:29:01.322" v="3830" actId="478"/>
          <ac:picMkLst>
            <pc:docMk/>
            <pc:sldMk cId="2119008132" sldId="261"/>
            <ac:picMk id="3074" creationId="{0F2AAC18-7502-D282-94C6-292EB41291D4}"/>
          </ac:picMkLst>
        </pc:picChg>
        <pc:picChg chg="add del">
          <ac:chgData name="Savoie, Bruce (ASD-S)" userId="90f4cde2-e460-48f0-a8c3-6a502e89c277" providerId="ADAL" clId="{CD76CC05-8127-438C-A982-F8EB4CB446FF}" dt="2022-05-29T20:55:12.349" v="3613"/>
          <ac:picMkLst>
            <pc:docMk/>
            <pc:sldMk cId="2119008132" sldId="261"/>
            <ac:picMk id="3076" creationId="{E77D5960-B3B3-4AE1-8BBD-3C55D906A615}"/>
          </ac:picMkLst>
        </pc:picChg>
        <pc:picChg chg="add del">
          <ac:chgData name="Savoie, Bruce (ASD-S)" userId="90f4cde2-e460-48f0-a8c3-6a502e89c277" providerId="ADAL" clId="{CD76CC05-8127-438C-A982-F8EB4CB446FF}" dt="2022-05-29T20:55:12.349" v="3613"/>
          <ac:picMkLst>
            <pc:docMk/>
            <pc:sldMk cId="2119008132" sldId="261"/>
            <ac:picMk id="3077" creationId="{9FB9CC80-2FAF-48FC-8450-4A57460F94B2}"/>
          </ac:picMkLst>
        </pc:picChg>
        <pc:picChg chg="del">
          <ac:chgData name="Savoie, Bruce (ASD-S)" userId="90f4cde2-e460-48f0-a8c3-6a502e89c277" providerId="ADAL" clId="{CD76CC05-8127-438C-A982-F8EB4CB446FF}" dt="2022-04-10T23:18:28.330" v="129" actId="478"/>
          <ac:picMkLst>
            <pc:docMk/>
            <pc:sldMk cId="2119008132" sldId="261"/>
            <ac:picMk id="4098" creationId="{C9AD5C57-37FE-41A7-BA7A-A78FD076FEEA}"/>
          </ac:picMkLst>
        </pc:picChg>
        <pc:picChg chg="add mod">
          <ac:chgData name="Savoie, Bruce (ASD-S)" userId="90f4cde2-e460-48f0-a8c3-6a502e89c277" providerId="ADAL" clId="{CD76CC05-8127-438C-A982-F8EB4CB446FF}" dt="2022-06-05T15:29:20.907" v="3832" actId="26606"/>
          <ac:picMkLst>
            <pc:docMk/>
            <pc:sldMk cId="2119008132" sldId="261"/>
            <ac:picMk id="5122" creationId="{D91E32BA-0C4E-D3E1-0D47-3EB66F61E137}"/>
          </ac:picMkLst>
        </pc:picChg>
        <pc:cxnChg chg="add del">
          <ac:chgData name="Savoie, Bruce (ASD-S)" userId="90f4cde2-e460-48f0-a8c3-6a502e89c277" providerId="ADAL" clId="{CD76CC05-8127-438C-A982-F8EB4CB446FF}" dt="2022-06-05T15:28:52.716" v="3829" actId="26606"/>
          <ac:cxnSpMkLst>
            <pc:docMk/>
            <pc:sldMk cId="2119008132" sldId="261"/>
            <ac:cxnSpMk id="3078" creationId="{A834348D-C609-4DDD-BC0E-8CCD47C1B283}"/>
          </ac:cxnSpMkLst>
        </pc:cxnChg>
        <pc:cxnChg chg="add del">
          <ac:chgData name="Savoie, Bruce (ASD-S)" userId="90f4cde2-e460-48f0-a8c3-6a502e89c277" providerId="ADAL" clId="{CD76CC05-8127-438C-A982-F8EB4CB446FF}" dt="2022-06-05T15:29:20.907" v="3832" actId="26606"/>
          <ac:cxnSpMkLst>
            <pc:docMk/>
            <pc:sldMk cId="2119008132" sldId="261"/>
            <ac:cxnSpMk id="3083" creationId="{E3E1ECA2-449F-4E97-BD3B-2CAC05378A94}"/>
          </ac:cxnSpMkLst>
        </pc:cxnChg>
        <pc:cxnChg chg="add">
          <ac:chgData name="Savoie, Bruce (ASD-S)" userId="90f4cde2-e460-48f0-a8c3-6a502e89c277" providerId="ADAL" clId="{CD76CC05-8127-438C-A982-F8EB4CB446FF}" dt="2022-06-05T15:29:20.907" v="3832" actId="26606"/>
          <ac:cxnSpMkLst>
            <pc:docMk/>
            <pc:sldMk cId="2119008132" sldId="261"/>
            <ac:cxnSpMk id="5127" creationId="{E3E1ECA2-449F-4E97-BD3B-2CAC05378A94}"/>
          </ac:cxnSpMkLst>
        </pc:cxnChg>
      </pc:sldChg>
      <pc:sldChg chg="addSp delSp modSp del mod setBg delDesignElem">
        <pc:chgData name="Savoie, Bruce (ASD-S)" userId="90f4cde2-e460-48f0-a8c3-6a502e89c277" providerId="ADAL" clId="{CD76CC05-8127-438C-A982-F8EB4CB446FF}" dt="2022-05-29T20:43:51.312" v="3183" actId="2696"/>
        <pc:sldMkLst>
          <pc:docMk/>
          <pc:sldMk cId="875609225" sldId="265"/>
        </pc:sldMkLst>
        <pc:spChg chg="mod ord">
          <ac:chgData name="Savoie, Bruce (ASD-S)" userId="90f4cde2-e460-48f0-a8c3-6a502e89c277" providerId="ADAL" clId="{CD76CC05-8127-438C-A982-F8EB4CB446FF}" dt="2022-05-23T22:38:36.819" v="2759" actId="26606"/>
          <ac:spMkLst>
            <pc:docMk/>
            <pc:sldMk cId="875609225" sldId="265"/>
            <ac:spMk id="2" creationId="{6A00CCF3-8131-48A6-8720-23054D5F0D56}"/>
          </ac:spMkLst>
        </pc:spChg>
        <pc:spChg chg="add del mod">
          <ac:chgData name="Savoie, Bruce (ASD-S)" userId="90f4cde2-e460-48f0-a8c3-6a502e89c277" providerId="ADAL" clId="{CD76CC05-8127-438C-A982-F8EB4CB446FF}" dt="2022-04-10T23:22:13.569" v="150"/>
          <ac:spMkLst>
            <pc:docMk/>
            <pc:sldMk cId="875609225" sldId="265"/>
            <ac:spMk id="3" creationId="{2305D413-57A9-4D82-AB18-3262B7175471}"/>
          </ac:spMkLst>
        </pc:spChg>
        <pc:spChg chg="add del mod">
          <ac:chgData name="Savoie, Bruce (ASD-S)" userId="90f4cde2-e460-48f0-a8c3-6a502e89c277" providerId="ADAL" clId="{CD76CC05-8127-438C-A982-F8EB4CB446FF}" dt="2022-05-15T22:26:50.302" v="2097"/>
          <ac:spMkLst>
            <pc:docMk/>
            <pc:sldMk cId="875609225" sldId="265"/>
            <ac:spMk id="3" creationId="{761B356C-AEA8-54FE-B8A2-87158B362C12}"/>
          </ac:spMkLst>
        </pc:spChg>
        <pc:spChg chg="add del mod">
          <ac:chgData name="Savoie, Bruce (ASD-S)" userId="90f4cde2-e460-48f0-a8c3-6a502e89c277" providerId="ADAL" clId="{CD76CC05-8127-438C-A982-F8EB4CB446FF}" dt="2022-05-01T22:16:20.510" v="1216"/>
          <ac:spMkLst>
            <pc:docMk/>
            <pc:sldMk cId="875609225" sldId="265"/>
            <ac:spMk id="3" creationId="{94A7F6D9-9662-4376-9A74-4A5468CB5EB1}"/>
          </ac:spMkLst>
        </pc:spChg>
        <pc:spChg chg="add del mod">
          <ac:chgData name="Savoie, Bruce (ASD-S)" userId="90f4cde2-e460-48f0-a8c3-6a502e89c277" providerId="ADAL" clId="{CD76CC05-8127-438C-A982-F8EB4CB446FF}" dt="2022-05-09T22:02:27.675" v="1847"/>
          <ac:spMkLst>
            <pc:docMk/>
            <pc:sldMk cId="875609225" sldId="265"/>
            <ac:spMk id="3" creationId="{AAD4294E-34B9-D331-9B34-A480CD6787C1}"/>
          </ac:spMkLst>
        </pc:spChg>
        <pc:spChg chg="add del mod">
          <ac:chgData name="Savoie, Bruce (ASD-S)" userId="90f4cde2-e460-48f0-a8c3-6a502e89c277" providerId="ADAL" clId="{CD76CC05-8127-438C-A982-F8EB4CB446FF}" dt="2022-05-23T22:34:47.115" v="2698"/>
          <ac:spMkLst>
            <pc:docMk/>
            <pc:sldMk cId="875609225" sldId="265"/>
            <ac:spMk id="3" creationId="{CE908B24-94CF-2352-B5FB-572CA2A557BA}"/>
          </ac:spMkLst>
        </pc:spChg>
        <pc:spChg chg="mod ord">
          <ac:chgData name="Savoie, Bruce (ASD-S)" userId="90f4cde2-e460-48f0-a8c3-6a502e89c277" providerId="ADAL" clId="{CD76CC05-8127-438C-A982-F8EB4CB446FF}" dt="2022-05-23T22:38:36.819" v="2759" actId="26606"/>
          <ac:spMkLst>
            <pc:docMk/>
            <pc:sldMk cId="875609225" sldId="265"/>
            <ac:spMk id="4" creationId="{54D2BC26-CB9E-4B1E-A189-7DB32A953C38}"/>
          </ac:spMkLst>
        </pc:spChg>
        <pc:spChg chg="add del">
          <ac:chgData name="Savoie, Bruce (ASD-S)" userId="90f4cde2-e460-48f0-a8c3-6a502e89c277" providerId="ADAL" clId="{CD76CC05-8127-438C-A982-F8EB4CB446FF}" dt="2022-05-23T22:36:58.918" v="2735"/>
          <ac:spMkLst>
            <pc:docMk/>
            <pc:sldMk cId="875609225" sldId="265"/>
            <ac:spMk id="38" creationId="{7CC9829A-26F6-4595-8608-1A9F57DA7504}"/>
          </ac:spMkLst>
        </pc:spChg>
        <pc:spChg chg="add del">
          <ac:chgData name="Savoie, Bruce (ASD-S)" userId="90f4cde2-e460-48f0-a8c3-6a502e89c277" providerId="ADAL" clId="{CD76CC05-8127-438C-A982-F8EB4CB446FF}" dt="2022-05-01T22:18:21.216" v="1227"/>
          <ac:spMkLst>
            <pc:docMk/>
            <pc:sldMk cId="875609225" sldId="265"/>
            <ac:spMk id="75" creationId="{8DA14841-53A4-4935-BE65-C8373B8A6D06}"/>
          </ac:spMkLst>
        </pc:spChg>
        <pc:spChg chg="add del">
          <ac:chgData name="Savoie, Bruce (ASD-S)" userId="90f4cde2-e460-48f0-a8c3-6a502e89c277" providerId="ADAL" clId="{CD76CC05-8127-438C-A982-F8EB4CB446FF}" dt="2022-05-01T22:18:21.216" v="1227"/>
          <ac:spMkLst>
            <pc:docMk/>
            <pc:sldMk cId="875609225" sldId="265"/>
            <ac:spMk id="77" creationId="{9877C2CF-B2DD-41C8-8B5E-152673376B41}"/>
          </ac:spMkLst>
        </pc:spChg>
        <pc:spChg chg="add del">
          <ac:chgData name="Savoie, Bruce (ASD-S)" userId="90f4cde2-e460-48f0-a8c3-6a502e89c277" providerId="ADAL" clId="{CD76CC05-8127-438C-A982-F8EB4CB446FF}" dt="2022-05-01T22:18:21.216" v="1227"/>
          <ac:spMkLst>
            <pc:docMk/>
            <pc:sldMk cId="875609225" sldId="265"/>
            <ac:spMk id="81" creationId="{A00CCC86-7A88-4DFF-A0D0-6604606A2AEA}"/>
          </ac:spMkLst>
        </pc:spChg>
        <pc:spChg chg="add del">
          <ac:chgData name="Savoie, Bruce (ASD-S)" userId="90f4cde2-e460-48f0-a8c3-6a502e89c277" providerId="ADAL" clId="{CD76CC05-8127-438C-A982-F8EB4CB446FF}" dt="2022-05-01T22:18:21.216" v="1227"/>
          <ac:spMkLst>
            <pc:docMk/>
            <pc:sldMk cId="875609225" sldId="265"/>
            <ac:spMk id="83" creationId="{E1F8ABFD-155B-4386-AE33-6E13057CFCF3}"/>
          </ac:spMkLst>
        </pc:spChg>
        <pc:spChg chg="add del">
          <ac:chgData name="Savoie, Bruce (ASD-S)" userId="90f4cde2-e460-48f0-a8c3-6a502e89c277" providerId="ADAL" clId="{CD76CC05-8127-438C-A982-F8EB4CB446FF}" dt="2022-05-01T22:18:21.216" v="1227"/>
          <ac:spMkLst>
            <pc:docMk/>
            <pc:sldMk cId="875609225" sldId="265"/>
            <ac:spMk id="85" creationId="{2FD6CE23-240D-415B-81B0-F15CE60767AC}"/>
          </ac:spMkLst>
        </pc:spChg>
        <pc:spChg chg="add del">
          <ac:chgData name="Savoie, Bruce (ASD-S)" userId="90f4cde2-e460-48f0-a8c3-6a502e89c277" providerId="ADAL" clId="{CD76CC05-8127-438C-A982-F8EB4CB446FF}" dt="2022-04-24T14:49:44.486" v="907"/>
          <ac:spMkLst>
            <pc:docMk/>
            <pc:sldMk cId="875609225" sldId="265"/>
            <ac:spMk id="87" creationId="{55599FE3-8CCE-4364-9F89-0C11699C4F6A}"/>
          </ac:spMkLst>
        </pc:spChg>
        <pc:spChg chg="add del">
          <ac:chgData name="Savoie, Bruce (ASD-S)" userId="90f4cde2-e460-48f0-a8c3-6a502e89c277" providerId="ADAL" clId="{CD76CC05-8127-438C-A982-F8EB4CB446FF}" dt="2022-05-01T22:18:21.216" v="1227"/>
          <ac:spMkLst>
            <pc:docMk/>
            <pc:sldMk cId="875609225" sldId="265"/>
            <ac:spMk id="91" creationId="{7FC58165-2D0C-46A8-9039-E47107B796CD}"/>
          </ac:spMkLst>
        </pc:spChg>
        <pc:spChg chg="add del">
          <ac:chgData name="Savoie, Bruce (ASD-S)" userId="90f4cde2-e460-48f0-a8c3-6a502e89c277" providerId="ADAL" clId="{CD76CC05-8127-438C-A982-F8EB4CB446FF}" dt="2022-05-01T22:18:21.216" v="1227"/>
          <ac:spMkLst>
            <pc:docMk/>
            <pc:sldMk cId="875609225" sldId="265"/>
            <ac:spMk id="93" creationId="{DAB394C5-66AD-4654-96DD-5F7A5B282088}"/>
          </ac:spMkLst>
        </pc:spChg>
        <pc:spChg chg="add del">
          <ac:chgData name="Savoie, Bruce (ASD-S)" userId="90f4cde2-e460-48f0-a8c3-6a502e89c277" providerId="ADAL" clId="{CD76CC05-8127-438C-A982-F8EB4CB446FF}" dt="2022-05-01T22:18:21.216" v="1227"/>
          <ac:spMkLst>
            <pc:docMk/>
            <pc:sldMk cId="875609225" sldId="265"/>
            <ac:spMk id="95" creationId="{10006BD7-716F-4665-AEF3-99B3188222BF}"/>
          </ac:spMkLst>
        </pc:spChg>
        <pc:spChg chg="add del">
          <ac:chgData name="Savoie, Bruce (ASD-S)" userId="90f4cde2-e460-48f0-a8c3-6a502e89c277" providerId="ADAL" clId="{CD76CC05-8127-438C-A982-F8EB4CB446FF}" dt="2022-05-01T22:18:21.216" v="1227"/>
          <ac:spMkLst>
            <pc:docMk/>
            <pc:sldMk cId="875609225" sldId="265"/>
            <ac:spMk id="97" creationId="{17038EEB-6071-4BDA-AA8F-6D46EB56DE00}"/>
          </ac:spMkLst>
        </pc:spChg>
        <pc:spChg chg="add del">
          <ac:chgData name="Savoie, Bruce (ASD-S)" userId="90f4cde2-e460-48f0-a8c3-6a502e89c277" providerId="ADAL" clId="{CD76CC05-8127-438C-A982-F8EB4CB446FF}" dt="2022-05-09T22:04:42.289" v="1859"/>
          <ac:spMkLst>
            <pc:docMk/>
            <pc:sldMk cId="875609225" sldId="265"/>
            <ac:spMk id="99" creationId="{02C63E57-6267-4B3F-B340-7BB32196E13B}"/>
          </ac:spMkLst>
        </pc:spChg>
        <pc:spChg chg="add del">
          <ac:chgData name="Savoie, Bruce (ASD-S)" userId="90f4cde2-e460-48f0-a8c3-6a502e89c277" providerId="ADAL" clId="{CD76CC05-8127-438C-A982-F8EB4CB446FF}" dt="2022-05-09T22:04:42.289" v="1859"/>
          <ac:spMkLst>
            <pc:docMk/>
            <pc:sldMk cId="875609225" sldId="265"/>
            <ac:spMk id="101" creationId="{9B69918D-3001-4338-8904-380A53B241FB}"/>
          </ac:spMkLst>
        </pc:spChg>
        <pc:spChg chg="add del">
          <ac:chgData name="Savoie, Bruce (ASD-S)" userId="90f4cde2-e460-48f0-a8c3-6a502e89c277" providerId="ADAL" clId="{CD76CC05-8127-438C-A982-F8EB4CB446FF}" dt="2022-05-09T22:04:42.289" v="1859"/>
          <ac:spMkLst>
            <pc:docMk/>
            <pc:sldMk cId="875609225" sldId="265"/>
            <ac:spMk id="103" creationId="{B2EC7880-C5D9-40A8-A6B0-3198AD07AD1B}"/>
          </ac:spMkLst>
        </pc:spChg>
        <pc:spChg chg="add del">
          <ac:chgData name="Savoie, Bruce (ASD-S)" userId="90f4cde2-e460-48f0-a8c3-6a502e89c277" providerId="ADAL" clId="{CD76CC05-8127-438C-A982-F8EB4CB446FF}" dt="2022-05-01T22:18:21.216" v="1227"/>
          <ac:spMkLst>
            <pc:docMk/>
            <pc:sldMk cId="875609225" sldId="265"/>
            <ac:spMk id="3077" creationId="{24923D72-7E69-464B-94C5-B2530008D094}"/>
          </ac:spMkLst>
        </pc:spChg>
        <pc:spChg chg="add">
          <ac:chgData name="Savoie, Bruce (ASD-S)" userId="90f4cde2-e460-48f0-a8c3-6a502e89c277" providerId="ADAL" clId="{CD76CC05-8127-438C-A982-F8EB4CB446FF}" dt="2022-05-23T22:38:36.819" v="2759" actId="26606"/>
          <ac:spMkLst>
            <pc:docMk/>
            <pc:sldMk cId="875609225" sldId="265"/>
            <ac:spMk id="4103" creationId="{963A4123-81D9-498E-AD37-DE8F563D69FB}"/>
          </ac:spMkLst>
        </pc:spChg>
        <pc:spChg chg="add">
          <ac:chgData name="Savoie, Bruce (ASD-S)" userId="90f4cde2-e460-48f0-a8c3-6a502e89c277" providerId="ADAL" clId="{CD76CC05-8127-438C-A982-F8EB4CB446FF}" dt="2022-05-23T22:38:36.819" v="2759" actId="26606"/>
          <ac:spMkLst>
            <pc:docMk/>
            <pc:sldMk cId="875609225" sldId="265"/>
            <ac:spMk id="4105" creationId="{9EBD6E15-E667-419E-A56A-42E98787B514}"/>
          </ac:spMkLst>
        </pc:spChg>
        <pc:spChg chg="del">
          <ac:chgData name="Savoie, Bruce (ASD-S)" userId="90f4cde2-e460-48f0-a8c3-6a502e89c277" providerId="ADAL" clId="{CD76CC05-8127-438C-A982-F8EB4CB446FF}" dt="2022-04-10T23:18:33.275" v="135"/>
          <ac:spMkLst>
            <pc:docMk/>
            <pc:sldMk cId="875609225" sldId="265"/>
            <ac:spMk id="5124" creationId="{4F645BF8-7885-4398-80BC-4C0DF24F5CEE}"/>
          </ac:spMkLst>
        </pc:spChg>
        <pc:spChg chg="del">
          <ac:chgData name="Savoie, Bruce (ASD-S)" userId="90f4cde2-e460-48f0-a8c3-6a502e89c277" providerId="ADAL" clId="{CD76CC05-8127-438C-A982-F8EB4CB446FF}" dt="2022-04-10T23:18:33.275" v="135"/>
          <ac:spMkLst>
            <pc:docMk/>
            <pc:sldMk cId="875609225" sldId="265"/>
            <ac:spMk id="5125" creationId="{3212FB65-CD2B-4005-B910-132DCE19FCC7}"/>
          </ac:spMkLst>
        </pc:spChg>
        <pc:spChg chg="del">
          <ac:chgData name="Savoie, Bruce (ASD-S)" userId="90f4cde2-e460-48f0-a8c3-6a502e89c277" providerId="ADAL" clId="{CD76CC05-8127-438C-A982-F8EB4CB446FF}" dt="2022-04-10T23:18:33.275" v="135"/>
          <ac:spMkLst>
            <pc:docMk/>
            <pc:sldMk cId="875609225" sldId="265"/>
            <ac:spMk id="5126" creationId="{B5DC95B7-2A72-483B-BA19-2BE751205541}"/>
          </ac:spMkLst>
        </pc:spChg>
        <pc:spChg chg="del">
          <ac:chgData name="Savoie, Bruce (ASD-S)" userId="90f4cde2-e460-48f0-a8c3-6a502e89c277" providerId="ADAL" clId="{CD76CC05-8127-438C-A982-F8EB4CB446FF}" dt="2022-04-10T23:18:33.275" v="135"/>
          <ac:spMkLst>
            <pc:docMk/>
            <pc:sldMk cId="875609225" sldId="265"/>
            <ac:spMk id="5127" creationId="{1C822AFE-7E96-4A51-9E55-FCAEACD21357}"/>
          </ac:spMkLst>
        </pc:spChg>
        <pc:spChg chg="del">
          <ac:chgData name="Savoie, Bruce (ASD-S)" userId="90f4cde2-e460-48f0-a8c3-6a502e89c277" providerId="ADAL" clId="{CD76CC05-8127-438C-A982-F8EB4CB446FF}" dt="2022-04-10T23:18:33.275" v="135"/>
          <ac:spMkLst>
            <pc:docMk/>
            <pc:sldMk cId="875609225" sldId="265"/>
            <ac:spMk id="5128" creationId="{9169EA61-C175-4B7E-807B-58199DEA7FB3}"/>
          </ac:spMkLst>
        </pc:spChg>
        <pc:grpChg chg="add del">
          <ac:chgData name="Savoie, Bruce (ASD-S)" userId="90f4cde2-e460-48f0-a8c3-6a502e89c277" providerId="ADAL" clId="{CD76CC05-8127-438C-A982-F8EB4CB446FF}" dt="2022-05-23T22:36:58.918" v="2735"/>
          <ac:grpSpMkLst>
            <pc:docMk/>
            <pc:sldMk cId="875609225" sldId="265"/>
            <ac:grpSpMk id="10" creationId="{AE19E2D2-078B-459F-A431-2037B063FDF3}"/>
          </ac:grpSpMkLst>
        </pc:grpChg>
        <pc:grpChg chg="add del">
          <ac:chgData name="Savoie, Bruce (ASD-S)" userId="90f4cde2-e460-48f0-a8c3-6a502e89c277" providerId="ADAL" clId="{CD76CC05-8127-438C-A982-F8EB4CB446FF}" dt="2022-05-23T22:36:58.918" v="2735"/>
          <ac:grpSpMkLst>
            <pc:docMk/>
            <pc:sldMk cId="875609225" sldId="265"/>
            <ac:grpSpMk id="33" creationId="{E10C7CFA-FC7F-479C-9026-39109C0B5967}"/>
          </ac:grpSpMkLst>
        </pc:grpChg>
        <pc:grpChg chg="add del">
          <ac:chgData name="Savoie, Bruce (ASD-S)" userId="90f4cde2-e460-48f0-a8c3-6a502e89c277" providerId="ADAL" clId="{CD76CC05-8127-438C-A982-F8EB4CB446FF}" dt="2022-05-23T22:36:58.918" v="2735"/>
          <ac:grpSpMkLst>
            <pc:docMk/>
            <pc:sldMk cId="875609225" sldId="265"/>
            <ac:grpSpMk id="40" creationId="{75343792-FB15-4868-8582-6FB07FD06552}"/>
          </ac:grpSpMkLst>
        </pc:grpChg>
        <pc:grpChg chg="add del">
          <ac:chgData name="Savoie, Bruce (ASD-S)" userId="90f4cde2-e460-48f0-a8c3-6a502e89c277" providerId="ADAL" clId="{CD76CC05-8127-438C-A982-F8EB4CB446FF}" dt="2022-05-23T22:36:58.918" v="2735"/>
          <ac:grpSpMkLst>
            <pc:docMk/>
            <pc:sldMk cId="875609225" sldId="265"/>
            <ac:grpSpMk id="63" creationId="{F594A2EF-2FF2-48A2-91C9-02790030750B}"/>
          </ac:grpSpMkLst>
        </pc:grpChg>
        <pc:grpChg chg="add del">
          <ac:chgData name="Savoie, Bruce (ASD-S)" userId="90f4cde2-e460-48f0-a8c3-6a502e89c277" providerId="ADAL" clId="{CD76CC05-8127-438C-A982-F8EB4CB446FF}" dt="2022-04-24T14:49:44.486" v="907"/>
          <ac:grpSpMkLst>
            <pc:docMk/>
            <pc:sldMk cId="875609225" sldId="265"/>
            <ac:grpSpMk id="71" creationId="{260ACC13-B825-49F3-93DE-C8B8F2FA37A1}"/>
          </ac:grpSpMkLst>
        </pc:grpChg>
        <pc:grpChg chg="add del">
          <ac:chgData name="Savoie, Bruce (ASD-S)" userId="90f4cde2-e460-48f0-a8c3-6a502e89c277" providerId="ADAL" clId="{CD76CC05-8127-438C-A982-F8EB4CB446FF}" dt="2022-04-24T14:49:44.486" v="907"/>
          <ac:grpSpMkLst>
            <pc:docMk/>
            <pc:sldMk cId="875609225" sldId="265"/>
            <ac:grpSpMk id="79" creationId="{E4C39A5A-6D63-4FAC-B6C2-D37778B97ACD}"/>
          </ac:grpSpMkLst>
        </pc:grpChg>
        <pc:grpChg chg="add del">
          <ac:chgData name="Savoie, Bruce (ASD-S)" userId="90f4cde2-e460-48f0-a8c3-6a502e89c277" providerId="ADAL" clId="{CD76CC05-8127-438C-A982-F8EB4CB446FF}" dt="2022-05-09T22:04:42.289" v="1859"/>
          <ac:grpSpMkLst>
            <pc:docMk/>
            <pc:sldMk cId="875609225" sldId="265"/>
            <ac:grpSpMk id="4100" creationId="{6B28271E-9555-42CD-BD73-34342E2C88AA}"/>
          </ac:grpSpMkLst>
        </pc:grpChg>
        <pc:grpChg chg="add del">
          <ac:chgData name="Savoie, Bruce (ASD-S)" userId="90f4cde2-e460-48f0-a8c3-6a502e89c277" providerId="ADAL" clId="{CD76CC05-8127-438C-A982-F8EB4CB446FF}" dt="2022-05-09T22:04:42.289" v="1859"/>
          <ac:grpSpMkLst>
            <pc:docMk/>
            <pc:sldMk cId="875609225" sldId="265"/>
            <ac:grpSpMk id="4107" creationId="{8267D78B-5467-413E-AA16-317DC14DEDF7}"/>
          </ac:grpSpMkLst>
        </pc:grpChg>
        <pc:picChg chg="add del mod">
          <ac:chgData name="Savoie, Bruce (ASD-S)" userId="90f4cde2-e460-48f0-a8c3-6a502e89c277" providerId="ADAL" clId="{CD76CC05-8127-438C-A982-F8EB4CB446FF}" dt="2022-05-23T22:32:16.663" v="2694" actId="478"/>
          <ac:picMkLst>
            <pc:docMk/>
            <pc:sldMk cId="875609225" sldId="265"/>
            <ac:picMk id="5" creationId="{54728882-BA1F-A96C-85E8-ACD9214D59BA}"/>
          </ac:picMkLst>
        </pc:picChg>
        <pc:picChg chg="add del">
          <ac:chgData name="Savoie, Bruce (ASD-S)" userId="90f4cde2-e460-48f0-a8c3-6a502e89c277" providerId="ADAL" clId="{CD76CC05-8127-438C-A982-F8EB4CB446FF}" dt="2022-05-01T22:18:21.216" v="1227"/>
          <ac:picMkLst>
            <pc:docMk/>
            <pc:sldMk cId="875609225" sldId="265"/>
            <ac:picMk id="73" creationId="{3C0A64CB-20A1-4508-B568-284EB04F78EE}"/>
          </ac:picMkLst>
        </pc:picChg>
        <pc:picChg chg="add del">
          <ac:chgData name="Savoie, Bruce (ASD-S)" userId="90f4cde2-e460-48f0-a8c3-6a502e89c277" providerId="ADAL" clId="{CD76CC05-8127-438C-A982-F8EB4CB446FF}" dt="2022-05-01T22:18:21.216" v="1227"/>
          <ac:picMkLst>
            <pc:docMk/>
            <pc:sldMk cId="875609225" sldId="265"/>
            <ac:picMk id="89" creationId="{C5DED009-4FA7-4A3F-B64A-86EE7D5C4DE5}"/>
          </ac:picMkLst>
        </pc:picChg>
        <pc:picChg chg="del">
          <ac:chgData name="Savoie, Bruce (ASD-S)" userId="90f4cde2-e460-48f0-a8c3-6a502e89c277" providerId="ADAL" clId="{CD76CC05-8127-438C-A982-F8EB4CB446FF}" dt="2022-04-10T23:18:17.936" v="128" actId="478"/>
          <ac:picMkLst>
            <pc:docMk/>
            <pc:sldMk cId="875609225" sldId="265"/>
            <ac:picMk id="2050" creationId="{0BA764EB-4B6F-4616-909C-41553B8FDC4F}"/>
          </ac:picMkLst>
        </pc:picChg>
        <pc:picChg chg="add del mod">
          <ac:chgData name="Savoie, Bruce (ASD-S)" userId="90f4cde2-e460-48f0-a8c3-6a502e89c277" providerId="ADAL" clId="{CD76CC05-8127-438C-A982-F8EB4CB446FF}" dt="2022-05-15T22:26:48.495" v="2096" actId="478"/>
          <ac:picMkLst>
            <pc:docMk/>
            <pc:sldMk cId="875609225" sldId="265"/>
            <ac:picMk id="2050" creationId="{A42EF9CE-D299-239C-57BE-BBD899A8459B}"/>
          </ac:picMkLst>
        </pc:picChg>
        <pc:picChg chg="add del">
          <ac:chgData name="Savoie, Bruce (ASD-S)" userId="90f4cde2-e460-48f0-a8c3-6a502e89c277" providerId="ADAL" clId="{CD76CC05-8127-438C-A982-F8EB4CB446FF}" dt="2022-05-15T22:23:41.866" v="2078"/>
          <ac:picMkLst>
            <pc:docMk/>
            <pc:sldMk cId="875609225" sldId="265"/>
            <ac:picMk id="2052" creationId="{BDFADFB3-3D44-49A8-AE3B-A87C61607F7E}"/>
          </ac:picMkLst>
        </pc:picChg>
        <pc:picChg chg="add del mod ord">
          <ac:chgData name="Savoie, Bruce (ASD-S)" userId="90f4cde2-e460-48f0-a8c3-6a502e89c277" providerId="ADAL" clId="{CD76CC05-8127-438C-A982-F8EB4CB446FF}" dt="2022-05-01T22:15:38.173" v="1215" actId="478"/>
          <ac:picMkLst>
            <pc:docMk/>
            <pc:sldMk cId="875609225" sldId="265"/>
            <ac:picMk id="3074" creationId="{938CB88C-32DA-4901-9AD8-0EE228D77978}"/>
          </ac:picMkLst>
        </pc:picChg>
        <pc:picChg chg="add del">
          <ac:chgData name="Savoie, Bruce (ASD-S)" userId="90f4cde2-e460-48f0-a8c3-6a502e89c277" providerId="ADAL" clId="{CD76CC05-8127-438C-A982-F8EB4CB446FF}" dt="2022-05-01T22:18:21.216" v="1227"/>
          <ac:picMkLst>
            <pc:docMk/>
            <pc:sldMk cId="875609225" sldId="265"/>
            <ac:picMk id="3076" creationId="{2FA3880A-8D8F-466C-A4A1-F07BCDD3719C}"/>
          </ac:picMkLst>
        </pc:picChg>
        <pc:picChg chg="add del">
          <ac:chgData name="Savoie, Bruce (ASD-S)" userId="90f4cde2-e460-48f0-a8c3-6a502e89c277" providerId="ADAL" clId="{CD76CC05-8127-438C-A982-F8EB4CB446FF}" dt="2022-05-01T22:18:21.216" v="1227"/>
          <ac:picMkLst>
            <pc:docMk/>
            <pc:sldMk cId="875609225" sldId="265"/>
            <ac:picMk id="3078" creationId="{16E66A48-7796-4FE2-8042-B87F1E3A543E}"/>
          </ac:picMkLst>
        </pc:picChg>
        <pc:picChg chg="add mod">
          <ac:chgData name="Savoie, Bruce (ASD-S)" userId="90f4cde2-e460-48f0-a8c3-6a502e89c277" providerId="ADAL" clId="{CD76CC05-8127-438C-A982-F8EB4CB446FF}" dt="2022-05-23T22:38:36.819" v="2759" actId="26606"/>
          <ac:picMkLst>
            <pc:docMk/>
            <pc:sldMk cId="875609225" sldId="265"/>
            <ac:picMk id="4098" creationId="{03987CC7-92AF-BF5D-B8F0-4F72C2A4EBD0}"/>
          </ac:picMkLst>
        </pc:picChg>
        <pc:picChg chg="add del mod ord">
          <ac:chgData name="Savoie, Bruce (ASD-S)" userId="90f4cde2-e460-48f0-a8c3-6a502e89c277" providerId="ADAL" clId="{CD76CC05-8127-438C-A982-F8EB4CB446FF}" dt="2022-05-09T22:02:26.116" v="1846" actId="478"/>
          <ac:picMkLst>
            <pc:docMk/>
            <pc:sldMk cId="875609225" sldId="265"/>
            <ac:picMk id="4098" creationId="{DE281335-D78E-4AED-A26D-B9B9200FFA54}"/>
          </ac:picMkLst>
        </pc:picChg>
        <pc:picChg chg="add">
          <ac:chgData name="Savoie, Bruce (ASD-S)" userId="90f4cde2-e460-48f0-a8c3-6a502e89c277" providerId="ADAL" clId="{CD76CC05-8127-438C-A982-F8EB4CB446FF}" dt="2022-05-23T22:38:36.819" v="2759" actId="26606"/>
          <ac:picMkLst>
            <pc:docMk/>
            <pc:sldMk cId="875609225" sldId="265"/>
            <ac:picMk id="4101" creationId="{06403CAC-6103-44C9-B687-A2C18173F266}"/>
          </ac:picMkLst>
        </pc:picChg>
        <pc:picChg chg="add">
          <ac:chgData name="Savoie, Bruce (ASD-S)" userId="90f4cde2-e460-48f0-a8c3-6a502e89c277" providerId="ADAL" clId="{CD76CC05-8127-438C-A982-F8EB4CB446FF}" dt="2022-05-23T22:38:36.819" v="2759" actId="26606"/>
          <ac:picMkLst>
            <pc:docMk/>
            <pc:sldMk cId="875609225" sldId="265"/>
            <ac:picMk id="4102" creationId="{9FE846C3-878B-4A61-87F4-2A5656E98607}"/>
          </ac:picMkLst>
        </pc:picChg>
        <pc:picChg chg="add">
          <ac:chgData name="Savoie, Bruce (ASD-S)" userId="90f4cde2-e460-48f0-a8c3-6a502e89c277" providerId="ADAL" clId="{CD76CC05-8127-438C-A982-F8EB4CB446FF}" dt="2022-05-23T22:38:36.819" v="2759" actId="26606"/>
          <ac:picMkLst>
            <pc:docMk/>
            <pc:sldMk cId="875609225" sldId="265"/>
            <ac:picMk id="4104" creationId="{78445163-E6D8-4CEA-8278-DD62AB8E49E5}"/>
          </ac:picMkLst>
        </pc:picChg>
        <pc:picChg chg="add">
          <ac:chgData name="Savoie, Bruce (ASD-S)" userId="90f4cde2-e460-48f0-a8c3-6a502e89c277" providerId="ADAL" clId="{CD76CC05-8127-438C-A982-F8EB4CB446FF}" dt="2022-05-23T22:38:36.819" v="2759" actId="26606"/>
          <ac:picMkLst>
            <pc:docMk/>
            <pc:sldMk cId="875609225" sldId="265"/>
            <ac:picMk id="4106" creationId="{23E1C26B-0466-465B-B4CA-8242431A40CC}"/>
          </ac:picMkLst>
        </pc:picChg>
      </pc:sldChg>
      <pc:sldChg chg="addSp delSp modSp add del mod ord setBg delDesignElem">
        <pc:chgData name="Savoie, Bruce (ASD-S)" userId="90f4cde2-e460-48f0-a8c3-6a502e89c277" providerId="ADAL" clId="{CD76CC05-8127-438C-A982-F8EB4CB446FF}" dt="2022-05-23T22:36:19.689" v="2726" actId="2696"/>
        <pc:sldMkLst>
          <pc:docMk/>
          <pc:sldMk cId="1559245117" sldId="266"/>
        </pc:sldMkLst>
        <pc:spChg chg="mod">
          <ac:chgData name="Savoie, Bruce (ASD-S)" userId="90f4cde2-e460-48f0-a8c3-6a502e89c277" providerId="ADAL" clId="{CD76CC05-8127-438C-A982-F8EB4CB446FF}" dt="2022-05-15T22:31:43.851" v="2144" actId="26606"/>
          <ac:spMkLst>
            <pc:docMk/>
            <pc:sldMk cId="1559245117" sldId="266"/>
            <ac:spMk id="2" creationId="{41687EE9-9B1F-480E-852F-0088ED57B1C3}"/>
          </ac:spMkLst>
        </pc:spChg>
        <pc:spChg chg="add del mod">
          <ac:chgData name="Savoie, Bruce (ASD-S)" userId="90f4cde2-e460-48f0-a8c3-6a502e89c277" providerId="ADAL" clId="{CD76CC05-8127-438C-A982-F8EB4CB446FF}" dt="2022-05-09T22:00:52.968" v="1844"/>
          <ac:spMkLst>
            <pc:docMk/>
            <pc:sldMk cId="1559245117" sldId="266"/>
            <ac:spMk id="3" creationId="{64D672B6-BF3F-A08B-B852-B25A8115ED02}"/>
          </ac:spMkLst>
        </pc:spChg>
        <pc:spChg chg="add del mod">
          <ac:chgData name="Savoie, Bruce (ASD-S)" userId="90f4cde2-e460-48f0-a8c3-6a502e89c277" providerId="ADAL" clId="{CD76CC05-8127-438C-A982-F8EB4CB446FF}" dt="2022-05-01T22:17:51.126" v="1218"/>
          <ac:spMkLst>
            <pc:docMk/>
            <pc:sldMk cId="1559245117" sldId="266"/>
            <ac:spMk id="3" creationId="{A2F76C72-6ECE-4102-9C99-05BE60029E5B}"/>
          </ac:spMkLst>
        </pc:spChg>
        <pc:spChg chg="add del mod">
          <ac:chgData name="Savoie, Bruce (ASD-S)" userId="90f4cde2-e460-48f0-a8c3-6a502e89c277" providerId="ADAL" clId="{CD76CC05-8127-438C-A982-F8EB4CB446FF}" dt="2022-04-10T23:20:49.606" v="143"/>
          <ac:spMkLst>
            <pc:docMk/>
            <pc:sldMk cId="1559245117" sldId="266"/>
            <ac:spMk id="3" creationId="{E1AC933C-9592-488E-A758-D8A8965E4201}"/>
          </ac:spMkLst>
        </pc:spChg>
        <pc:spChg chg="add del mod">
          <ac:chgData name="Savoie, Bruce (ASD-S)" userId="90f4cde2-e460-48f0-a8c3-6a502e89c277" providerId="ADAL" clId="{CD76CC05-8127-438C-A982-F8EB4CB446FF}" dt="2022-04-24T14:58:17.608" v="1063"/>
          <ac:spMkLst>
            <pc:docMk/>
            <pc:sldMk cId="1559245117" sldId="266"/>
            <ac:spMk id="3" creationId="{E50DF057-F65C-4A36-AB22-15FB2EB5CB7D}"/>
          </ac:spMkLst>
        </pc:spChg>
        <pc:spChg chg="add del mod">
          <ac:chgData name="Savoie, Bruce (ASD-S)" userId="90f4cde2-e460-48f0-a8c3-6a502e89c277" providerId="ADAL" clId="{CD76CC05-8127-438C-A982-F8EB4CB446FF}" dt="2022-05-15T22:28:05.540" v="2105"/>
          <ac:spMkLst>
            <pc:docMk/>
            <pc:sldMk cId="1559245117" sldId="266"/>
            <ac:spMk id="3" creationId="{F779CB9F-284F-DE75-68D7-306B44B9B195}"/>
          </ac:spMkLst>
        </pc:spChg>
        <pc:spChg chg="add del mod">
          <ac:chgData name="Savoie, Bruce (ASD-S)" userId="90f4cde2-e460-48f0-a8c3-6a502e89c277" providerId="ADAL" clId="{CD76CC05-8127-438C-A982-F8EB4CB446FF}" dt="2022-05-15T22:31:31.064" v="2136"/>
          <ac:spMkLst>
            <pc:docMk/>
            <pc:sldMk cId="1559245117" sldId="266"/>
            <ac:spMk id="4" creationId="{56DC30A9-9AF2-2532-33E9-977C57BC5EBA}"/>
          </ac:spMkLst>
        </pc:spChg>
        <pc:spChg chg="mod ord">
          <ac:chgData name="Savoie, Bruce (ASD-S)" userId="90f4cde2-e460-48f0-a8c3-6a502e89c277" providerId="ADAL" clId="{CD76CC05-8127-438C-A982-F8EB4CB446FF}" dt="2022-05-15T22:31:43.879" v="2145" actId="26606"/>
          <ac:spMkLst>
            <pc:docMk/>
            <pc:sldMk cId="1559245117" sldId="266"/>
            <ac:spMk id="11" creationId="{D08E1AE2-AA0A-49EE-9AC9-E77A4CCA49E6}"/>
          </ac:spMkLst>
        </pc:spChg>
        <pc:spChg chg="add del">
          <ac:chgData name="Savoie, Bruce (ASD-S)" userId="90f4cde2-e460-48f0-a8c3-6a502e89c277" providerId="ADAL" clId="{CD76CC05-8127-438C-A982-F8EB4CB446FF}" dt="2022-05-09T22:04:42.289" v="1859"/>
          <ac:spMkLst>
            <pc:docMk/>
            <pc:sldMk cId="1559245117" sldId="266"/>
            <ac:spMk id="44" creationId="{02C63E57-6267-4B3F-B340-7BB32196E13B}"/>
          </ac:spMkLst>
        </pc:spChg>
        <pc:spChg chg="add del">
          <ac:chgData name="Savoie, Bruce (ASD-S)" userId="90f4cde2-e460-48f0-a8c3-6a502e89c277" providerId="ADAL" clId="{CD76CC05-8127-438C-A982-F8EB4CB446FF}" dt="2022-05-09T22:04:42.289" v="1859"/>
          <ac:spMkLst>
            <pc:docMk/>
            <pc:sldMk cId="1559245117" sldId="266"/>
            <ac:spMk id="46" creationId="{9B69918D-3001-4338-8904-380A53B241FB}"/>
          </ac:spMkLst>
        </pc:spChg>
        <pc:spChg chg="add del">
          <ac:chgData name="Savoie, Bruce (ASD-S)" userId="90f4cde2-e460-48f0-a8c3-6a502e89c277" providerId="ADAL" clId="{CD76CC05-8127-438C-A982-F8EB4CB446FF}" dt="2022-05-15T22:31:42.697" v="2142" actId="26606"/>
          <ac:spMkLst>
            <pc:docMk/>
            <pc:sldMk cId="1559245117" sldId="266"/>
            <ac:spMk id="65" creationId="{9C057A66-6E97-4BA5-B4B3-2690ACE3CE80}"/>
          </ac:spMkLst>
        </pc:spChg>
        <pc:spChg chg="add del">
          <ac:chgData name="Savoie, Bruce (ASD-S)" userId="90f4cde2-e460-48f0-a8c3-6a502e89c277" providerId="ADAL" clId="{CD76CC05-8127-438C-A982-F8EB4CB446FF}" dt="2022-05-15T22:31:42.697" v="2142" actId="26606"/>
          <ac:spMkLst>
            <pc:docMk/>
            <pc:sldMk cId="1559245117" sldId="266"/>
            <ac:spMk id="66" creationId="{764884A8-16DD-467F-A648-70B32E20BA99}"/>
          </ac:spMkLst>
        </pc:spChg>
        <pc:spChg chg="add del">
          <ac:chgData name="Savoie, Bruce (ASD-S)" userId="90f4cde2-e460-48f0-a8c3-6a502e89c277" providerId="ADAL" clId="{CD76CC05-8127-438C-A982-F8EB4CB446FF}" dt="2022-05-15T22:31:42.697" v="2142" actId="26606"/>
          <ac:spMkLst>
            <pc:docMk/>
            <pc:sldMk cId="1559245117" sldId="266"/>
            <ac:spMk id="67" creationId="{276681CD-6924-4550-926C-667FC2C6A8B5}"/>
          </ac:spMkLst>
        </pc:spChg>
        <pc:spChg chg="add del">
          <ac:chgData name="Savoie, Bruce (ASD-S)" userId="90f4cde2-e460-48f0-a8c3-6a502e89c277" providerId="ADAL" clId="{CD76CC05-8127-438C-A982-F8EB4CB446FF}" dt="2022-05-01T22:18:21.216" v="1227"/>
          <ac:spMkLst>
            <pc:docMk/>
            <pc:sldMk cId="1559245117" sldId="266"/>
            <ac:spMk id="75" creationId="{4C790028-99AE-4AE4-8269-9913E2D50625}"/>
          </ac:spMkLst>
        </pc:spChg>
        <pc:spChg chg="add del">
          <ac:chgData name="Savoie, Bruce (ASD-S)" userId="90f4cde2-e460-48f0-a8c3-6a502e89c277" providerId="ADAL" clId="{CD76CC05-8127-438C-A982-F8EB4CB446FF}" dt="2022-05-01T22:18:21.216" v="1227"/>
          <ac:spMkLst>
            <pc:docMk/>
            <pc:sldMk cId="1559245117" sldId="266"/>
            <ac:spMk id="77" creationId="{06936A2A-FE08-4EE0-A409-3EF3FA2448DE}"/>
          </ac:spMkLst>
        </pc:spChg>
        <pc:spChg chg="add del">
          <ac:chgData name="Savoie, Bruce (ASD-S)" userId="90f4cde2-e460-48f0-a8c3-6a502e89c277" providerId="ADAL" clId="{CD76CC05-8127-438C-A982-F8EB4CB446FF}" dt="2022-05-01T22:18:21.216" v="1227"/>
          <ac:spMkLst>
            <pc:docMk/>
            <pc:sldMk cId="1559245117" sldId="266"/>
            <ac:spMk id="81" creationId="{8ACA2469-91AA-459B-A5DD-8FFC0F70E05C}"/>
          </ac:spMkLst>
        </pc:spChg>
        <pc:spChg chg="add del">
          <ac:chgData name="Savoie, Bruce (ASD-S)" userId="90f4cde2-e460-48f0-a8c3-6a502e89c277" providerId="ADAL" clId="{CD76CC05-8127-438C-A982-F8EB4CB446FF}" dt="2022-05-01T22:18:21.216" v="1227"/>
          <ac:spMkLst>
            <pc:docMk/>
            <pc:sldMk cId="1559245117" sldId="266"/>
            <ac:spMk id="83" creationId="{97860FD2-CA19-4064-AA6F-68050C3D2011}"/>
          </ac:spMkLst>
        </pc:spChg>
        <pc:spChg chg="add del">
          <ac:chgData name="Savoie, Bruce (ASD-S)" userId="90f4cde2-e460-48f0-a8c3-6a502e89c277" providerId="ADAL" clId="{CD76CC05-8127-438C-A982-F8EB4CB446FF}" dt="2022-05-01T22:18:21.216" v="1227"/>
          <ac:spMkLst>
            <pc:docMk/>
            <pc:sldMk cId="1559245117" sldId="266"/>
            <ac:spMk id="85" creationId="{9B0F3308-12C4-4DD7-ABB4-D0DFAA3CF6DE}"/>
          </ac:spMkLst>
        </pc:spChg>
        <pc:spChg chg="add del">
          <ac:chgData name="Savoie, Bruce (ASD-S)" userId="90f4cde2-e460-48f0-a8c3-6a502e89c277" providerId="ADAL" clId="{CD76CC05-8127-438C-A982-F8EB4CB446FF}" dt="2022-04-10T23:20:55.921" v="145" actId="26606"/>
          <ac:spMkLst>
            <pc:docMk/>
            <pc:sldMk cId="1559245117" sldId="266"/>
            <ac:spMk id="87" creationId="{55599FE3-8CCE-4364-9F89-0C11699C4F6A}"/>
          </ac:spMkLst>
        </pc:spChg>
        <pc:spChg chg="add del">
          <ac:chgData name="Savoie, Bruce (ASD-S)" userId="90f4cde2-e460-48f0-a8c3-6a502e89c277" providerId="ADAL" clId="{CD76CC05-8127-438C-A982-F8EB4CB446FF}" dt="2022-05-01T22:18:21.216" v="1227"/>
          <ac:spMkLst>
            <pc:docMk/>
            <pc:sldMk cId="1559245117" sldId="266"/>
            <ac:spMk id="91" creationId="{73AFD74C-283C-45BD-885B-6E6635E4B3F1}"/>
          </ac:spMkLst>
        </pc:spChg>
        <pc:spChg chg="add del">
          <ac:chgData name="Savoie, Bruce (ASD-S)" userId="90f4cde2-e460-48f0-a8c3-6a502e89c277" providerId="ADAL" clId="{CD76CC05-8127-438C-A982-F8EB4CB446FF}" dt="2022-05-01T22:18:21.216" v="1227"/>
          <ac:spMkLst>
            <pc:docMk/>
            <pc:sldMk cId="1559245117" sldId="266"/>
            <ac:spMk id="93" creationId="{CE3DE725-FEB0-422F-BDBA-A29C95768A3F}"/>
          </ac:spMkLst>
        </pc:spChg>
        <pc:spChg chg="add del">
          <ac:chgData name="Savoie, Bruce (ASD-S)" userId="90f4cde2-e460-48f0-a8c3-6a502e89c277" providerId="ADAL" clId="{CD76CC05-8127-438C-A982-F8EB4CB446FF}" dt="2022-05-01T22:18:21.216" v="1227"/>
          <ac:spMkLst>
            <pc:docMk/>
            <pc:sldMk cId="1559245117" sldId="266"/>
            <ac:spMk id="95" creationId="{05058156-257B-4118-BA50-5869C8AF6AD7}"/>
          </ac:spMkLst>
        </pc:spChg>
        <pc:spChg chg="add del">
          <ac:chgData name="Savoie, Bruce (ASD-S)" userId="90f4cde2-e460-48f0-a8c3-6a502e89c277" providerId="ADAL" clId="{CD76CC05-8127-438C-A982-F8EB4CB446FF}" dt="2022-05-01T22:18:21.216" v="1227"/>
          <ac:spMkLst>
            <pc:docMk/>
            <pc:sldMk cId="1559245117" sldId="266"/>
            <ac:spMk id="97" creationId="{D23B4D99-FEA8-489A-8436-A2F113BE1B6E}"/>
          </ac:spMkLst>
        </pc:spChg>
        <pc:spChg chg="add del">
          <ac:chgData name="Savoie, Bruce (ASD-S)" userId="90f4cde2-e460-48f0-a8c3-6a502e89c277" providerId="ADAL" clId="{CD76CC05-8127-438C-A982-F8EB4CB446FF}" dt="2022-05-15T22:31:43.879" v="2145" actId="26606"/>
          <ac:spMkLst>
            <pc:docMk/>
            <pc:sldMk cId="1559245117" sldId="266"/>
            <ac:spMk id="99" creationId="{48CAE4AE-A9DF-45AF-9A9C-1712BC63418E}"/>
          </ac:spMkLst>
        </pc:spChg>
        <pc:spChg chg="add del">
          <ac:chgData name="Savoie, Bruce (ASD-S)" userId="90f4cde2-e460-48f0-a8c3-6a502e89c277" providerId="ADAL" clId="{CD76CC05-8127-438C-A982-F8EB4CB446FF}" dt="2022-05-15T22:31:43.879" v="2145" actId="26606"/>
          <ac:spMkLst>
            <pc:docMk/>
            <pc:sldMk cId="1559245117" sldId="266"/>
            <ac:spMk id="124" creationId="{E972DE0D-2E53-4159-ABD3-C601524262C2}"/>
          </ac:spMkLst>
        </pc:spChg>
        <pc:spChg chg="del">
          <ac:chgData name="Savoie, Bruce (ASD-S)" userId="90f4cde2-e460-48f0-a8c3-6a502e89c277" providerId="ADAL" clId="{CD76CC05-8127-438C-A982-F8EB4CB446FF}" dt="2022-04-10T23:18:33.275" v="135"/>
          <ac:spMkLst>
            <pc:docMk/>
            <pc:sldMk cId="1559245117" sldId="266"/>
            <ac:spMk id="140" creationId="{4F645BF8-7885-4398-80BC-4C0DF24F5CEE}"/>
          </ac:spMkLst>
        </pc:spChg>
        <pc:spChg chg="del">
          <ac:chgData name="Savoie, Bruce (ASD-S)" userId="90f4cde2-e460-48f0-a8c3-6a502e89c277" providerId="ADAL" clId="{CD76CC05-8127-438C-A982-F8EB4CB446FF}" dt="2022-04-10T23:18:33.275" v="135"/>
          <ac:spMkLst>
            <pc:docMk/>
            <pc:sldMk cId="1559245117" sldId="266"/>
            <ac:spMk id="142" creationId="{3212FB65-CD2B-4005-B910-132DCE19FCC7}"/>
          </ac:spMkLst>
        </pc:spChg>
        <pc:spChg chg="del">
          <ac:chgData name="Savoie, Bruce (ASD-S)" userId="90f4cde2-e460-48f0-a8c3-6a502e89c277" providerId="ADAL" clId="{CD76CC05-8127-438C-A982-F8EB4CB446FF}" dt="2022-04-10T23:18:33.275" v="135"/>
          <ac:spMkLst>
            <pc:docMk/>
            <pc:sldMk cId="1559245117" sldId="266"/>
            <ac:spMk id="144" creationId="{B5DC95B7-2A72-483B-BA19-2BE751205541}"/>
          </ac:spMkLst>
        </pc:spChg>
        <pc:spChg chg="del">
          <ac:chgData name="Savoie, Bruce (ASD-S)" userId="90f4cde2-e460-48f0-a8c3-6a502e89c277" providerId="ADAL" clId="{CD76CC05-8127-438C-A982-F8EB4CB446FF}" dt="2022-04-10T23:18:33.275" v="135"/>
          <ac:spMkLst>
            <pc:docMk/>
            <pc:sldMk cId="1559245117" sldId="266"/>
            <ac:spMk id="146" creationId="{1C822AFE-7E96-4A51-9E55-FCAEACD21357}"/>
          </ac:spMkLst>
        </pc:spChg>
        <pc:spChg chg="del">
          <ac:chgData name="Savoie, Bruce (ASD-S)" userId="90f4cde2-e460-48f0-a8c3-6a502e89c277" providerId="ADAL" clId="{CD76CC05-8127-438C-A982-F8EB4CB446FF}" dt="2022-04-10T23:18:33.275" v="135"/>
          <ac:spMkLst>
            <pc:docMk/>
            <pc:sldMk cId="1559245117" sldId="266"/>
            <ac:spMk id="148" creationId="{9169EA61-C175-4B7E-807B-58199DEA7FB3}"/>
          </ac:spMkLst>
        </pc:spChg>
        <pc:spChg chg="add del">
          <ac:chgData name="Savoie, Bruce (ASD-S)" userId="90f4cde2-e460-48f0-a8c3-6a502e89c277" providerId="ADAL" clId="{CD76CC05-8127-438C-A982-F8EB4CB446FF}" dt="2022-05-15T22:31:37.821" v="2138" actId="26606"/>
          <ac:spMkLst>
            <pc:docMk/>
            <pc:sldMk cId="1559245117" sldId="266"/>
            <ac:spMk id="150" creationId="{EDFF257A-042C-46B5-80D1-3E8CFD33446E}"/>
          </ac:spMkLst>
        </pc:spChg>
        <pc:spChg chg="add del">
          <ac:chgData name="Savoie, Bruce (ASD-S)" userId="90f4cde2-e460-48f0-a8c3-6a502e89c277" providerId="ADAL" clId="{CD76CC05-8127-438C-A982-F8EB4CB446FF}" dt="2022-05-15T22:31:37.821" v="2138" actId="26606"/>
          <ac:spMkLst>
            <pc:docMk/>
            <pc:sldMk cId="1559245117" sldId="266"/>
            <ac:spMk id="175" creationId="{9C057A66-6E97-4BA5-B4B3-2690ACE3CE80}"/>
          </ac:spMkLst>
        </pc:spChg>
        <pc:spChg chg="add del">
          <ac:chgData name="Savoie, Bruce (ASD-S)" userId="90f4cde2-e460-48f0-a8c3-6a502e89c277" providerId="ADAL" clId="{CD76CC05-8127-438C-A982-F8EB4CB446FF}" dt="2022-05-15T22:31:37.821" v="2138" actId="26606"/>
          <ac:spMkLst>
            <pc:docMk/>
            <pc:sldMk cId="1559245117" sldId="266"/>
            <ac:spMk id="177" creationId="{764884A8-16DD-467F-A648-70B32E20BA99}"/>
          </ac:spMkLst>
        </pc:spChg>
        <pc:spChg chg="add del">
          <ac:chgData name="Savoie, Bruce (ASD-S)" userId="90f4cde2-e460-48f0-a8c3-6a502e89c277" providerId="ADAL" clId="{CD76CC05-8127-438C-A982-F8EB4CB446FF}" dt="2022-05-15T22:31:37.821" v="2138" actId="26606"/>
          <ac:spMkLst>
            <pc:docMk/>
            <pc:sldMk cId="1559245117" sldId="266"/>
            <ac:spMk id="179" creationId="{276681CD-6924-4550-926C-667FC2C6A8B5}"/>
          </ac:spMkLst>
        </pc:spChg>
        <pc:spChg chg="add del">
          <ac:chgData name="Savoie, Bruce (ASD-S)" userId="90f4cde2-e460-48f0-a8c3-6a502e89c277" providerId="ADAL" clId="{CD76CC05-8127-438C-A982-F8EB4CB446FF}" dt="2022-05-15T22:31:43.851" v="2144" actId="26606"/>
          <ac:spMkLst>
            <pc:docMk/>
            <pc:sldMk cId="1559245117" sldId="266"/>
            <ac:spMk id="181" creationId="{B2DF6337-9683-4A06-B3D5-CB22C7F4F2BE}"/>
          </ac:spMkLst>
        </pc:spChg>
        <pc:spChg chg="add del">
          <ac:chgData name="Savoie, Bruce (ASD-S)" userId="90f4cde2-e460-48f0-a8c3-6a502e89c277" providerId="ADAL" clId="{CD76CC05-8127-438C-A982-F8EB4CB446FF}" dt="2022-05-15T22:31:39.404" v="2140" actId="26606"/>
          <ac:spMkLst>
            <pc:docMk/>
            <pc:sldMk cId="1559245117" sldId="266"/>
            <ac:spMk id="4126" creationId="{5EED486D-50DC-40B5-B6BB-E18A56619A99}"/>
          </ac:spMkLst>
        </pc:spChg>
        <pc:spChg chg="add del">
          <ac:chgData name="Savoie, Bruce (ASD-S)" userId="90f4cde2-e460-48f0-a8c3-6a502e89c277" providerId="ADAL" clId="{CD76CC05-8127-438C-A982-F8EB4CB446FF}" dt="2022-05-15T22:31:39.404" v="2140" actId="26606"/>
          <ac:spMkLst>
            <pc:docMk/>
            <pc:sldMk cId="1559245117" sldId="266"/>
            <ac:spMk id="4149" creationId="{FD425171-B724-4A7F-81FB-15CC599D5BB7}"/>
          </ac:spMkLst>
        </pc:spChg>
        <pc:spChg chg="add del">
          <ac:chgData name="Savoie, Bruce (ASD-S)" userId="90f4cde2-e460-48f0-a8c3-6a502e89c277" providerId="ADAL" clId="{CD76CC05-8127-438C-A982-F8EB4CB446FF}" dt="2022-05-15T22:31:39.404" v="2140" actId="26606"/>
          <ac:spMkLst>
            <pc:docMk/>
            <pc:sldMk cId="1559245117" sldId="266"/>
            <ac:spMk id="4150" creationId="{DD767DAD-8184-49CD-9312-531CBE37CB21}"/>
          </ac:spMkLst>
        </pc:spChg>
        <pc:spChg chg="add del">
          <ac:chgData name="Savoie, Bruce (ASD-S)" userId="90f4cde2-e460-48f0-a8c3-6a502e89c277" providerId="ADAL" clId="{CD76CC05-8127-438C-A982-F8EB4CB446FF}" dt="2022-05-15T22:31:39.404" v="2140" actId="26606"/>
          <ac:spMkLst>
            <pc:docMk/>
            <pc:sldMk cId="1559245117" sldId="266"/>
            <ac:spMk id="4151" creationId="{48F895A8-954D-4E6F-A5B9-13CA653395DE}"/>
          </ac:spMkLst>
        </pc:spChg>
        <pc:spChg chg="add del">
          <ac:chgData name="Savoie, Bruce (ASD-S)" userId="90f4cde2-e460-48f0-a8c3-6a502e89c277" providerId="ADAL" clId="{CD76CC05-8127-438C-A982-F8EB4CB446FF}" dt="2022-05-15T22:31:42.697" v="2142" actId="26606"/>
          <ac:spMkLst>
            <pc:docMk/>
            <pc:sldMk cId="1559245117" sldId="266"/>
            <ac:spMk id="4159" creationId="{EDFF257A-042C-46B5-80D1-3E8CFD33446E}"/>
          </ac:spMkLst>
        </pc:spChg>
        <pc:spChg chg="add del">
          <ac:chgData name="Savoie, Bruce (ASD-S)" userId="90f4cde2-e460-48f0-a8c3-6a502e89c277" providerId="ADAL" clId="{CD76CC05-8127-438C-A982-F8EB4CB446FF}" dt="2022-05-15T22:31:43.851" v="2144" actId="26606"/>
          <ac:spMkLst>
            <pc:docMk/>
            <pc:sldMk cId="1559245117" sldId="266"/>
            <ac:spMk id="4167" creationId="{398E8958-A0BD-4366-8F61-3A496C51CD60}"/>
          </ac:spMkLst>
        </pc:spChg>
        <pc:spChg chg="add del">
          <ac:chgData name="Savoie, Bruce (ASD-S)" userId="90f4cde2-e460-48f0-a8c3-6a502e89c277" providerId="ADAL" clId="{CD76CC05-8127-438C-A982-F8EB4CB446FF}" dt="2022-05-15T22:31:43.851" v="2144" actId="26606"/>
          <ac:spMkLst>
            <pc:docMk/>
            <pc:sldMk cId="1559245117" sldId="266"/>
            <ac:spMk id="4190" creationId="{1429180E-866D-447C-A170-484000E48972}"/>
          </ac:spMkLst>
        </pc:spChg>
        <pc:spChg chg="add del">
          <ac:chgData name="Savoie, Bruce (ASD-S)" userId="90f4cde2-e460-48f0-a8c3-6a502e89c277" providerId="ADAL" clId="{CD76CC05-8127-438C-A982-F8EB4CB446FF}" dt="2022-05-15T22:31:43.851" v="2144" actId="26606"/>
          <ac:spMkLst>
            <pc:docMk/>
            <pc:sldMk cId="1559245117" sldId="266"/>
            <ac:spMk id="4191" creationId="{FEE51AA4-287D-4CB8-8CD4-D6986106F43C}"/>
          </ac:spMkLst>
        </pc:spChg>
        <pc:spChg chg="add del">
          <ac:chgData name="Savoie, Bruce (ASD-S)" userId="90f4cde2-e460-48f0-a8c3-6a502e89c277" providerId="ADAL" clId="{CD76CC05-8127-438C-A982-F8EB4CB446FF}" dt="2022-05-15T22:31:43.851" v="2144" actId="26606"/>
          <ac:spMkLst>
            <pc:docMk/>
            <pc:sldMk cId="1559245117" sldId="266"/>
            <ac:spMk id="4192" creationId="{0177ACA7-E71A-4888-9EBD-074801D881CC}"/>
          </ac:spMkLst>
        </pc:spChg>
        <pc:spChg chg="add">
          <ac:chgData name="Savoie, Bruce (ASD-S)" userId="90f4cde2-e460-48f0-a8c3-6a502e89c277" providerId="ADAL" clId="{CD76CC05-8127-438C-A982-F8EB4CB446FF}" dt="2022-05-15T22:31:43.879" v="2145" actId="26606"/>
          <ac:spMkLst>
            <pc:docMk/>
            <pc:sldMk cId="1559245117" sldId="266"/>
            <ac:spMk id="4200" creationId="{48CAE4AE-A9DF-45AF-9A9C-1712BC63418E}"/>
          </ac:spMkLst>
        </pc:spChg>
        <pc:spChg chg="add">
          <ac:chgData name="Savoie, Bruce (ASD-S)" userId="90f4cde2-e460-48f0-a8c3-6a502e89c277" providerId="ADAL" clId="{CD76CC05-8127-438C-A982-F8EB4CB446FF}" dt="2022-05-15T22:31:43.879" v="2145" actId="26606"/>
          <ac:spMkLst>
            <pc:docMk/>
            <pc:sldMk cId="1559245117" sldId="266"/>
            <ac:spMk id="4202" creationId="{E972DE0D-2E53-4159-ABD3-C601524262C2}"/>
          </ac:spMkLst>
        </pc:spChg>
        <pc:spChg chg="add del">
          <ac:chgData name="Savoie, Bruce (ASD-S)" userId="90f4cde2-e460-48f0-a8c3-6a502e89c277" providerId="ADAL" clId="{CD76CC05-8127-438C-A982-F8EB4CB446FF}" dt="2022-05-01T22:18:21.216" v="1227"/>
          <ac:spMkLst>
            <pc:docMk/>
            <pc:sldMk cId="1559245117" sldId="266"/>
            <ac:spMk id="5125" creationId="{E1F0989E-BFBB-43E4-927B-2C51C7AE261D}"/>
          </ac:spMkLst>
        </pc:spChg>
        <pc:grpChg chg="add del">
          <ac:chgData name="Savoie, Bruce (ASD-S)" userId="90f4cde2-e460-48f0-a8c3-6a502e89c277" providerId="ADAL" clId="{CD76CC05-8127-438C-A982-F8EB4CB446FF}" dt="2022-05-09T22:04:42.289" v="1859"/>
          <ac:grpSpMkLst>
            <pc:docMk/>
            <pc:sldMk cId="1559245117" sldId="266"/>
            <ac:grpSpMk id="16" creationId="{6B28271E-9555-42CD-BD73-34342E2C88AA}"/>
          </ac:grpSpMkLst>
        </pc:grpChg>
        <pc:grpChg chg="add del">
          <ac:chgData name="Savoie, Bruce (ASD-S)" userId="90f4cde2-e460-48f0-a8c3-6a502e89c277" providerId="ADAL" clId="{CD76CC05-8127-438C-A982-F8EB4CB446FF}" dt="2022-05-09T22:04:42.289" v="1859"/>
          <ac:grpSpMkLst>
            <pc:docMk/>
            <pc:sldMk cId="1559245117" sldId="266"/>
            <ac:grpSpMk id="30" creationId="{8267D78B-5467-413E-AA16-317DC14DEDF7}"/>
          </ac:grpSpMkLst>
        </pc:grpChg>
        <pc:grpChg chg="add del">
          <ac:chgData name="Savoie, Bruce (ASD-S)" userId="90f4cde2-e460-48f0-a8c3-6a502e89c277" providerId="ADAL" clId="{CD76CC05-8127-438C-A982-F8EB4CB446FF}" dt="2022-05-15T22:31:42.697" v="2142" actId="26606"/>
          <ac:grpSpMkLst>
            <pc:docMk/>
            <pc:sldMk cId="1559245117" sldId="266"/>
            <ac:grpSpMk id="64" creationId="{E2836BD6-A1CD-4253-813F-3EDA642A7ACC}"/>
          </ac:grpSpMkLst>
        </pc:grpChg>
        <pc:grpChg chg="add del">
          <ac:chgData name="Savoie, Bruce (ASD-S)" userId="90f4cde2-e460-48f0-a8c3-6a502e89c277" providerId="ADAL" clId="{CD76CC05-8127-438C-A982-F8EB4CB446FF}" dt="2022-04-10T23:20:55.921" v="145" actId="26606"/>
          <ac:grpSpMkLst>
            <pc:docMk/>
            <pc:sldMk cId="1559245117" sldId="266"/>
            <ac:grpSpMk id="71" creationId="{260ACC13-B825-49F3-93DE-C8B8F2FA37A1}"/>
          </ac:grpSpMkLst>
        </pc:grpChg>
        <pc:grpChg chg="add del">
          <ac:chgData name="Savoie, Bruce (ASD-S)" userId="90f4cde2-e460-48f0-a8c3-6a502e89c277" providerId="ADAL" clId="{CD76CC05-8127-438C-A982-F8EB4CB446FF}" dt="2022-04-10T23:20:55.921" v="145" actId="26606"/>
          <ac:grpSpMkLst>
            <pc:docMk/>
            <pc:sldMk cId="1559245117" sldId="266"/>
            <ac:grpSpMk id="79" creationId="{E4C39A5A-6D63-4FAC-B6C2-D37778B97ACD}"/>
          </ac:grpSpMkLst>
        </pc:grpChg>
        <pc:grpChg chg="add del">
          <ac:chgData name="Savoie, Bruce (ASD-S)" userId="90f4cde2-e460-48f0-a8c3-6a502e89c277" providerId="ADAL" clId="{CD76CC05-8127-438C-A982-F8EB4CB446FF}" dt="2022-05-15T22:31:43.879" v="2145" actId="26606"/>
          <ac:grpSpMkLst>
            <pc:docMk/>
            <pc:sldMk cId="1559245117" sldId="266"/>
            <ac:grpSpMk id="94" creationId="{F35369DB-627C-41BD-9041-6426E8BF6604}"/>
          </ac:grpSpMkLst>
        </pc:grpChg>
        <pc:grpChg chg="add del">
          <ac:chgData name="Savoie, Bruce (ASD-S)" userId="90f4cde2-e460-48f0-a8c3-6a502e89c277" providerId="ADAL" clId="{CD76CC05-8127-438C-A982-F8EB4CB446FF}" dt="2022-05-15T22:31:43.879" v="2145" actId="26606"/>
          <ac:grpSpMkLst>
            <pc:docMk/>
            <pc:sldMk cId="1559245117" sldId="266"/>
            <ac:grpSpMk id="101" creationId="{6C272060-BC98-4C91-A58F-4DFEC566CF7F}"/>
          </ac:grpSpMkLst>
        </pc:grpChg>
        <pc:grpChg chg="add del">
          <ac:chgData name="Savoie, Bruce (ASD-S)" userId="90f4cde2-e460-48f0-a8c3-6a502e89c277" providerId="ADAL" clId="{CD76CC05-8127-438C-A982-F8EB4CB446FF}" dt="2022-05-15T22:31:37.821" v="2138" actId="26606"/>
          <ac:grpSpMkLst>
            <pc:docMk/>
            <pc:sldMk cId="1559245117" sldId="266"/>
            <ac:grpSpMk id="123" creationId="{AE19E2D2-078B-459F-A431-2037B063FDF3}"/>
          </ac:grpSpMkLst>
        </pc:grpChg>
        <pc:grpChg chg="add del">
          <ac:chgData name="Savoie, Bruce (ASD-S)" userId="90f4cde2-e460-48f0-a8c3-6a502e89c277" providerId="ADAL" clId="{CD76CC05-8127-438C-A982-F8EB4CB446FF}" dt="2022-05-15T22:31:37.821" v="2138" actId="26606"/>
          <ac:grpSpMkLst>
            <pc:docMk/>
            <pc:sldMk cId="1559245117" sldId="266"/>
            <ac:grpSpMk id="152" creationId="{E2836BD6-A1CD-4253-813F-3EDA642A7ACC}"/>
          </ac:grpSpMkLst>
        </pc:grpChg>
        <pc:grpChg chg="add del">
          <ac:chgData name="Savoie, Bruce (ASD-S)" userId="90f4cde2-e460-48f0-a8c3-6a502e89c277" providerId="ADAL" clId="{CD76CC05-8127-438C-A982-F8EB4CB446FF}" dt="2022-04-24T14:49:44.486" v="907"/>
          <ac:grpSpMkLst>
            <pc:docMk/>
            <pc:sldMk cId="1559245117" sldId="266"/>
            <ac:grpSpMk id="1028" creationId="{15FF890B-3CE7-403A-AECE-2DE04FC7AF80}"/>
          </ac:grpSpMkLst>
        </pc:grpChg>
        <pc:grpChg chg="add del">
          <ac:chgData name="Savoie, Bruce (ASD-S)" userId="90f4cde2-e460-48f0-a8c3-6a502e89c277" providerId="ADAL" clId="{CD76CC05-8127-438C-A982-F8EB4CB446FF}" dt="2022-05-15T22:31:43.879" v="2145" actId="26606"/>
          <ac:grpSpMkLst>
            <pc:docMk/>
            <pc:sldMk cId="1559245117" sldId="266"/>
            <ac:grpSpMk id="4100" creationId="{E8DD8E1A-9945-4DBA-BC40-7A028BF32D2D}"/>
          </ac:grpSpMkLst>
        </pc:grpChg>
        <pc:grpChg chg="add del">
          <ac:chgData name="Savoie, Bruce (ASD-S)" userId="90f4cde2-e460-48f0-a8c3-6a502e89c277" providerId="ADAL" clId="{CD76CC05-8127-438C-A982-F8EB4CB446FF}" dt="2022-05-15T22:31:37.821" v="2138" actId="26606"/>
          <ac:grpSpMkLst>
            <pc:docMk/>
            <pc:sldMk cId="1559245117" sldId="266"/>
            <ac:grpSpMk id="4117" creationId="{E10C7CFA-FC7F-479C-9026-39109C0B5967}"/>
          </ac:grpSpMkLst>
        </pc:grpChg>
        <pc:grpChg chg="add del">
          <ac:chgData name="Savoie, Bruce (ASD-S)" userId="90f4cde2-e460-48f0-a8c3-6a502e89c277" providerId="ADAL" clId="{CD76CC05-8127-438C-A982-F8EB4CB446FF}" dt="2022-05-15T22:31:39.404" v="2140" actId="26606"/>
          <ac:grpSpMkLst>
            <pc:docMk/>
            <pc:sldMk cId="1559245117" sldId="266"/>
            <ac:grpSpMk id="4120" creationId="{AE19E2D2-078B-459F-A431-2037B063FDF3}"/>
          </ac:grpSpMkLst>
        </pc:grpChg>
        <pc:grpChg chg="add del">
          <ac:chgData name="Savoie, Bruce (ASD-S)" userId="90f4cde2-e460-48f0-a8c3-6a502e89c277" providerId="ADAL" clId="{CD76CC05-8127-438C-A982-F8EB4CB446FF}" dt="2022-05-15T22:31:39.404" v="2140" actId="26606"/>
          <ac:grpSpMkLst>
            <pc:docMk/>
            <pc:sldMk cId="1559245117" sldId="266"/>
            <ac:grpSpMk id="4124" creationId="{E10C7CFA-FC7F-479C-9026-39109C0B5967}"/>
          </ac:grpSpMkLst>
        </pc:grpChg>
        <pc:grpChg chg="add del">
          <ac:chgData name="Savoie, Bruce (ASD-S)" userId="90f4cde2-e460-48f0-a8c3-6a502e89c277" providerId="ADAL" clId="{CD76CC05-8127-438C-A982-F8EB4CB446FF}" dt="2022-05-15T22:31:39.404" v="2140" actId="26606"/>
          <ac:grpSpMkLst>
            <pc:docMk/>
            <pc:sldMk cId="1559245117" sldId="266"/>
            <ac:grpSpMk id="4127" creationId="{44E06636-FD81-4CFB-877B-32085067C3D3}"/>
          </ac:grpSpMkLst>
        </pc:grpChg>
        <pc:grpChg chg="add del">
          <ac:chgData name="Savoie, Bruce (ASD-S)" userId="90f4cde2-e460-48f0-a8c3-6a502e89c277" providerId="ADAL" clId="{CD76CC05-8127-438C-A982-F8EB4CB446FF}" dt="2022-05-15T22:31:42.697" v="2142" actId="26606"/>
          <ac:grpSpMkLst>
            <pc:docMk/>
            <pc:sldMk cId="1559245117" sldId="266"/>
            <ac:grpSpMk id="4153" creationId="{AE19E2D2-078B-459F-A431-2037B063FDF3}"/>
          </ac:grpSpMkLst>
        </pc:grpChg>
        <pc:grpChg chg="add del">
          <ac:chgData name="Savoie, Bruce (ASD-S)" userId="90f4cde2-e460-48f0-a8c3-6a502e89c277" providerId="ADAL" clId="{CD76CC05-8127-438C-A982-F8EB4CB446FF}" dt="2022-05-15T22:31:42.697" v="2142" actId="26606"/>
          <ac:grpSpMkLst>
            <pc:docMk/>
            <pc:sldMk cId="1559245117" sldId="266"/>
            <ac:grpSpMk id="4157" creationId="{E10C7CFA-FC7F-479C-9026-39109C0B5967}"/>
          </ac:grpSpMkLst>
        </pc:grpChg>
        <pc:grpChg chg="add del">
          <ac:chgData name="Savoie, Bruce (ASD-S)" userId="90f4cde2-e460-48f0-a8c3-6a502e89c277" providerId="ADAL" clId="{CD76CC05-8127-438C-A982-F8EB4CB446FF}" dt="2022-05-15T22:31:43.851" v="2144" actId="26606"/>
          <ac:grpSpMkLst>
            <pc:docMk/>
            <pc:sldMk cId="1559245117" sldId="266"/>
            <ac:grpSpMk id="4161" creationId="{E8DD8E1A-9945-4DBA-BC40-7A028BF32D2D}"/>
          </ac:grpSpMkLst>
        </pc:grpChg>
        <pc:grpChg chg="add del">
          <ac:chgData name="Savoie, Bruce (ASD-S)" userId="90f4cde2-e460-48f0-a8c3-6a502e89c277" providerId="ADAL" clId="{CD76CC05-8127-438C-A982-F8EB4CB446FF}" dt="2022-05-15T22:31:43.851" v="2144" actId="26606"/>
          <ac:grpSpMkLst>
            <pc:docMk/>
            <pc:sldMk cId="1559245117" sldId="266"/>
            <ac:grpSpMk id="4165" creationId="{F35369DB-627C-41BD-9041-6426E8BF6604}"/>
          </ac:grpSpMkLst>
        </pc:grpChg>
        <pc:grpChg chg="add del">
          <ac:chgData name="Savoie, Bruce (ASD-S)" userId="90f4cde2-e460-48f0-a8c3-6a502e89c277" providerId="ADAL" clId="{CD76CC05-8127-438C-A982-F8EB4CB446FF}" dt="2022-05-15T22:31:43.851" v="2144" actId="26606"/>
          <ac:grpSpMkLst>
            <pc:docMk/>
            <pc:sldMk cId="1559245117" sldId="266"/>
            <ac:grpSpMk id="4168" creationId="{D445862C-E73D-4EFB-9DD5-8A5E3473E113}"/>
          </ac:grpSpMkLst>
        </pc:grpChg>
        <pc:grpChg chg="add">
          <ac:chgData name="Savoie, Bruce (ASD-S)" userId="90f4cde2-e460-48f0-a8c3-6a502e89c277" providerId="ADAL" clId="{CD76CC05-8127-438C-A982-F8EB4CB446FF}" dt="2022-05-15T22:31:43.879" v="2145" actId="26606"/>
          <ac:grpSpMkLst>
            <pc:docMk/>
            <pc:sldMk cId="1559245117" sldId="266"/>
            <ac:grpSpMk id="4194" creationId="{E8DD8E1A-9945-4DBA-BC40-7A028BF32D2D}"/>
          </ac:grpSpMkLst>
        </pc:grpChg>
        <pc:grpChg chg="add">
          <ac:chgData name="Savoie, Bruce (ASD-S)" userId="90f4cde2-e460-48f0-a8c3-6a502e89c277" providerId="ADAL" clId="{CD76CC05-8127-438C-A982-F8EB4CB446FF}" dt="2022-05-15T22:31:43.879" v="2145" actId="26606"/>
          <ac:grpSpMkLst>
            <pc:docMk/>
            <pc:sldMk cId="1559245117" sldId="266"/>
            <ac:grpSpMk id="4198" creationId="{F35369DB-627C-41BD-9041-6426E8BF6604}"/>
          </ac:grpSpMkLst>
        </pc:grpChg>
        <pc:grpChg chg="add">
          <ac:chgData name="Savoie, Bruce (ASD-S)" userId="90f4cde2-e460-48f0-a8c3-6a502e89c277" providerId="ADAL" clId="{CD76CC05-8127-438C-A982-F8EB4CB446FF}" dt="2022-05-15T22:31:43.879" v="2145" actId="26606"/>
          <ac:grpSpMkLst>
            <pc:docMk/>
            <pc:sldMk cId="1559245117" sldId="266"/>
            <ac:grpSpMk id="4201" creationId="{6C272060-BC98-4C91-A58F-4DFEC566CF7F}"/>
          </ac:grpSpMkLst>
        </pc:grpChg>
        <pc:picChg chg="add del mod">
          <ac:chgData name="Savoie, Bruce (ASD-S)" userId="90f4cde2-e460-48f0-a8c3-6a502e89c277" providerId="ADAL" clId="{CD76CC05-8127-438C-A982-F8EB4CB446FF}" dt="2022-05-09T22:00:51.241" v="1843" actId="478"/>
          <ac:picMkLst>
            <pc:docMk/>
            <pc:sldMk cId="1559245117" sldId="266"/>
            <ac:picMk id="4" creationId="{F874B889-1F92-484E-A5DD-A454175233AF}"/>
          </ac:picMkLst>
        </pc:picChg>
        <pc:picChg chg="add mod">
          <ac:chgData name="Savoie, Bruce (ASD-S)" userId="90f4cde2-e460-48f0-a8c3-6a502e89c277" providerId="ADAL" clId="{CD76CC05-8127-438C-A982-F8EB4CB446FF}" dt="2022-05-15T22:31:43.879" v="2145" actId="26606"/>
          <ac:picMkLst>
            <pc:docMk/>
            <pc:sldMk cId="1559245117" sldId="266"/>
            <ac:picMk id="5" creationId="{60295855-3453-FAEA-BC15-6981B4F4B16A}"/>
          </ac:picMkLst>
        </pc:picChg>
        <pc:picChg chg="add del">
          <ac:chgData name="Savoie, Bruce (ASD-S)" userId="90f4cde2-e460-48f0-a8c3-6a502e89c277" providerId="ADAL" clId="{CD76CC05-8127-438C-A982-F8EB4CB446FF}" dt="2022-05-01T22:18:21.216" v="1227"/>
          <ac:picMkLst>
            <pc:docMk/>
            <pc:sldMk cId="1559245117" sldId="266"/>
            <ac:picMk id="73" creationId="{933BBBE6-F4CF-483E-BA74-B51421B4D93F}"/>
          </ac:picMkLst>
        </pc:picChg>
        <pc:picChg chg="add del">
          <ac:chgData name="Savoie, Bruce (ASD-S)" userId="90f4cde2-e460-48f0-a8c3-6a502e89c277" providerId="ADAL" clId="{CD76CC05-8127-438C-A982-F8EB4CB446FF}" dt="2022-05-01T22:18:21.216" v="1227"/>
          <ac:picMkLst>
            <pc:docMk/>
            <pc:sldMk cId="1559245117" sldId="266"/>
            <ac:picMk id="89" creationId="{211A0A85-392D-49DA-B9EC-82262B3B9614}"/>
          </ac:picMkLst>
        </pc:picChg>
        <pc:picChg chg="add del mod">
          <ac:chgData name="Savoie, Bruce (ASD-S)" userId="90f4cde2-e460-48f0-a8c3-6a502e89c277" providerId="ADAL" clId="{CD76CC05-8127-438C-A982-F8EB4CB446FF}" dt="2022-05-15T22:28:03.606" v="2104" actId="478"/>
          <ac:picMkLst>
            <pc:docMk/>
            <pc:sldMk cId="1559245117" sldId="266"/>
            <ac:picMk id="1026" creationId="{260E6DFC-181A-2D30-B43C-EA874BC7543F}"/>
          </ac:picMkLst>
        </pc:picChg>
        <pc:picChg chg="add del mod">
          <ac:chgData name="Savoie, Bruce (ASD-S)" userId="90f4cde2-e460-48f0-a8c3-6a502e89c277" providerId="ADAL" clId="{CD76CC05-8127-438C-A982-F8EB4CB446FF}" dt="2022-04-24T14:55:54.121" v="1062" actId="478"/>
          <ac:picMkLst>
            <pc:docMk/>
            <pc:sldMk cId="1559245117" sldId="266"/>
            <ac:picMk id="1026" creationId="{2C551A27-2AE4-448B-A404-7E72C3E17BDA}"/>
          </ac:picMkLst>
        </pc:picChg>
        <pc:picChg chg="add del">
          <ac:chgData name="Savoie, Bruce (ASD-S)" userId="90f4cde2-e460-48f0-a8c3-6a502e89c277" providerId="ADAL" clId="{CD76CC05-8127-438C-A982-F8EB4CB446FF}" dt="2022-05-15T22:23:41.866" v="2078"/>
          <ac:picMkLst>
            <pc:docMk/>
            <pc:sldMk cId="1559245117" sldId="266"/>
            <ac:picMk id="1029" creationId="{BDFADFB3-3D44-49A8-AE3B-A87C61607F7E}"/>
          </ac:picMkLst>
        </pc:picChg>
        <pc:picChg chg="del">
          <ac:chgData name="Savoie, Bruce (ASD-S)" userId="90f4cde2-e460-48f0-a8c3-6a502e89c277" providerId="ADAL" clId="{CD76CC05-8127-438C-A982-F8EB4CB446FF}" dt="2022-04-10T23:18:10.544" v="126" actId="478"/>
          <ac:picMkLst>
            <pc:docMk/>
            <pc:sldMk cId="1559245117" sldId="266"/>
            <ac:picMk id="3074" creationId="{24A03545-3738-49C1-8DE2-4E660C6A0D08}"/>
          </ac:picMkLst>
        </pc:picChg>
        <pc:picChg chg="add del mod">
          <ac:chgData name="Savoie, Bruce (ASD-S)" userId="90f4cde2-e460-48f0-a8c3-6a502e89c277" providerId="ADAL" clId="{CD76CC05-8127-438C-A982-F8EB4CB446FF}" dt="2022-05-15T22:31:29.338" v="2135" actId="478"/>
          <ac:picMkLst>
            <pc:docMk/>
            <pc:sldMk cId="1559245117" sldId="266"/>
            <ac:picMk id="4098" creationId="{571BF989-7D71-D4FD-3C31-CEB07216A4C7}"/>
          </ac:picMkLst>
        </pc:picChg>
        <pc:picChg chg="add del mod">
          <ac:chgData name="Savoie, Bruce (ASD-S)" userId="90f4cde2-e460-48f0-a8c3-6a502e89c277" providerId="ADAL" clId="{CD76CC05-8127-438C-A982-F8EB4CB446FF}" dt="2022-05-01T22:16:27.819" v="1217" actId="478"/>
          <ac:picMkLst>
            <pc:docMk/>
            <pc:sldMk cId="1559245117" sldId="266"/>
            <ac:picMk id="5122" creationId="{CA19E0E4-3A23-4332-8B9E-4806890DE6AC}"/>
          </ac:picMkLst>
        </pc:picChg>
        <pc:picChg chg="add del">
          <ac:chgData name="Savoie, Bruce (ASD-S)" userId="90f4cde2-e460-48f0-a8c3-6a502e89c277" providerId="ADAL" clId="{CD76CC05-8127-438C-A982-F8EB4CB446FF}" dt="2022-05-01T22:18:21.216" v="1227"/>
          <ac:picMkLst>
            <pc:docMk/>
            <pc:sldMk cId="1559245117" sldId="266"/>
            <ac:picMk id="5124" creationId="{01AF5FBB-9FDC-4D75-9DD6-DAF01ED197A0}"/>
          </ac:picMkLst>
        </pc:picChg>
        <pc:picChg chg="add del">
          <ac:chgData name="Savoie, Bruce (ASD-S)" userId="90f4cde2-e460-48f0-a8c3-6a502e89c277" providerId="ADAL" clId="{CD76CC05-8127-438C-A982-F8EB4CB446FF}" dt="2022-05-01T22:18:21.216" v="1227"/>
          <ac:picMkLst>
            <pc:docMk/>
            <pc:sldMk cId="1559245117" sldId="266"/>
            <ac:picMk id="5126" creationId="{6A24046D-AAB6-4470-AC22-6448D576E5B5}"/>
          </ac:picMkLst>
        </pc:picChg>
      </pc:sldChg>
      <pc:sldChg chg="addSp delSp modSp del mod ord setBg delDesignElem">
        <pc:chgData name="Savoie, Bruce (ASD-S)" userId="90f4cde2-e460-48f0-a8c3-6a502e89c277" providerId="ADAL" clId="{CD76CC05-8127-438C-A982-F8EB4CB446FF}" dt="2022-04-24T14:35:49.614" v="429" actId="2696"/>
        <pc:sldMkLst>
          <pc:docMk/>
          <pc:sldMk cId="3612282322" sldId="267"/>
        </pc:sldMkLst>
        <pc:spChg chg="mod">
          <ac:chgData name="Savoie, Bruce (ASD-S)" userId="90f4cde2-e460-48f0-a8c3-6a502e89c277" providerId="ADAL" clId="{CD76CC05-8127-438C-A982-F8EB4CB446FF}" dt="2022-04-10T23:25:42.501" v="214" actId="1076"/>
          <ac:spMkLst>
            <pc:docMk/>
            <pc:sldMk cId="3612282322" sldId="267"/>
            <ac:spMk id="2" creationId="{D115CCF8-2769-4FD0-8B96-80EE0ED03C4A}"/>
          </ac:spMkLst>
        </pc:spChg>
        <pc:spChg chg="mod">
          <ac:chgData name="Savoie, Bruce (ASD-S)" userId="90f4cde2-e460-48f0-a8c3-6a502e89c277" providerId="ADAL" clId="{CD76CC05-8127-438C-A982-F8EB4CB446FF}" dt="2022-04-10T23:25:22.464" v="211" actId="20577"/>
          <ac:spMkLst>
            <pc:docMk/>
            <pc:sldMk cId="3612282322" sldId="267"/>
            <ac:spMk id="3" creationId="{1E3F876D-F79B-4A78-BBAE-473F18283455}"/>
          </ac:spMkLst>
        </pc:spChg>
        <pc:spChg chg="add del mod">
          <ac:chgData name="Savoie, Bruce (ASD-S)" userId="90f4cde2-e460-48f0-a8c3-6a502e89c277" providerId="ADAL" clId="{CD76CC05-8127-438C-A982-F8EB4CB446FF}" dt="2022-04-10T23:25:15.870" v="209"/>
          <ac:spMkLst>
            <pc:docMk/>
            <pc:sldMk cId="3612282322" sldId="267"/>
            <ac:spMk id="4" creationId="{0A73349A-8B03-4A5F-B8D0-8D4B7A6CAD43}"/>
          </ac:spMkLst>
        </pc:spChg>
        <pc:spChg chg="add">
          <ac:chgData name="Savoie, Bruce (ASD-S)" userId="90f4cde2-e460-48f0-a8c3-6a502e89c277" providerId="ADAL" clId="{CD76CC05-8127-438C-A982-F8EB4CB446FF}" dt="2022-04-10T23:25:18.755" v="210" actId="26606"/>
          <ac:spMkLst>
            <pc:docMk/>
            <pc:sldMk cId="3612282322" sldId="267"/>
            <ac:spMk id="18" creationId="{A6073935-E043-4801-AF06-06093A9145F7}"/>
          </ac:spMkLst>
        </pc:spChg>
        <pc:spChg chg="add">
          <ac:chgData name="Savoie, Bruce (ASD-S)" userId="90f4cde2-e460-48f0-a8c3-6a502e89c277" providerId="ADAL" clId="{CD76CC05-8127-438C-A982-F8EB4CB446FF}" dt="2022-04-10T23:25:18.755" v="210" actId="26606"/>
          <ac:spMkLst>
            <pc:docMk/>
            <pc:sldMk cId="3612282322" sldId="267"/>
            <ac:spMk id="28" creationId="{8D6B9972-4A81-4223-9901-0E559A1D5E59}"/>
          </ac:spMkLst>
        </pc:spChg>
        <pc:spChg chg="del">
          <ac:chgData name="Savoie, Bruce (ASD-S)" userId="90f4cde2-e460-48f0-a8c3-6a502e89c277" providerId="ADAL" clId="{CD76CC05-8127-438C-A982-F8EB4CB446FF}" dt="2022-04-10T23:18:33.275" v="135"/>
          <ac:spMkLst>
            <pc:docMk/>
            <pc:sldMk cId="3612282322" sldId="267"/>
            <ac:spMk id="71" creationId="{4F645BF8-7885-4398-80BC-4C0DF24F5CEE}"/>
          </ac:spMkLst>
        </pc:spChg>
        <pc:spChg chg="del">
          <ac:chgData name="Savoie, Bruce (ASD-S)" userId="90f4cde2-e460-48f0-a8c3-6a502e89c277" providerId="ADAL" clId="{CD76CC05-8127-438C-A982-F8EB4CB446FF}" dt="2022-04-10T23:18:33.275" v="135"/>
          <ac:spMkLst>
            <pc:docMk/>
            <pc:sldMk cId="3612282322" sldId="267"/>
            <ac:spMk id="73" creationId="{3212FB65-CD2B-4005-B910-132DCE19FCC7}"/>
          </ac:spMkLst>
        </pc:spChg>
        <pc:grpChg chg="add">
          <ac:chgData name="Savoie, Bruce (ASD-S)" userId="90f4cde2-e460-48f0-a8c3-6a502e89c277" providerId="ADAL" clId="{CD76CC05-8127-438C-A982-F8EB4CB446FF}" dt="2022-04-10T23:25:18.755" v="210" actId="26606"/>
          <ac:grpSpMkLst>
            <pc:docMk/>
            <pc:sldMk cId="3612282322" sldId="267"/>
            <ac:grpSpMk id="10" creationId="{C616B3DC-C165-433D-9187-62DCC0E317D3}"/>
          </ac:grpSpMkLst>
        </pc:grpChg>
        <pc:grpChg chg="add">
          <ac:chgData name="Savoie, Bruce (ASD-S)" userId="90f4cde2-e460-48f0-a8c3-6a502e89c277" providerId="ADAL" clId="{CD76CC05-8127-438C-A982-F8EB4CB446FF}" dt="2022-04-10T23:25:18.755" v="210" actId="26606"/>
          <ac:grpSpMkLst>
            <pc:docMk/>
            <pc:sldMk cId="3612282322" sldId="267"/>
            <ac:grpSpMk id="20" creationId="{8AC26FF4-D6F9-4A94-A837-D051A101EDD3}"/>
          </ac:grpSpMkLst>
        </pc:grpChg>
        <pc:picChg chg="add mod">
          <ac:chgData name="Savoie, Bruce (ASD-S)" userId="90f4cde2-e460-48f0-a8c3-6a502e89c277" providerId="ADAL" clId="{CD76CC05-8127-438C-A982-F8EB4CB446FF}" dt="2022-04-10T23:25:18.755" v="210" actId="26606"/>
          <ac:picMkLst>
            <pc:docMk/>
            <pc:sldMk cId="3612282322" sldId="267"/>
            <ac:picMk id="5" creationId="{0AEEC48C-D76D-4971-B738-7A57233C0044}"/>
          </ac:picMkLst>
        </pc:picChg>
        <pc:picChg chg="del mod">
          <ac:chgData name="Savoie, Bruce (ASD-S)" userId="90f4cde2-e460-48f0-a8c3-6a502e89c277" providerId="ADAL" clId="{CD76CC05-8127-438C-A982-F8EB4CB446FF}" dt="2022-04-10T23:24:16.703" v="154" actId="478"/>
          <ac:picMkLst>
            <pc:docMk/>
            <pc:sldMk cId="3612282322" sldId="267"/>
            <ac:picMk id="5122" creationId="{44370145-1600-4B7E-875E-4977D9219379}"/>
          </ac:picMkLst>
        </pc:picChg>
      </pc:sldChg>
      <pc:sldChg chg="addSp delSp modSp add del mod setBg addAnim setClrOvrMap delDesignElem">
        <pc:chgData name="Savoie, Bruce (ASD-S)" userId="90f4cde2-e460-48f0-a8c3-6a502e89c277" providerId="ADAL" clId="{CD76CC05-8127-438C-A982-F8EB4CB446FF}" dt="2022-05-09T22:01:03.869" v="1845" actId="2696"/>
        <pc:sldMkLst>
          <pc:docMk/>
          <pc:sldMk cId="1530262583" sldId="268"/>
        </pc:sldMkLst>
        <pc:spChg chg="mod ord">
          <ac:chgData name="Savoie, Bruce (ASD-S)" userId="90f4cde2-e460-48f0-a8c3-6a502e89c277" providerId="ADAL" clId="{CD76CC05-8127-438C-A982-F8EB4CB446FF}" dt="2022-05-01T22:19:17.031" v="1248" actId="26606"/>
          <ac:spMkLst>
            <pc:docMk/>
            <pc:sldMk cId="1530262583" sldId="268"/>
            <ac:spMk id="2" creationId="{6A00CCF3-8131-48A6-8720-23054D5F0D56}"/>
          </ac:spMkLst>
        </pc:spChg>
        <pc:spChg chg="add del mod">
          <ac:chgData name="Savoie, Bruce (ASD-S)" userId="90f4cde2-e460-48f0-a8c3-6a502e89c277" providerId="ADAL" clId="{CD76CC05-8127-438C-A982-F8EB4CB446FF}" dt="2022-04-24T14:42:35.963" v="699" actId="478"/>
          <ac:spMkLst>
            <pc:docMk/>
            <pc:sldMk cId="1530262583" sldId="268"/>
            <ac:spMk id="3" creationId="{00CE69BD-2F96-4D3B-9EE8-157474DCB4B4}"/>
          </ac:spMkLst>
        </pc:spChg>
        <pc:spChg chg="add del mod">
          <ac:chgData name="Savoie, Bruce (ASD-S)" userId="90f4cde2-e460-48f0-a8c3-6a502e89c277" providerId="ADAL" clId="{CD76CC05-8127-438C-A982-F8EB4CB446FF}" dt="2022-04-10T23:29:46.075" v="223"/>
          <ac:spMkLst>
            <pc:docMk/>
            <pc:sldMk cId="1530262583" sldId="268"/>
            <ac:spMk id="3" creationId="{46262C55-C0F0-4BAE-9330-872C1A253588}"/>
          </ac:spMkLst>
        </pc:spChg>
        <pc:spChg chg="mod">
          <ac:chgData name="Savoie, Bruce (ASD-S)" userId="90f4cde2-e460-48f0-a8c3-6a502e89c277" providerId="ADAL" clId="{CD76CC05-8127-438C-A982-F8EB4CB446FF}" dt="2022-05-01T22:19:17.031" v="1248" actId="26606"/>
          <ac:spMkLst>
            <pc:docMk/>
            <pc:sldMk cId="1530262583" sldId="268"/>
            <ac:spMk id="4" creationId="{54D2BC26-CB9E-4B1E-A189-7DB32A953C38}"/>
          </ac:spMkLst>
        </pc:spChg>
        <pc:spChg chg="add del mod">
          <ac:chgData name="Savoie, Bruce (ASD-S)" userId="90f4cde2-e460-48f0-a8c3-6a502e89c277" providerId="ADAL" clId="{CD76CC05-8127-438C-A982-F8EB4CB446FF}" dt="2022-05-01T22:12:09.154" v="1210"/>
          <ac:spMkLst>
            <pc:docMk/>
            <pc:sldMk cId="1530262583" sldId="268"/>
            <ac:spMk id="5" creationId="{DD2CEBE0-0548-4FFB-8715-BB29B2208C3C}"/>
          </ac:spMkLst>
        </pc:spChg>
        <pc:spChg chg="add del mod">
          <ac:chgData name="Savoie, Bruce (ASD-S)" userId="90f4cde2-e460-48f0-a8c3-6a502e89c277" providerId="ADAL" clId="{CD76CC05-8127-438C-A982-F8EB4CB446FF}" dt="2022-04-24T14:44:52.658" v="775"/>
          <ac:spMkLst>
            <pc:docMk/>
            <pc:sldMk cId="1530262583" sldId="268"/>
            <ac:spMk id="7" creationId="{D33ED4D1-48C0-48E4-9FB2-4053D35A5388}"/>
          </ac:spMkLst>
        </pc:spChg>
        <pc:spChg chg="add del">
          <ac:chgData name="Savoie, Bruce (ASD-S)" userId="90f4cde2-e460-48f0-a8c3-6a502e89c277" providerId="ADAL" clId="{CD76CC05-8127-438C-A982-F8EB4CB446FF}" dt="2022-05-01T22:18:21.216" v="1227"/>
          <ac:spMkLst>
            <pc:docMk/>
            <pc:sldMk cId="1530262583" sldId="268"/>
            <ac:spMk id="18" creationId="{8DA14841-53A4-4935-BE65-C8373B8A6D06}"/>
          </ac:spMkLst>
        </pc:spChg>
        <pc:spChg chg="add del">
          <ac:chgData name="Savoie, Bruce (ASD-S)" userId="90f4cde2-e460-48f0-a8c3-6a502e89c277" providerId="ADAL" clId="{CD76CC05-8127-438C-A982-F8EB4CB446FF}" dt="2022-05-01T22:18:21.216" v="1227"/>
          <ac:spMkLst>
            <pc:docMk/>
            <pc:sldMk cId="1530262583" sldId="268"/>
            <ac:spMk id="20" creationId="{9877C2CF-B2DD-41C8-8B5E-152673376B41}"/>
          </ac:spMkLst>
        </pc:spChg>
        <pc:spChg chg="add del">
          <ac:chgData name="Savoie, Bruce (ASD-S)" userId="90f4cde2-e460-48f0-a8c3-6a502e89c277" providerId="ADAL" clId="{CD76CC05-8127-438C-A982-F8EB4CB446FF}" dt="2022-05-01T22:18:21.216" v="1227"/>
          <ac:spMkLst>
            <pc:docMk/>
            <pc:sldMk cId="1530262583" sldId="268"/>
            <ac:spMk id="22" creationId="{D377EE36-E59D-4778-8F99-4B470DA4A306}"/>
          </ac:spMkLst>
        </pc:spChg>
        <pc:spChg chg="add del">
          <ac:chgData name="Savoie, Bruce (ASD-S)" userId="90f4cde2-e460-48f0-a8c3-6a502e89c277" providerId="ADAL" clId="{CD76CC05-8127-438C-A982-F8EB4CB446FF}" dt="2022-05-01T22:18:21.216" v="1227"/>
          <ac:spMkLst>
            <pc:docMk/>
            <pc:sldMk cId="1530262583" sldId="268"/>
            <ac:spMk id="24" creationId="{2586C6C5-47AF-450A-932D-880EF823E596}"/>
          </ac:spMkLst>
        </pc:spChg>
        <pc:spChg chg="add del">
          <ac:chgData name="Savoie, Bruce (ASD-S)" userId="90f4cde2-e460-48f0-a8c3-6a502e89c277" providerId="ADAL" clId="{CD76CC05-8127-438C-A982-F8EB4CB446FF}" dt="2022-05-01T22:18:21.216" v="1227"/>
          <ac:spMkLst>
            <pc:docMk/>
            <pc:sldMk cId="1530262583" sldId="268"/>
            <ac:spMk id="26" creationId="{A587901A-AA64-4940-9803-F67677851150}"/>
          </ac:spMkLst>
        </pc:spChg>
        <pc:spChg chg="add del">
          <ac:chgData name="Savoie, Bruce (ASD-S)" userId="90f4cde2-e460-48f0-a8c3-6a502e89c277" providerId="ADAL" clId="{CD76CC05-8127-438C-A982-F8EB4CB446FF}" dt="2022-05-01T22:18:21.216" v="1227"/>
          <ac:spMkLst>
            <pc:docMk/>
            <pc:sldMk cId="1530262583" sldId="268"/>
            <ac:spMk id="28" creationId="{CC393EB0-C44D-41D2-BEF6-291E434068C0}"/>
          </ac:spMkLst>
        </pc:spChg>
        <pc:spChg chg="add del">
          <ac:chgData name="Savoie, Bruce (ASD-S)" userId="90f4cde2-e460-48f0-a8c3-6a502e89c277" providerId="ADAL" clId="{CD76CC05-8127-438C-A982-F8EB4CB446FF}" dt="2022-05-01T22:18:21.216" v="1227"/>
          <ac:spMkLst>
            <pc:docMk/>
            <pc:sldMk cId="1530262583" sldId="268"/>
            <ac:spMk id="34" creationId="{C5A7D586-7678-4F41-A289-1F83BB95FD13}"/>
          </ac:spMkLst>
        </pc:spChg>
        <pc:spChg chg="add del">
          <ac:chgData name="Savoie, Bruce (ASD-S)" userId="90f4cde2-e460-48f0-a8c3-6a502e89c277" providerId="ADAL" clId="{CD76CC05-8127-438C-A982-F8EB4CB446FF}" dt="2022-05-01T22:18:21.216" v="1227"/>
          <ac:spMkLst>
            <pc:docMk/>
            <pc:sldMk cId="1530262583" sldId="268"/>
            <ac:spMk id="36" creationId="{F88A7F60-B102-433E-BE45-95BBC5828175}"/>
          </ac:spMkLst>
        </pc:spChg>
        <pc:spChg chg="add del">
          <ac:chgData name="Savoie, Bruce (ASD-S)" userId="90f4cde2-e460-48f0-a8c3-6a502e89c277" providerId="ADAL" clId="{CD76CC05-8127-438C-A982-F8EB4CB446FF}" dt="2022-05-01T22:18:21.216" v="1227"/>
          <ac:spMkLst>
            <pc:docMk/>
            <pc:sldMk cId="1530262583" sldId="268"/>
            <ac:spMk id="38" creationId="{3153C0C7-BA84-429D-A533-F021A955BDB5}"/>
          </ac:spMkLst>
        </pc:spChg>
        <pc:spChg chg="add del">
          <ac:chgData name="Savoie, Bruce (ASD-S)" userId="90f4cde2-e460-48f0-a8c3-6a502e89c277" providerId="ADAL" clId="{CD76CC05-8127-438C-A982-F8EB4CB446FF}" dt="2022-05-01T22:18:21.216" v="1227"/>
          <ac:spMkLst>
            <pc:docMk/>
            <pc:sldMk cId="1530262583" sldId="268"/>
            <ac:spMk id="40" creationId="{F20D64EC-C0BF-4228-85C3-76D9D15185BC}"/>
          </ac:spMkLst>
        </pc:spChg>
        <pc:spChg chg="del">
          <ac:chgData name="Savoie, Bruce (ASD-S)" userId="90f4cde2-e460-48f0-a8c3-6a502e89c277" providerId="ADAL" clId="{CD76CC05-8127-438C-A982-F8EB4CB446FF}" dt="2022-04-10T23:29:52.855" v="224" actId="26606"/>
          <ac:spMkLst>
            <pc:docMk/>
            <pc:sldMk cId="1530262583" sldId="268"/>
            <ac:spMk id="87" creationId="{55599FE3-8CCE-4364-9F89-0C11699C4F6A}"/>
          </ac:spMkLst>
        </pc:spChg>
        <pc:spChg chg="add">
          <ac:chgData name="Savoie, Bruce (ASD-S)" userId="90f4cde2-e460-48f0-a8c3-6a502e89c277" providerId="ADAL" clId="{CD76CC05-8127-438C-A982-F8EB4CB446FF}" dt="2022-05-01T22:19:17.031" v="1248" actId="26606"/>
          <ac:spMkLst>
            <pc:docMk/>
            <pc:sldMk cId="1530262583" sldId="268"/>
            <ac:spMk id="99" creationId="{4CD9E3B6-76D9-4C3C-8904-66301FE630D3}"/>
          </ac:spMkLst>
        </pc:spChg>
        <pc:spChg chg="add">
          <ac:chgData name="Savoie, Bruce (ASD-S)" userId="90f4cde2-e460-48f0-a8c3-6a502e89c277" providerId="ADAL" clId="{CD76CC05-8127-438C-A982-F8EB4CB446FF}" dt="2022-05-01T22:19:17.031" v="1248" actId="26606"/>
          <ac:spMkLst>
            <pc:docMk/>
            <pc:sldMk cId="1530262583" sldId="268"/>
            <ac:spMk id="101" creationId="{F6E9CBB2-EB9C-464A-91BC-C5124ACC8DE5}"/>
          </ac:spMkLst>
        </pc:spChg>
        <pc:spChg chg="add">
          <ac:chgData name="Savoie, Bruce (ASD-S)" userId="90f4cde2-e460-48f0-a8c3-6a502e89c277" providerId="ADAL" clId="{CD76CC05-8127-438C-A982-F8EB4CB446FF}" dt="2022-05-01T22:19:17.031" v="1248" actId="26606"/>
          <ac:spMkLst>
            <pc:docMk/>
            <pc:sldMk cId="1530262583" sldId="268"/>
            <ac:spMk id="103" creationId="{847D3502-15D7-40E3-8799-AADA72E46BCA}"/>
          </ac:spMkLst>
        </pc:spChg>
        <pc:spChg chg="add">
          <ac:chgData name="Savoie, Bruce (ASD-S)" userId="90f4cde2-e460-48f0-a8c3-6a502e89c277" providerId="ADAL" clId="{CD76CC05-8127-438C-A982-F8EB4CB446FF}" dt="2022-05-01T22:19:17.031" v="1248" actId="26606"/>
          <ac:spMkLst>
            <pc:docMk/>
            <pc:sldMk cId="1530262583" sldId="268"/>
            <ac:spMk id="105" creationId="{A84DC666-97B4-4AC4-9916-A1936C2F6479}"/>
          </ac:spMkLst>
        </pc:spChg>
        <pc:spChg chg="add">
          <ac:chgData name="Savoie, Bruce (ASD-S)" userId="90f4cde2-e460-48f0-a8c3-6a502e89c277" providerId="ADAL" clId="{CD76CC05-8127-438C-A982-F8EB4CB446FF}" dt="2022-05-01T22:19:17.031" v="1248" actId="26606"/>
          <ac:spMkLst>
            <pc:docMk/>
            <pc:sldMk cId="1530262583" sldId="268"/>
            <ac:spMk id="107" creationId="{4EEFCCD7-9BFF-47EA-9C91-94E380FD80D3}"/>
          </ac:spMkLst>
        </pc:spChg>
        <pc:spChg chg="add del">
          <ac:chgData name="Savoie, Bruce (ASD-S)" userId="90f4cde2-e460-48f0-a8c3-6a502e89c277" providerId="ADAL" clId="{CD76CC05-8127-438C-A982-F8EB4CB446FF}" dt="2022-04-10T23:30:43.420" v="236" actId="26606"/>
          <ac:spMkLst>
            <pc:docMk/>
            <pc:sldMk cId="1530262583" sldId="268"/>
            <ac:spMk id="143" creationId="{2FCD9B94-D70B-4446-85E5-ACD3904289CB}"/>
          </ac:spMkLst>
        </pc:spChg>
        <pc:spChg chg="add del">
          <ac:chgData name="Savoie, Bruce (ASD-S)" userId="90f4cde2-e460-48f0-a8c3-6a502e89c277" providerId="ADAL" clId="{CD76CC05-8127-438C-A982-F8EB4CB446FF}" dt="2022-04-24T14:42:32.684" v="696" actId="26606"/>
          <ac:spMkLst>
            <pc:docMk/>
            <pc:sldMk cId="1530262583" sldId="268"/>
            <ac:spMk id="148" creationId="{6AD30037-67ED-4367-9BE0-45787510BF13}"/>
          </ac:spMkLst>
        </pc:spChg>
        <pc:spChg chg="add del">
          <ac:chgData name="Savoie, Bruce (ASD-S)" userId="90f4cde2-e460-48f0-a8c3-6a502e89c277" providerId="ADAL" clId="{CD76CC05-8127-438C-A982-F8EB4CB446FF}" dt="2022-04-24T14:44:56.972" v="778" actId="26606"/>
          <ac:spMkLst>
            <pc:docMk/>
            <pc:sldMk cId="1530262583" sldId="268"/>
            <ac:spMk id="6151" creationId="{2FCD9B94-D70B-4446-85E5-ACD3904289CB}"/>
          </ac:spMkLst>
        </pc:spChg>
        <pc:grpChg chg="del">
          <ac:chgData name="Savoie, Bruce (ASD-S)" userId="90f4cde2-e460-48f0-a8c3-6a502e89c277" providerId="ADAL" clId="{CD76CC05-8127-438C-A982-F8EB4CB446FF}" dt="2022-04-10T23:29:52.855" v="224" actId="26606"/>
          <ac:grpSpMkLst>
            <pc:docMk/>
            <pc:sldMk cId="1530262583" sldId="268"/>
            <ac:grpSpMk id="71" creationId="{260ACC13-B825-49F3-93DE-C8B8F2FA37A1}"/>
          </ac:grpSpMkLst>
        </pc:grpChg>
        <pc:grpChg chg="del">
          <ac:chgData name="Savoie, Bruce (ASD-S)" userId="90f4cde2-e460-48f0-a8c3-6a502e89c277" providerId="ADAL" clId="{CD76CC05-8127-438C-A982-F8EB4CB446FF}" dt="2022-04-10T23:29:52.855" v="224" actId="26606"/>
          <ac:grpSpMkLst>
            <pc:docMk/>
            <pc:sldMk cId="1530262583" sldId="268"/>
            <ac:grpSpMk id="79" creationId="{E4C39A5A-6D63-4FAC-B6C2-D37778B97ACD}"/>
          </ac:grpSpMkLst>
        </pc:grpChg>
        <pc:grpChg chg="add">
          <ac:chgData name="Savoie, Bruce (ASD-S)" userId="90f4cde2-e460-48f0-a8c3-6a502e89c277" providerId="ADAL" clId="{CD76CC05-8127-438C-A982-F8EB4CB446FF}" dt="2022-05-01T22:19:17.031" v="1248" actId="26606"/>
          <ac:grpSpMkLst>
            <pc:docMk/>
            <pc:sldMk cId="1530262583" sldId="268"/>
            <ac:grpSpMk id="85" creationId="{CCA928F7-3AF8-43CC-94D9-7975B422AA1B}"/>
          </ac:grpSpMkLst>
        </pc:grpChg>
        <pc:grpChg chg="add del">
          <ac:chgData name="Savoie, Bruce (ASD-S)" userId="90f4cde2-e460-48f0-a8c3-6a502e89c277" providerId="ADAL" clId="{CD76CC05-8127-438C-A982-F8EB4CB446FF}" dt="2022-04-10T23:30:43.420" v="236" actId="26606"/>
          <ac:grpSpMkLst>
            <pc:docMk/>
            <pc:sldMk cId="1530262583" sldId="268"/>
            <ac:grpSpMk id="135" creationId="{260ACC13-B825-49F3-93DE-C8B8F2FA37A1}"/>
          </ac:grpSpMkLst>
        </pc:grpChg>
        <pc:grpChg chg="add del">
          <ac:chgData name="Savoie, Bruce (ASD-S)" userId="90f4cde2-e460-48f0-a8c3-6a502e89c277" providerId="ADAL" clId="{CD76CC05-8127-438C-A982-F8EB4CB446FF}" dt="2022-04-24T14:42:32.684" v="696" actId="26606"/>
          <ac:grpSpMkLst>
            <pc:docMk/>
            <pc:sldMk cId="1530262583" sldId="268"/>
            <ac:grpSpMk id="140" creationId="{260ACC13-B825-49F3-93DE-C8B8F2FA37A1}"/>
          </ac:grpSpMkLst>
        </pc:grpChg>
        <pc:grpChg chg="add del">
          <ac:chgData name="Savoie, Bruce (ASD-S)" userId="90f4cde2-e460-48f0-a8c3-6a502e89c277" providerId="ADAL" clId="{CD76CC05-8127-438C-A982-F8EB4CB446FF}" dt="2022-04-24T14:42:32.684" v="696" actId="26606"/>
          <ac:grpSpMkLst>
            <pc:docMk/>
            <pc:sldMk cId="1530262583" sldId="268"/>
            <ac:grpSpMk id="150" creationId="{50841A4E-5BC1-44B4-83CF-D524E8AEAD64}"/>
          </ac:grpSpMkLst>
        </pc:grpChg>
        <pc:grpChg chg="add del">
          <ac:chgData name="Savoie, Bruce (ASD-S)" userId="90f4cde2-e460-48f0-a8c3-6a502e89c277" providerId="ADAL" clId="{CD76CC05-8127-438C-A982-F8EB4CB446FF}" dt="2022-04-10T23:30:37.606" v="233" actId="26606"/>
          <ac:grpSpMkLst>
            <pc:docMk/>
            <pc:sldMk cId="1530262583" sldId="268"/>
            <ac:grpSpMk id="192" creationId="{15FF890B-3CE7-403A-AECE-2DE04FC7AF80}"/>
          </ac:grpSpMkLst>
        </pc:grpChg>
        <pc:grpChg chg="add del">
          <ac:chgData name="Savoie, Bruce (ASD-S)" userId="90f4cde2-e460-48f0-a8c3-6a502e89c277" providerId="ADAL" clId="{CD76CC05-8127-438C-A982-F8EB4CB446FF}" dt="2022-04-10T23:30:43.391" v="235" actId="26606"/>
          <ac:grpSpMkLst>
            <pc:docMk/>
            <pc:sldMk cId="1530262583" sldId="268"/>
            <ac:grpSpMk id="199" creationId="{CE44BAAA-0355-4DE7-A0FE-B7F21F18A48F}"/>
          </ac:grpSpMkLst>
        </pc:grpChg>
        <pc:grpChg chg="add">
          <ac:chgData name="Savoie, Bruce (ASD-S)" userId="90f4cde2-e460-48f0-a8c3-6a502e89c277" providerId="ADAL" clId="{CD76CC05-8127-438C-A982-F8EB4CB446FF}" dt="2022-05-01T22:19:17.031" v="1248" actId="26606"/>
          <ac:grpSpMkLst>
            <pc:docMk/>
            <pc:sldMk cId="1530262583" sldId="268"/>
            <ac:grpSpMk id="1028" creationId="{95B45654-1E41-4D0C-AA8C-A46B1AC3860D}"/>
          </ac:grpSpMkLst>
        </pc:grpChg>
        <pc:grpChg chg="add del">
          <ac:chgData name="Savoie, Bruce (ASD-S)" userId="90f4cde2-e460-48f0-a8c3-6a502e89c277" providerId="ADAL" clId="{CD76CC05-8127-438C-A982-F8EB4CB446FF}" dt="2022-04-10T23:30:43.391" v="235" actId="26606"/>
          <ac:grpSpMkLst>
            <pc:docMk/>
            <pc:sldMk cId="1530262583" sldId="268"/>
            <ac:grpSpMk id="6148" creationId="{260ACC13-B825-49F3-93DE-C8B8F2FA37A1}"/>
          </ac:grpSpMkLst>
        </pc:grpChg>
        <pc:grpChg chg="add del">
          <ac:chgData name="Savoie, Bruce (ASD-S)" userId="90f4cde2-e460-48f0-a8c3-6a502e89c277" providerId="ADAL" clId="{CD76CC05-8127-438C-A982-F8EB4CB446FF}" dt="2022-04-24T14:44:56.972" v="778" actId="26606"/>
          <ac:grpSpMkLst>
            <pc:docMk/>
            <pc:sldMk cId="1530262583" sldId="268"/>
            <ac:grpSpMk id="6150" creationId="{260ACC13-B825-49F3-93DE-C8B8F2FA37A1}"/>
          </ac:grpSpMkLst>
        </pc:grpChg>
        <pc:grpChg chg="add del">
          <ac:chgData name="Savoie, Bruce (ASD-S)" userId="90f4cde2-e460-48f0-a8c3-6a502e89c277" providerId="ADAL" clId="{CD76CC05-8127-438C-A982-F8EB4CB446FF}" dt="2022-04-24T14:49:44.486" v="907"/>
          <ac:grpSpMkLst>
            <pc:docMk/>
            <pc:sldMk cId="1530262583" sldId="268"/>
            <ac:grpSpMk id="6153" creationId="{08F94D66-27EC-4CB8-8226-D7F41C161863}"/>
          </ac:grpSpMkLst>
        </pc:grpChg>
        <pc:picChg chg="add del mod ord">
          <ac:chgData name="Savoie, Bruce (ASD-S)" userId="90f4cde2-e460-48f0-a8c3-6a502e89c277" providerId="ADAL" clId="{CD76CC05-8127-438C-A982-F8EB4CB446FF}" dt="2022-04-24T14:42:35.199" v="698"/>
          <ac:picMkLst>
            <pc:docMk/>
            <pc:sldMk cId="1530262583" sldId="268"/>
            <ac:picMk id="6" creationId="{4269C214-C77F-4986-B1AE-13B6F27800D1}"/>
          </ac:picMkLst>
        </pc:picChg>
        <pc:picChg chg="add del mod">
          <ac:chgData name="Savoie, Bruce (ASD-S)" userId="90f4cde2-e460-48f0-a8c3-6a502e89c277" providerId="ADAL" clId="{CD76CC05-8127-438C-A982-F8EB4CB446FF}" dt="2022-05-01T21:47:05.938" v="1148" actId="478"/>
          <ac:picMkLst>
            <pc:docMk/>
            <pc:sldMk cId="1530262583" sldId="268"/>
            <ac:picMk id="9" creationId="{B89E7A6A-EDBB-48A7-BF1F-F8C23477864C}"/>
          </ac:picMkLst>
        </pc:picChg>
        <pc:picChg chg="add del">
          <ac:chgData name="Savoie, Bruce (ASD-S)" userId="90f4cde2-e460-48f0-a8c3-6a502e89c277" providerId="ADAL" clId="{CD76CC05-8127-438C-A982-F8EB4CB446FF}" dt="2022-05-01T22:18:21.216" v="1227"/>
          <ac:picMkLst>
            <pc:docMk/>
            <pc:sldMk cId="1530262583" sldId="268"/>
            <ac:picMk id="14" creationId="{2FA3880A-8D8F-466C-A4A1-F07BCDD3719C}"/>
          </ac:picMkLst>
        </pc:picChg>
        <pc:picChg chg="add del">
          <ac:chgData name="Savoie, Bruce (ASD-S)" userId="90f4cde2-e460-48f0-a8c3-6a502e89c277" providerId="ADAL" clId="{CD76CC05-8127-438C-A982-F8EB4CB446FF}" dt="2022-05-01T22:18:21.216" v="1227"/>
          <ac:picMkLst>
            <pc:docMk/>
            <pc:sldMk cId="1530262583" sldId="268"/>
            <ac:picMk id="16" creationId="{3C0A64CB-20A1-4508-B568-284EB04F78EE}"/>
          </ac:picMkLst>
        </pc:picChg>
        <pc:picChg chg="add del">
          <ac:chgData name="Savoie, Bruce (ASD-S)" userId="90f4cde2-e460-48f0-a8c3-6a502e89c277" providerId="ADAL" clId="{CD76CC05-8127-438C-A982-F8EB4CB446FF}" dt="2022-05-01T22:18:21.216" v="1227"/>
          <ac:picMkLst>
            <pc:docMk/>
            <pc:sldMk cId="1530262583" sldId="268"/>
            <ac:picMk id="30" creationId="{27F47B0A-40EE-41EA-815D-384670FF1AB0}"/>
          </ac:picMkLst>
        </pc:picChg>
        <pc:picChg chg="add del">
          <ac:chgData name="Savoie, Bruce (ASD-S)" userId="90f4cde2-e460-48f0-a8c3-6a502e89c277" providerId="ADAL" clId="{CD76CC05-8127-438C-A982-F8EB4CB446FF}" dt="2022-05-01T22:18:21.216" v="1227"/>
          <ac:picMkLst>
            <pc:docMk/>
            <pc:sldMk cId="1530262583" sldId="268"/>
            <ac:picMk id="32" creationId="{43AC9E88-695B-421A-B3FF-5BC41EF58205}"/>
          </ac:picMkLst>
        </pc:picChg>
        <pc:picChg chg="add mod ord">
          <ac:chgData name="Savoie, Bruce (ASD-S)" userId="90f4cde2-e460-48f0-a8c3-6a502e89c277" providerId="ADAL" clId="{CD76CC05-8127-438C-A982-F8EB4CB446FF}" dt="2022-05-01T22:19:17.031" v="1248" actId="26606"/>
          <ac:picMkLst>
            <pc:docMk/>
            <pc:sldMk cId="1530262583" sldId="268"/>
            <ac:picMk id="1026" creationId="{AAF61E4E-7E9D-43E5-B45A-D79C74E8FC7D}"/>
          </ac:picMkLst>
        </pc:picChg>
        <pc:picChg chg="del">
          <ac:chgData name="Savoie, Bruce (ASD-S)" userId="90f4cde2-e460-48f0-a8c3-6a502e89c277" providerId="ADAL" clId="{CD76CC05-8127-438C-A982-F8EB4CB446FF}" dt="2022-04-10T23:27:43.997" v="222" actId="478"/>
          <ac:picMkLst>
            <pc:docMk/>
            <pc:sldMk cId="1530262583" sldId="268"/>
            <ac:picMk id="3074" creationId="{938CB88C-32DA-4901-9AD8-0EE228D77978}"/>
          </ac:picMkLst>
        </pc:picChg>
        <pc:picChg chg="add del mod ord">
          <ac:chgData name="Savoie, Bruce (ASD-S)" userId="90f4cde2-e460-48f0-a8c3-6a502e89c277" providerId="ADAL" clId="{CD76CC05-8127-438C-A982-F8EB4CB446FF}" dt="2022-04-24T14:44:39.239" v="774" actId="478"/>
          <ac:picMkLst>
            <pc:docMk/>
            <pc:sldMk cId="1530262583" sldId="268"/>
            <ac:picMk id="6146" creationId="{ED1121D2-C50C-41E3-8712-9244099D8591}"/>
          </ac:picMkLst>
        </pc:picChg>
        <pc:cxnChg chg="add del">
          <ac:chgData name="Savoie, Bruce (ASD-S)" userId="90f4cde2-e460-48f0-a8c3-6a502e89c277" providerId="ADAL" clId="{CD76CC05-8127-438C-A982-F8EB4CB446FF}" dt="2022-04-10T23:30:43.420" v="236" actId="26606"/>
          <ac:cxnSpMkLst>
            <pc:docMk/>
            <pc:sldMk cId="1530262583" sldId="268"/>
            <ac:cxnSpMk id="145" creationId="{3378FF8B-3743-48E1-88E3-F4CADB3DECE5}"/>
          </ac:cxnSpMkLst>
        </pc:cxnChg>
      </pc:sldChg>
      <pc:sldChg chg="addSp delSp modSp add del mod setBg delDesignElem">
        <pc:chgData name="Savoie, Bruce (ASD-S)" userId="90f4cde2-e460-48f0-a8c3-6a502e89c277" providerId="ADAL" clId="{CD76CC05-8127-438C-A982-F8EB4CB446FF}" dt="2022-05-01T21:45:42.061" v="1143" actId="47"/>
        <pc:sldMkLst>
          <pc:docMk/>
          <pc:sldMk cId="2337690749" sldId="269"/>
        </pc:sldMkLst>
        <pc:spChg chg="mod ord">
          <ac:chgData name="Savoie, Bruce (ASD-S)" userId="90f4cde2-e460-48f0-a8c3-6a502e89c277" providerId="ADAL" clId="{CD76CC05-8127-438C-A982-F8EB4CB446FF}" dt="2022-04-24T14:51:54.778" v="1027" actId="26606"/>
          <ac:spMkLst>
            <pc:docMk/>
            <pc:sldMk cId="2337690749" sldId="269"/>
            <ac:spMk id="2" creationId="{6A00CCF3-8131-48A6-8720-23054D5F0D56}"/>
          </ac:spMkLst>
        </pc:spChg>
        <pc:spChg chg="add del mod">
          <ac:chgData name="Savoie, Bruce (ASD-S)" userId="90f4cde2-e460-48f0-a8c3-6a502e89c277" providerId="ADAL" clId="{CD76CC05-8127-438C-A982-F8EB4CB446FF}" dt="2022-04-11T00:02:26.117" v="320"/>
          <ac:spMkLst>
            <pc:docMk/>
            <pc:sldMk cId="2337690749" sldId="269"/>
            <ac:spMk id="3" creationId="{4D435D26-6867-4753-B82C-30399B297C14}"/>
          </ac:spMkLst>
        </pc:spChg>
        <pc:spChg chg="add del mod">
          <ac:chgData name="Savoie, Bruce (ASD-S)" userId="90f4cde2-e460-48f0-a8c3-6a502e89c277" providerId="ADAL" clId="{CD76CC05-8127-438C-A982-F8EB4CB446FF}" dt="2022-04-24T14:48:34.604" v="798"/>
          <ac:spMkLst>
            <pc:docMk/>
            <pc:sldMk cId="2337690749" sldId="269"/>
            <ac:spMk id="3" creationId="{9B78A627-6271-4260-9509-F0E5FE11B970}"/>
          </ac:spMkLst>
        </pc:spChg>
        <pc:spChg chg="mod">
          <ac:chgData name="Savoie, Bruce (ASD-S)" userId="90f4cde2-e460-48f0-a8c3-6a502e89c277" providerId="ADAL" clId="{CD76CC05-8127-438C-A982-F8EB4CB446FF}" dt="2022-04-24T14:51:54.778" v="1027" actId="26606"/>
          <ac:spMkLst>
            <pc:docMk/>
            <pc:sldMk cId="2337690749" sldId="269"/>
            <ac:spMk id="4" creationId="{54D2BC26-CB9E-4B1E-A189-7DB32A953C38}"/>
          </ac:spMkLst>
        </pc:spChg>
        <pc:spChg chg="add">
          <ac:chgData name="Savoie, Bruce (ASD-S)" userId="90f4cde2-e460-48f0-a8c3-6a502e89c277" providerId="ADAL" clId="{CD76CC05-8127-438C-A982-F8EB4CB446FF}" dt="2022-04-24T14:51:54.778" v="1027" actId="26606"/>
          <ac:spMkLst>
            <pc:docMk/>
            <pc:sldMk cId="2337690749" sldId="269"/>
            <ac:spMk id="75" creationId="{8DA14841-53A4-4935-BE65-C8373B8A6D06}"/>
          </ac:spMkLst>
        </pc:spChg>
        <pc:spChg chg="add">
          <ac:chgData name="Savoie, Bruce (ASD-S)" userId="90f4cde2-e460-48f0-a8c3-6a502e89c277" providerId="ADAL" clId="{CD76CC05-8127-438C-A982-F8EB4CB446FF}" dt="2022-04-24T14:51:54.778" v="1027" actId="26606"/>
          <ac:spMkLst>
            <pc:docMk/>
            <pc:sldMk cId="2337690749" sldId="269"/>
            <ac:spMk id="77" creationId="{9877C2CF-B2DD-41C8-8B5E-152673376B41}"/>
          </ac:spMkLst>
        </pc:spChg>
        <pc:spChg chg="add">
          <ac:chgData name="Savoie, Bruce (ASD-S)" userId="90f4cde2-e460-48f0-a8c3-6a502e89c277" providerId="ADAL" clId="{CD76CC05-8127-438C-A982-F8EB4CB446FF}" dt="2022-04-24T14:51:54.778" v="1027" actId="26606"/>
          <ac:spMkLst>
            <pc:docMk/>
            <pc:sldMk cId="2337690749" sldId="269"/>
            <ac:spMk id="81" creationId="{A00CCC86-7A88-4DFF-A0D0-6604606A2AEA}"/>
          </ac:spMkLst>
        </pc:spChg>
        <pc:spChg chg="add">
          <ac:chgData name="Savoie, Bruce (ASD-S)" userId="90f4cde2-e460-48f0-a8c3-6a502e89c277" providerId="ADAL" clId="{CD76CC05-8127-438C-A982-F8EB4CB446FF}" dt="2022-04-24T14:51:54.778" v="1027" actId="26606"/>
          <ac:spMkLst>
            <pc:docMk/>
            <pc:sldMk cId="2337690749" sldId="269"/>
            <ac:spMk id="83" creationId="{E1F8ABFD-155B-4386-AE33-6E13057CFCF3}"/>
          </ac:spMkLst>
        </pc:spChg>
        <pc:spChg chg="add">
          <ac:chgData name="Savoie, Bruce (ASD-S)" userId="90f4cde2-e460-48f0-a8c3-6a502e89c277" providerId="ADAL" clId="{CD76CC05-8127-438C-A982-F8EB4CB446FF}" dt="2022-04-24T14:51:54.778" v="1027" actId="26606"/>
          <ac:spMkLst>
            <pc:docMk/>
            <pc:sldMk cId="2337690749" sldId="269"/>
            <ac:spMk id="85" creationId="{3FAD17B9-9E6C-4DD1-9728-97B5E5FCCAB2}"/>
          </ac:spMkLst>
        </pc:spChg>
        <pc:spChg chg="del">
          <ac:chgData name="Savoie, Bruce (ASD-S)" userId="90f4cde2-e460-48f0-a8c3-6a502e89c277" providerId="ADAL" clId="{CD76CC05-8127-438C-A982-F8EB4CB446FF}" dt="2022-04-11T00:02:29.458" v="321" actId="26606"/>
          <ac:spMkLst>
            <pc:docMk/>
            <pc:sldMk cId="2337690749" sldId="269"/>
            <ac:spMk id="87" creationId="{55599FE3-8CCE-4364-9F89-0C11699C4F6A}"/>
          </ac:spMkLst>
        </pc:spChg>
        <pc:spChg chg="add">
          <ac:chgData name="Savoie, Bruce (ASD-S)" userId="90f4cde2-e460-48f0-a8c3-6a502e89c277" providerId="ADAL" clId="{CD76CC05-8127-438C-A982-F8EB4CB446FF}" dt="2022-04-24T14:51:54.778" v="1027" actId="26606"/>
          <ac:spMkLst>
            <pc:docMk/>
            <pc:sldMk cId="2337690749" sldId="269"/>
            <ac:spMk id="91" creationId="{E1AADF25-43E9-4DE0-AD82-4F6052319136}"/>
          </ac:spMkLst>
        </pc:spChg>
        <pc:spChg chg="add">
          <ac:chgData name="Savoie, Bruce (ASD-S)" userId="90f4cde2-e460-48f0-a8c3-6a502e89c277" providerId="ADAL" clId="{CD76CC05-8127-438C-A982-F8EB4CB446FF}" dt="2022-04-24T14:51:54.778" v="1027" actId="26606"/>
          <ac:spMkLst>
            <pc:docMk/>
            <pc:sldMk cId="2337690749" sldId="269"/>
            <ac:spMk id="93" creationId="{CBC2D515-EF3C-4E4E-8BC1-192B21E92713}"/>
          </ac:spMkLst>
        </pc:spChg>
        <pc:spChg chg="add del">
          <ac:chgData name="Savoie, Bruce (ASD-S)" userId="90f4cde2-e460-48f0-a8c3-6a502e89c277" providerId="ADAL" clId="{CD76CC05-8127-438C-A982-F8EB4CB446FF}" dt="2022-04-24T14:49:44.486" v="907"/>
          <ac:spMkLst>
            <pc:docMk/>
            <pc:sldMk cId="2337690749" sldId="269"/>
            <ac:spMk id="143" creationId="{A6073935-E043-4801-AF06-06093A9145F7}"/>
          </ac:spMkLst>
        </pc:spChg>
        <pc:spChg chg="add del">
          <ac:chgData name="Savoie, Bruce (ASD-S)" userId="90f4cde2-e460-48f0-a8c3-6a502e89c277" providerId="ADAL" clId="{CD76CC05-8127-438C-A982-F8EB4CB446FF}" dt="2022-04-24T14:49:44.486" v="907"/>
          <ac:spMkLst>
            <pc:docMk/>
            <pc:sldMk cId="2337690749" sldId="269"/>
            <ac:spMk id="153" creationId="{8D6B9972-4A81-4223-9901-0E559A1D5E59}"/>
          </ac:spMkLst>
        </pc:spChg>
        <pc:spChg chg="add">
          <ac:chgData name="Savoie, Bruce (ASD-S)" userId="90f4cde2-e460-48f0-a8c3-6a502e89c277" providerId="ADAL" clId="{CD76CC05-8127-438C-A982-F8EB4CB446FF}" dt="2022-04-24T14:51:54.778" v="1027" actId="26606"/>
          <ac:spMkLst>
            <pc:docMk/>
            <pc:sldMk cId="2337690749" sldId="269"/>
            <ac:spMk id="3077" creationId="{24923D72-7E69-464B-94C5-B2530008D094}"/>
          </ac:spMkLst>
        </pc:spChg>
        <pc:spChg chg="add">
          <ac:chgData name="Savoie, Bruce (ASD-S)" userId="90f4cde2-e460-48f0-a8c3-6a502e89c277" providerId="ADAL" clId="{CD76CC05-8127-438C-A982-F8EB4CB446FF}" dt="2022-04-24T14:51:54.778" v="1027" actId="26606"/>
          <ac:spMkLst>
            <pc:docMk/>
            <pc:sldMk cId="2337690749" sldId="269"/>
            <ac:spMk id="3078" creationId="{D7AC3F90-A588-42FF-B41D-062A8D91B9E5}"/>
          </ac:spMkLst>
        </pc:spChg>
        <pc:grpChg chg="del">
          <ac:chgData name="Savoie, Bruce (ASD-S)" userId="90f4cde2-e460-48f0-a8c3-6a502e89c277" providerId="ADAL" clId="{CD76CC05-8127-438C-A982-F8EB4CB446FF}" dt="2022-04-11T00:02:29.458" v="321" actId="26606"/>
          <ac:grpSpMkLst>
            <pc:docMk/>
            <pc:sldMk cId="2337690749" sldId="269"/>
            <ac:grpSpMk id="71" creationId="{260ACC13-B825-49F3-93DE-C8B8F2FA37A1}"/>
          </ac:grpSpMkLst>
        </pc:grpChg>
        <pc:grpChg chg="del">
          <ac:chgData name="Savoie, Bruce (ASD-S)" userId="90f4cde2-e460-48f0-a8c3-6a502e89c277" providerId="ADAL" clId="{CD76CC05-8127-438C-A982-F8EB4CB446FF}" dt="2022-04-11T00:02:29.458" v="321" actId="26606"/>
          <ac:grpSpMkLst>
            <pc:docMk/>
            <pc:sldMk cId="2337690749" sldId="269"/>
            <ac:grpSpMk id="79" creationId="{E4C39A5A-6D63-4FAC-B6C2-D37778B97ACD}"/>
          </ac:grpSpMkLst>
        </pc:grpChg>
        <pc:grpChg chg="add del">
          <ac:chgData name="Savoie, Bruce (ASD-S)" userId="90f4cde2-e460-48f0-a8c3-6a502e89c277" providerId="ADAL" clId="{CD76CC05-8127-438C-A982-F8EB4CB446FF}" dt="2022-04-24T14:49:44.486" v="907"/>
          <ac:grpSpMkLst>
            <pc:docMk/>
            <pc:sldMk cId="2337690749" sldId="269"/>
            <ac:grpSpMk id="135" creationId="{C616B3DC-C165-433D-9187-62DCC0E317D3}"/>
          </ac:grpSpMkLst>
        </pc:grpChg>
        <pc:grpChg chg="add del">
          <ac:chgData name="Savoie, Bruce (ASD-S)" userId="90f4cde2-e460-48f0-a8c3-6a502e89c277" providerId="ADAL" clId="{CD76CC05-8127-438C-A982-F8EB4CB446FF}" dt="2022-04-24T14:49:44.486" v="907"/>
          <ac:grpSpMkLst>
            <pc:docMk/>
            <pc:sldMk cId="2337690749" sldId="269"/>
            <ac:grpSpMk id="145" creationId="{8AC26FF4-D6F9-4A94-A837-D051A101EDD3}"/>
          </ac:grpSpMkLst>
        </pc:grpChg>
        <pc:picChg chg="add">
          <ac:chgData name="Savoie, Bruce (ASD-S)" userId="90f4cde2-e460-48f0-a8c3-6a502e89c277" providerId="ADAL" clId="{CD76CC05-8127-438C-A982-F8EB4CB446FF}" dt="2022-04-24T14:51:54.778" v="1027" actId="26606"/>
          <ac:picMkLst>
            <pc:docMk/>
            <pc:sldMk cId="2337690749" sldId="269"/>
            <ac:picMk id="73" creationId="{3C0A64CB-20A1-4508-B568-284EB04F78EE}"/>
          </ac:picMkLst>
        </pc:picChg>
        <pc:picChg chg="add">
          <ac:chgData name="Savoie, Bruce (ASD-S)" userId="90f4cde2-e460-48f0-a8c3-6a502e89c277" providerId="ADAL" clId="{CD76CC05-8127-438C-A982-F8EB4CB446FF}" dt="2022-04-24T14:51:54.778" v="1027" actId="26606"/>
          <ac:picMkLst>
            <pc:docMk/>
            <pc:sldMk cId="2337690749" sldId="269"/>
            <ac:picMk id="89" creationId="{015AB904-4FB7-4A0D-B43E-03ACF05E1445}"/>
          </ac:picMkLst>
        </pc:picChg>
        <pc:picChg chg="add del mod">
          <ac:chgData name="Savoie, Bruce (ASD-S)" userId="90f4cde2-e460-48f0-a8c3-6a502e89c277" providerId="ADAL" clId="{CD76CC05-8127-438C-A982-F8EB4CB446FF}" dt="2022-04-24T14:47:46.365" v="797" actId="478"/>
          <ac:picMkLst>
            <pc:docMk/>
            <pc:sldMk cId="2337690749" sldId="269"/>
            <ac:picMk id="1026" creationId="{5F76DCB3-71B3-4D11-B2EC-E39BE0B149FE}"/>
          </ac:picMkLst>
        </pc:picChg>
        <pc:picChg chg="del">
          <ac:chgData name="Savoie, Bruce (ASD-S)" userId="90f4cde2-e460-48f0-a8c3-6a502e89c277" providerId="ADAL" clId="{CD76CC05-8127-438C-A982-F8EB4CB446FF}" dt="2022-04-11T00:01:36.696" v="319" actId="478"/>
          <ac:picMkLst>
            <pc:docMk/>
            <pc:sldMk cId="2337690749" sldId="269"/>
            <ac:picMk id="3074" creationId="{938CB88C-32DA-4901-9AD8-0EE228D77978}"/>
          </ac:picMkLst>
        </pc:picChg>
        <pc:picChg chg="add mod">
          <ac:chgData name="Savoie, Bruce (ASD-S)" userId="90f4cde2-e460-48f0-a8c3-6a502e89c277" providerId="ADAL" clId="{CD76CC05-8127-438C-A982-F8EB4CB446FF}" dt="2022-04-24T14:51:54.778" v="1027" actId="26606"/>
          <ac:picMkLst>
            <pc:docMk/>
            <pc:sldMk cId="2337690749" sldId="269"/>
            <ac:picMk id="3074" creationId="{E52C85B3-557B-412E-B9F1-42304EBD4DDD}"/>
          </ac:picMkLst>
        </pc:picChg>
        <pc:picChg chg="add">
          <ac:chgData name="Savoie, Bruce (ASD-S)" userId="90f4cde2-e460-48f0-a8c3-6a502e89c277" providerId="ADAL" clId="{CD76CC05-8127-438C-A982-F8EB4CB446FF}" dt="2022-04-24T14:51:54.778" v="1027" actId="26606"/>
          <ac:picMkLst>
            <pc:docMk/>
            <pc:sldMk cId="2337690749" sldId="269"/>
            <ac:picMk id="3076" creationId="{2FA3880A-8D8F-466C-A4A1-F07BCDD3719C}"/>
          </ac:picMkLst>
        </pc:picChg>
      </pc:sldChg>
      <pc:sldChg chg="addSp delSp modSp add del mod setBg setClrOvrMap delDesignElem">
        <pc:chgData name="Savoie, Bruce (ASD-S)" userId="90f4cde2-e460-48f0-a8c3-6a502e89c277" providerId="ADAL" clId="{CD76CC05-8127-438C-A982-F8EB4CB446FF}" dt="2022-06-05T15:27:18.275" v="3822" actId="47"/>
        <pc:sldMkLst>
          <pc:docMk/>
          <pc:sldMk cId="2217820591" sldId="270"/>
        </pc:sldMkLst>
        <pc:spChg chg="mod ord">
          <ac:chgData name="Savoie, Bruce (ASD-S)" userId="90f4cde2-e460-48f0-a8c3-6a502e89c277" providerId="ADAL" clId="{CD76CC05-8127-438C-A982-F8EB4CB446FF}" dt="2022-06-05T15:27:06.119" v="3818" actId="21"/>
          <ac:spMkLst>
            <pc:docMk/>
            <pc:sldMk cId="2217820591" sldId="270"/>
            <ac:spMk id="2" creationId="{D115CCF8-2769-4FD0-8B96-80EE0ED03C4A}"/>
          </ac:spMkLst>
        </pc:spChg>
        <pc:spChg chg="del mod">
          <ac:chgData name="Savoie, Bruce (ASD-S)" userId="90f4cde2-e460-48f0-a8c3-6a502e89c277" providerId="ADAL" clId="{CD76CC05-8127-438C-A982-F8EB4CB446FF}" dt="2022-05-16T00:05:21.262" v="2313" actId="478"/>
          <ac:spMkLst>
            <pc:docMk/>
            <pc:sldMk cId="2217820591" sldId="270"/>
            <ac:spMk id="3" creationId="{1E3F876D-F79B-4A78-BBAE-473F18283455}"/>
          </ac:spMkLst>
        </pc:spChg>
        <pc:spChg chg="add del mod">
          <ac:chgData name="Savoie, Bruce (ASD-S)" userId="90f4cde2-e460-48f0-a8c3-6a502e89c277" providerId="ADAL" clId="{CD76CC05-8127-438C-A982-F8EB4CB446FF}" dt="2022-05-29T20:35:21.012" v="2791"/>
          <ac:spMkLst>
            <pc:docMk/>
            <pc:sldMk cId="2217820591" sldId="270"/>
            <ac:spMk id="3" creationId="{403D3298-E3B4-B49A-D85A-56EF915D87D6}"/>
          </ac:spMkLst>
        </pc:spChg>
        <pc:spChg chg="add del mod">
          <ac:chgData name="Savoie, Bruce (ASD-S)" userId="90f4cde2-e460-48f0-a8c3-6a502e89c277" providerId="ADAL" clId="{CD76CC05-8127-438C-A982-F8EB4CB446FF}" dt="2022-05-23T22:32:49.491" v="2695"/>
          <ac:spMkLst>
            <pc:docMk/>
            <pc:sldMk cId="2217820591" sldId="270"/>
            <ac:spMk id="3" creationId="{4A4F48D0-96CB-8F9D-72CB-936E706D9434}"/>
          </ac:spMkLst>
        </pc:spChg>
        <pc:spChg chg="add del mod">
          <ac:chgData name="Savoie, Bruce (ASD-S)" userId="90f4cde2-e460-48f0-a8c3-6a502e89c277" providerId="ADAL" clId="{CD76CC05-8127-438C-A982-F8EB4CB446FF}" dt="2022-06-05T15:22:36.715" v="3793"/>
          <ac:spMkLst>
            <pc:docMk/>
            <pc:sldMk cId="2217820591" sldId="270"/>
            <ac:spMk id="3" creationId="{67258A7A-5C1F-7E86-7FE3-48A76334D5F6}"/>
          </ac:spMkLst>
        </pc:spChg>
        <pc:spChg chg="add mod ord">
          <ac:chgData name="Savoie, Bruce (ASD-S)" userId="90f4cde2-e460-48f0-a8c3-6a502e89c277" providerId="ADAL" clId="{CD76CC05-8127-438C-A982-F8EB4CB446FF}" dt="2022-06-05T15:26:49.028" v="3814" actId="21"/>
          <ac:spMkLst>
            <pc:docMk/>
            <pc:sldMk cId="2217820591" sldId="270"/>
            <ac:spMk id="4" creationId="{13B4F538-9F27-02E3-B22E-9063CB80D59B}"/>
          </ac:spMkLst>
        </pc:spChg>
        <pc:spChg chg="add del mod">
          <ac:chgData name="Savoie, Bruce (ASD-S)" userId="90f4cde2-e460-48f0-a8c3-6a502e89c277" providerId="ADAL" clId="{CD76CC05-8127-438C-A982-F8EB4CB446FF}" dt="2022-05-01T22:12:56.578" v="1212"/>
          <ac:spMkLst>
            <pc:docMk/>
            <pc:sldMk cId="2217820591" sldId="270"/>
            <ac:spMk id="4" creationId="{2F40908D-ED73-4199-BE22-FD0173A12BF0}"/>
          </ac:spMkLst>
        </pc:spChg>
        <pc:spChg chg="add del mod">
          <ac:chgData name="Savoie, Bruce (ASD-S)" userId="90f4cde2-e460-48f0-a8c3-6a502e89c277" providerId="ADAL" clId="{CD76CC05-8127-438C-A982-F8EB4CB446FF}" dt="2022-05-09T22:04:27.614" v="1851"/>
          <ac:spMkLst>
            <pc:docMk/>
            <pc:sldMk cId="2217820591" sldId="270"/>
            <ac:spMk id="4" creationId="{CB0B47F6-997E-CAA0-5AE0-426199C49029}"/>
          </ac:spMkLst>
        </pc:spChg>
        <pc:spChg chg="add del mod">
          <ac:chgData name="Savoie, Bruce (ASD-S)" userId="90f4cde2-e460-48f0-a8c3-6a502e89c277" providerId="ADAL" clId="{CD76CC05-8127-438C-A982-F8EB4CB446FF}" dt="2022-04-24T14:50:28.704" v="917"/>
          <ac:spMkLst>
            <pc:docMk/>
            <pc:sldMk cId="2217820591" sldId="270"/>
            <ac:spMk id="4" creationId="{CB59D89B-13A1-48C4-B141-BC90BC7DF7FC}"/>
          </ac:spMkLst>
        </pc:spChg>
        <pc:spChg chg="add del mod">
          <ac:chgData name="Savoie, Bruce (ASD-S)" userId="90f4cde2-e460-48f0-a8c3-6a502e89c277" providerId="ADAL" clId="{CD76CC05-8127-438C-A982-F8EB4CB446FF}" dt="2022-04-11T00:03:49.270" v="426"/>
          <ac:spMkLst>
            <pc:docMk/>
            <pc:sldMk cId="2217820591" sldId="270"/>
            <ac:spMk id="4" creationId="{D8200A87-0A09-469A-ABA5-391551C233CF}"/>
          </ac:spMkLst>
        </pc:spChg>
        <pc:spChg chg="add del mod">
          <ac:chgData name="Savoie, Bruce (ASD-S)" userId="90f4cde2-e460-48f0-a8c3-6a502e89c277" providerId="ADAL" clId="{CD76CC05-8127-438C-A982-F8EB4CB446FF}" dt="2022-05-16T00:08:24.239" v="2366"/>
          <ac:spMkLst>
            <pc:docMk/>
            <pc:sldMk cId="2217820591" sldId="270"/>
            <ac:spMk id="5" creationId="{861084FB-013D-D419-EF11-4A2BACFCC83B}"/>
          </ac:spMkLst>
        </pc:spChg>
        <pc:spChg chg="add del mod">
          <ac:chgData name="Savoie, Bruce (ASD-S)" userId="90f4cde2-e460-48f0-a8c3-6a502e89c277" providerId="ADAL" clId="{CD76CC05-8127-438C-A982-F8EB4CB446FF}" dt="2022-06-05T15:22:57.859" v="3795"/>
          <ac:spMkLst>
            <pc:docMk/>
            <pc:sldMk cId="2217820591" sldId="270"/>
            <ac:spMk id="6" creationId="{6548D3A8-45CD-99E4-7E5B-FCE492A07D1A}"/>
          </ac:spMkLst>
        </pc:spChg>
        <pc:spChg chg="add del mod">
          <ac:chgData name="Savoie, Bruce (ASD-S)" userId="90f4cde2-e460-48f0-a8c3-6a502e89c277" providerId="ADAL" clId="{CD76CC05-8127-438C-A982-F8EB4CB446FF}" dt="2022-06-05T15:25:17.572" v="3807"/>
          <ac:spMkLst>
            <pc:docMk/>
            <pc:sldMk cId="2217820591" sldId="270"/>
            <ac:spMk id="7" creationId="{97737522-E23C-A0C7-F82E-80508316C06E}"/>
          </ac:spMkLst>
        </pc:spChg>
        <pc:spChg chg="del">
          <ac:chgData name="Savoie, Bruce (ASD-S)" userId="90f4cde2-e460-48f0-a8c3-6a502e89c277" providerId="ADAL" clId="{CD76CC05-8127-438C-A982-F8EB4CB446FF}" dt="2022-04-11T00:03:51.827" v="427" actId="26606"/>
          <ac:spMkLst>
            <pc:docMk/>
            <pc:sldMk cId="2217820591" sldId="270"/>
            <ac:spMk id="18" creationId="{A6073935-E043-4801-AF06-06093A9145F7}"/>
          </ac:spMkLst>
        </pc:spChg>
        <pc:spChg chg="del">
          <ac:chgData name="Savoie, Bruce (ASD-S)" userId="90f4cde2-e460-48f0-a8c3-6a502e89c277" providerId="ADAL" clId="{CD76CC05-8127-438C-A982-F8EB4CB446FF}" dt="2022-04-11T00:03:51.827" v="427" actId="26606"/>
          <ac:spMkLst>
            <pc:docMk/>
            <pc:sldMk cId="2217820591" sldId="270"/>
            <ac:spMk id="28" creationId="{8D6B9972-4A81-4223-9901-0E559A1D5E59}"/>
          </ac:spMkLst>
        </pc:spChg>
        <pc:spChg chg="add del">
          <ac:chgData name="Savoie, Bruce (ASD-S)" userId="90f4cde2-e460-48f0-a8c3-6a502e89c277" providerId="ADAL" clId="{CD76CC05-8127-438C-A982-F8EB4CB446FF}" dt="2022-04-24T14:50:40.292" v="919" actId="26606"/>
          <ac:spMkLst>
            <pc:docMk/>
            <pc:sldMk cId="2217820591" sldId="270"/>
            <ac:spMk id="32" creationId="{4C790028-99AE-4AE4-8269-9913E2D50625}"/>
          </ac:spMkLst>
        </pc:spChg>
        <pc:spChg chg="add del">
          <ac:chgData name="Savoie, Bruce (ASD-S)" userId="90f4cde2-e460-48f0-a8c3-6a502e89c277" providerId="ADAL" clId="{CD76CC05-8127-438C-A982-F8EB4CB446FF}" dt="2022-04-24T14:50:40.292" v="919" actId="26606"/>
          <ac:spMkLst>
            <pc:docMk/>
            <pc:sldMk cId="2217820591" sldId="270"/>
            <ac:spMk id="34" creationId="{06936A2A-FE08-4EE0-A409-3EF3FA2448DE}"/>
          </ac:spMkLst>
        </pc:spChg>
        <pc:spChg chg="add del">
          <ac:chgData name="Savoie, Bruce (ASD-S)" userId="90f4cde2-e460-48f0-a8c3-6a502e89c277" providerId="ADAL" clId="{CD76CC05-8127-438C-A982-F8EB4CB446FF}" dt="2022-04-24T14:50:40.292" v="919" actId="26606"/>
          <ac:spMkLst>
            <pc:docMk/>
            <pc:sldMk cId="2217820591" sldId="270"/>
            <ac:spMk id="36" creationId="{E1F0989E-BFBB-43E4-927B-2C51C7AE261D}"/>
          </ac:spMkLst>
        </pc:spChg>
        <pc:spChg chg="add del">
          <ac:chgData name="Savoie, Bruce (ASD-S)" userId="90f4cde2-e460-48f0-a8c3-6a502e89c277" providerId="ADAL" clId="{CD76CC05-8127-438C-A982-F8EB4CB446FF}" dt="2022-04-24T14:50:40.292" v="919" actId="26606"/>
          <ac:spMkLst>
            <pc:docMk/>
            <pc:sldMk cId="2217820591" sldId="270"/>
            <ac:spMk id="38" creationId="{8ACA2469-91AA-459B-A5DD-8FFC0F70E05C}"/>
          </ac:spMkLst>
        </pc:spChg>
        <pc:spChg chg="add del">
          <ac:chgData name="Savoie, Bruce (ASD-S)" userId="90f4cde2-e460-48f0-a8c3-6a502e89c277" providerId="ADAL" clId="{CD76CC05-8127-438C-A982-F8EB4CB446FF}" dt="2022-04-24T14:50:40.292" v="919" actId="26606"/>
          <ac:spMkLst>
            <pc:docMk/>
            <pc:sldMk cId="2217820591" sldId="270"/>
            <ac:spMk id="40" creationId="{97860FD2-CA19-4064-AA6F-68050C3D2011}"/>
          </ac:spMkLst>
        </pc:spChg>
        <pc:spChg chg="add del">
          <ac:chgData name="Savoie, Bruce (ASD-S)" userId="90f4cde2-e460-48f0-a8c3-6a502e89c277" providerId="ADAL" clId="{CD76CC05-8127-438C-A982-F8EB4CB446FF}" dt="2022-04-24T14:50:40.292" v="919" actId="26606"/>
          <ac:spMkLst>
            <pc:docMk/>
            <pc:sldMk cId="2217820591" sldId="270"/>
            <ac:spMk id="42" creationId="{8BEDFD2F-1480-498D-9A62-BA55B14A3B90}"/>
          </ac:spMkLst>
        </pc:spChg>
        <pc:spChg chg="add del">
          <ac:chgData name="Savoie, Bruce (ASD-S)" userId="90f4cde2-e460-48f0-a8c3-6a502e89c277" providerId="ADAL" clId="{CD76CC05-8127-438C-A982-F8EB4CB446FF}" dt="2022-04-24T14:50:40.292" v="919" actId="26606"/>
          <ac:spMkLst>
            <pc:docMk/>
            <pc:sldMk cId="2217820591" sldId="270"/>
            <ac:spMk id="48" creationId="{C306EEC9-6E83-4555-A9D3-7910ED27BAD1}"/>
          </ac:spMkLst>
        </pc:spChg>
        <pc:spChg chg="add del">
          <ac:chgData name="Savoie, Bruce (ASD-S)" userId="90f4cde2-e460-48f0-a8c3-6a502e89c277" providerId="ADAL" clId="{CD76CC05-8127-438C-A982-F8EB4CB446FF}" dt="2022-04-24T14:50:40.292" v="919" actId="26606"/>
          <ac:spMkLst>
            <pc:docMk/>
            <pc:sldMk cId="2217820591" sldId="270"/>
            <ac:spMk id="50" creationId="{186F7B80-3B04-4C72-BA77-E34EF7FAC9CC}"/>
          </ac:spMkLst>
        </pc:spChg>
        <pc:spChg chg="add del">
          <ac:chgData name="Savoie, Bruce (ASD-S)" userId="90f4cde2-e460-48f0-a8c3-6a502e89c277" providerId="ADAL" clId="{CD76CC05-8127-438C-A982-F8EB4CB446FF}" dt="2022-04-24T14:50:40.292" v="919" actId="26606"/>
          <ac:spMkLst>
            <pc:docMk/>
            <pc:sldMk cId="2217820591" sldId="270"/>
            <ac:spMk id="52" creationId="{4D1AC6C6-FE68-4B13-BFCF-D0E8B3D81777}"/>
          </ac:spMkLst>
        </pc:spChg>
        <pc:spChg chg="add del">
          <ac:chgData name="Savoie, Bruce (ASD-S)" userId="90f4cde2-e460-48f0-a8c3-6a502e89c277" providerId="ADAL" clId="{CD76CC05-8127-438C-A982-F8EB4CB446FF}" dt="2022-04-24T14:50:40.292" v="919" actId="26606"/>
          <ac:spMkLst>
            <pc:docMk/>
            <pc:sldMk cId="2217820591" sldId="270"/>
            <ac:spMk id="54" creationId="{7E2C0214-1438-4F5F-8BB7-847D7B2B3A6D}"/>
          </ac:spMkLst>
        </pc:spChg>
        <pc:spChg chg="add del">
          <ac:chgData name="Savoie, Bruce (ASD-S)" userId="90f4cde2-e460-48f0-a8c3-6a502e89c277" providerId="ADAL" clId="{CD76CC05-8127-438C-A982-F8EB4CB446FF}" dt="2022-04-24T14:50:40.292" v="919" actId="26606"/>
          <ac:spMkLst>
            <pc:docMk/>
            <pc:sldMk cId="2217820591" sldId="270"/>
            <ac:spMk id="56" creationId="{41CFFB3C-DBCC-498B-B635-CD1FA730DB40}"/>
          </ac:spMkLst>
        </pc:spChg>
        <pc:spChg chg="add del">
          <ac:chgData name="Savoie, Bruce (ASD-S)" userId="90f4cde2-e460-48f0-a8c3-6a502e89c277" providerId="ADAL" clId="{CD76CC05-8127-438C-A982-F8EB4CB446FF}" dt="2022-04-24T14:50:40.292" v="919" actId="26606"/>
          <ac:spMkLst>
            <pc:docMk/>
            <pc:sldMk cId="2217820591" sldId="270"/>
            <ac:spMk id="58" creationId="{7BB289EA-43E0-4FC3-A38C-8168D8F18AB5}"/>
          </ac:spMkLst>
        </pc:spChg>
        <pc:spChg chg="add del">
          <ac:chgData name="Savoie, Bruce (ASD-S)" userId="90f4cde2-e460-48f0-a8c3-6a502e89c277" providerId="ADAL" clId="{CD76CC05-8127-438C-A982-F8EB4CB446FF}" dt="2022-04-24T14:50:44.584" v="921" actId="26606"/>
          <ac:spMkLst>
            <pc:docMk/>
            <pc:sldMk cId="2217820591" sldId="270"/>
            <ac:spMk id="62" creationId="{4C790028-99AE-4AE4-8269-9913E2D50625}"/>
          </ac:spMkLst>
        </pc:spChg>
        <pc:spChg chg="add del">
          <ac:chgData name="Savoie, Bruce (ASD-S)" userId="90f4cde2-e460-48f0-a8c3-6a502e89c277" providerId="ADAL" clId="{CD76CC05-8127-438C-A982-F8EB4CB446FF}" dt="2022-04-24T14:50:44.584" v="921" actId="26606"/>
          <ac:spMkLst>
            <pc:docMk/>
            <pc:sldMk cId="2217820591" sldId="270"/>
            <ac:spMk id="63" creationId="{06936A2A-FE08-4EE0-A409-3EF3FA2448DE}"/>
          </ac:spMkLst>
        </pc:spChg>
        <pc:spChg chg="add del">
          <ac:chgData name="Savoie, Bruce (ASD-S)" userId="90f4cde2-e460-48f0-a8c3-6a502e89c277" providerId="ADAL" clId="{CD76CC05-8127-438C-A982-F8EB4CB446FF}" dt="2022-04-24T14:50:44.584" v="921" actId="26606"/>
          <ac:spMkLst>
            <pc:docMk/>
            <pc:sldMk cId="2217820591" sldId="270"/>
            <ac:spMk id="64" creationId="{E1F0989E-BFBB-43E4-927B-2C51C7AE261D}"/>
          </ac:spMkLst>
        </pc:spChg>
        <pc:spChg chg="add del">
          <ac:chgData name="Savoie, Bruce (ASD-S)" userId="90f4cde2-e460-48f0-a8c3-6a502e89c277" providerId="ADAL" clId="{CD76CC05-8127-438C-A982-F8EB4CB446FF}" dt="2022-04-24T14:50:44.584" v="921" actId="26606"/>
          <ac:spMkLst>
            <pc:docMk/>
            <pc:sldMk cId="2217820591" sldId="270"/>
            <ac:spMk id="65" creationId="{8ACA2469-91AA-459B-A5DD-8FFC0F70E05C}"/>
          </ac:spMkLst>
        </pc:spChg>
        <pc:spChg chg="add del">
          <ac:chgData name="Savoie, Bruce (ASD-S)" userId="90f4cde2-e460-48f0-a8c3-6a502e89c277" providerId="ADAL" clId="{CD76CC05-8127-438C-A982-F8EB4CB446FF}" dt="2022-04-24T14:50:44.584" v="921" actId="26606"/>
          <ac:spMkLst>
            <pc:docMk/>
            <pc:sldMk cId="2217820591" sldId="270"/>
            <ac:spMk id="66" creationId="{97860FD2-CA19-4064-AA6F-68050C3D2011}"/>
          </ac:spMkLst>
        </pc:spChg>
        <pc:spChg chg="add del">
          <ac:chgData name="Savoie, Bruce (ASD-S)" userId="90f4cde2-e460-48f0-a8c3-6a502e89c277" providerId="ADAL" clId="{CD76CC05-8127-438C-A982-F8EB4CB446FF}" dt="2022-04-24T14:50:44.584" v="921" actId="26606"/>
          <ac:spMkLst>
            <pc:docMk/>
            <pc:sldMk cId="2217820591" sldId="270"/>
            <ac:spMk id="67" creationId="{D74577E3-FA18-4D8A-9E42-FF3D35D3FCBA}"/>
          </ac:spMkLst>
        </pc:spChg>
        <pc:spChg chg="add del">
          <ac:chgData name="Savoie, Bruce (ASD-S)" userId="90f4cde2-e460-48f0-a8c3-6a502e89c277" providerId="ADAL" clId="{CD76CC05-8127-438C-A982-F8EB4CB446FF}" dt="2022-04-24T14:50:44.584" v="921" actId="26606"/>
          <ac:spMkLst>
            <pc:docMk/>
            <pc:sldMk cId="2217820591" sldId="270"/>
            <ac:spMk id="70" creationId="{31FFB1DF-0D2D-4029-A8C7-317DDCF92762}"/>
          </ac:spMkLst>
        </pc:spChg>
        <pc:spChg chg="add del">
          <ac:chgData name="Savoie, Bruce (ASD-S)" userId="90f4cde2-e460-48f0-a8c3-6a502e89c277" providerId="ADAL" clId="{CD76CC05-8127-438C-A982-F8EB4CB446FF}" dt="2022-05-29T20:55:12.349" v="3613"/>
          <ac:spMkLst>
            <pc:docMk/>
            <pc:sldMk cId="2217820591" sldId="270"/>
            <ac:spMk id="75" creationId="{9416C2F8-A84C-4357-A755-81D3F466DD07}"/>
          </ac:spMkLst>
        </pc:spChg>
        <pc:spChg chg="add del">
          <ac:chgData name="Savoie, Bruce (ASD-S)" userId="90f4cde2-e460-48f0-a8c3-6a502e89c277" providerId="ADAL" clId="{CD76CC05-8127-438C-A982-F8EB4CB446FF}" dt="2022-04-24T14:50:44.584" v="921" actId="26606"/>
          <ac:spMkLst>
            <pc:docMk/>
            <pc:sldMk cId="2217820591" sldId="270"/>
            <ac:spMk id="78" creationId="{3770C84D-AB0A-4DD9-9CD3-B0DDCBCA336A}"/>
          </ac:spMkLst>
        </pc:spChg>
        <pc:spChg chg="add del">
          <ac:chgData name="Savoie, Bruce (ASD-S)" userId="90f4cde2-e460-48f0-a8c3-6a502e89c277" providerId="ADAL" clId="{CD76CC05-8127-438C-A982-F8EB4CB446FF}" dt="2022-04-24T14:49:44.486" v="907"/>
          <ac:spMkLst>
            <pc:docMk/>
            <pc:sldMk cId="2217820591" sldId="270"/>
            <ac:spMk id="79" creationId="{1D4477A3-7936-4C6B-B46C-52E99531272A}"/>
          </ac:spMkLst>
        </pc:spChg>
        <pc:spChg chg="add del">
          <ac:chgData name="Savoie, Bruce (ASD-S)" userId="90f4cde2-e460-48f0-a8c3-6a502e89c277" providerId="ADAL" clId="{CD76CC05-8127-438C-A982-F8EB4CB446FF}" dt="2022-04-24T14:50:44.584" v="921" actId="26606"/>
          <ac:spMkLst>
            <pc:docMk/>
            <pc:sldMk cId="2217820591" sldId="270"/>
            <ac:spMk id="80" creationId="{7EBBF7C2-27D7-480A-BEFA-B1399AC04508}"/>
          </ac:spMkLst>
        </pc:spChg>
        <pc:spChg chg="add del">
          <ac:chgData name="Savoie, Bruce (ASD-S)" userId="90f4cde2-e460-48f0-a8c3-6a502e89c277" providerId="ADAL" clId="{CD76CC05-8127-438C-A982-F8EB4CB446FF}" dt="2022-04-24T14:50:44.584" v="921" actId="26606"/>
          <ac:spMkLst>
            <pc:docMk/>
            <pc:sldMk cId="2217820591" sldId="270"/>
            <ac:spMk id="88" creationId="{78FBE352-03FD-4333-A348-0C7FCF5FE03B}"/>
          </ac:spMkLst>
        </pc:spChg>
        <pc:spChg chg="add del">
          <ac:chgData name="Savoie, Bruce (ASD-S)" userId="90f4cde2-e460-48f0-a8c3-6a502e89c277" providerId="ADAL" clId="{CD76CC05-8127-438C-A982-F8EB4CB446FF}" dt="2022-04-24T14:49:44.486" v="907"/>
          <ac:spMkLst>
            <pc:docMk/>
            <pc:sldMk cId="2217820591" sldId="270"/>
            <ac:spMk id="89" creationId="{C29A1D40-470D-401E-8548-6FF3CF37797D}"/>
          </ac:spMkLst>
        </pc:spChg>
        <pc:spChg chg="add del">
          <ac:chgData name="Savoie, Bruce (ASD-S)" userId="90f4cde2-e460-48f0-a8c3-6a502e89c277" providerId="ADAL" clId="{CD76CC05-8127-438C-A982-F8EB4CB446FF}" dt="2022-04-24T14:50:44.584" v="921" actId="26606"/>
          <ac:spMkLst>
            <pc:docMk/>
            <pc:sldMk cId="2217820591" sldId="270"/>
            <ac:spMk id="90" creationId="{9C6A91D1-6664-4898-92B7-49F9982CEF01}"/>
          </ac:spMkLst>
        </pc:spChg>
        <pc:spChg chg="add del">
          <ac:chgData name="Savoie, Bruce (ASD-S)" userId="90f4cde2-e460-48f0-a8c3-6a502e89c277" providerId="ADAL" clId="{CD76CC05-8127-438C-A982-F8EB4CB446FF}" dt="2022-04-24T14:50:44.584" v="921" actId="26606"/>
          <ac:spMkLst>
            <pc:docMk/>
            <pc:sldMk cId="2217820591" sldId="270"/>
            <ac:spMk id="91" creationId="{D44EDEA4-22DE-4070-A5F1-4AEE20A4D527}"/>
          </ac:spMkLst>
        </pc:spChg>
        <pc:spChg chg="add del">
          <ac:chgData name="Savoie, Bruce (ASD-S)" userId="90f4cde2-e460-48f0-a8c3-6a502e89c277" providerId="ADAL" clId="{CD76CC05-8127-438C-A982-F8EB4CB446FF}" dt="2022-05-01T22:18:21.216" v="1227"/>
          <ac:spMkLst>
            <pc:docMk/>
            <pc:sldMk cId="2217820591" sldId="270"/>
            <ac:spMk id="95" creationId="{4C790028-99AE-4AE4-8269-9913E2D50625}"/>
          </ac:spMkLst>
        </pc:spChg>
        <pc:spChg chg="add del">
          <ac:chgData name="Savoie, Bruce (ASD-S)" userId="90f4cde2-e460-48f0-a8c3-6a502e89c277" providerId="ADAL" clId="{CD76CC05-8127-438C-A982-F8EB4CB446FF}" dt="2022-05-01T22:18:21.216" v="1227"/>
          <ac:spMkLst>
            <pc:docMk/>
            <pc:sldMk cId="2217820591" sldId="270"/>
            <ac:spMk id="96" creationId="{06936A2A-FE08-4EE0-A409-3EF3FA2448DE}"/>
          </ac:spMkLst>
        </pc:spChg>
        <pc:spChg chg="add del">
          <ac:chgData name="Savoie, Bruce (ASD-S)" userId="90f4cde2-e460-48f0-a8c3-6a502e89c277" providerId="ADAL" clId="{CD76CC05-8127-438C-A982-F8EB4CB446FF}" dt="2022-05-01T22:18:21.216" v="1227"/>
          <ac:spMkLst>
            <pc:docMk/>
            <pc:sldMk cId="2217820591" sldId="270"/>
            <ac:spMk id="97" creationId="{E1F0989E-BFBB-43E4-927B-2C51C7AE261D}"/>
          </ac:spMkLst>
        </pc:spChg>
        <pc:spChg chg="add del">
          <ac:chgData name="Savoie, Bruce (ASD-S)" userId="90f4cde2-e460-48f0-a8c3-6a502e89c277" providerId="ADAL" clId="{CD76CC05-8127-438C-A982-F8EB4CB446FF}" dt="2022-05-01T22:18:21.216" v="1227"/>
          <ac:spMkLst>
            <pc:docMk/>
            <pc:sldMk cId="2217820591" sldId="270"/>
            <ac:spMk id="98" creationId="{8ACA2469-91AA-459B-A5DD-8FFC0F70E05C}"/>
          </ac:spMkLst>
        </pc:spChg>
        <pc:spChg chg="add del">
          <ac:chgData name="Savoie, Bruce (ASD-S)" userId="90f4cde2-e460-48f0-a8c3-6a502e89c277" providerId="ADAL" clId="{CD76CC05-8127-438C-A982-F8EB4CB446FF}" dt="2022-05-01T22:18:21.216" v="1227"/>
          <ac:spMkLst>
            <pc:docMk/>
            <pc:sldMk cId="2217820591" sldId="270"/>
            <ac:spMk id="99" creationId="{97860FD2-CA19-4064-AA6F-68050C3D2011}"/>
          </ac:spMkLst>
        </pc:spChg>
        <pc:spChg chg="add del">
          <ac:chgData name="Savoie, Bruce (ASD-S)" userId="90f4cde2-e460-48f0-a8c3-6a502e89c277" providerId="ADAL" clId="{CD76CC05-8127-438C-A982-F8EB4CB446FF}" dt="2022-05-01T22:18:21.216" v="1227"/>
          <ac:spMkLst>
            <pc:docMk/>
            <pc:sldMk cId="2217820591" sldId="270"/>
            <ac:spMk id="100" creationId="{2F1C851F-67D1-4A39-A0D0-31EF2203CC5E}"/>
          </ac:spMkLst>
        </pc:spChg>
        <pc:spChg chg="add del">
          <ac:chgData name="Savoie, Bruce (ASD-S)" userId="90f4cde2-e460-48f0-a8c3-6a502e89c277" providerId="ADAL" clId="{CD76CC05-8127-438C-A982-F8EB4CB446FF}" dt="2022-05-01T22:18:21.216" v="1227"/>
          <ac:spMkLst>
            <pc:docMk/>
            <pc:sldMk cId="2217820591" sldId="270"/>
            <ac:spMk id="103" creationId="{8D22FE9C-C853-4C04-B07A-6EB898B2A774}"/>
          </ac:spMkLst>
        </pc:spChg>
        <pc:spChg chg="add del">
          <ac:chgData name="Savoie, Bruce (ASD-S)" userId="90f4cde2-e460-48f0-a8c3-6a502e89c277" providerId="ADAL" clId="{CD76CC05-8127-438C-A982-F8EB4CB446FF}" dt="2022-05-01T22:18:21.216" v="1227"/>
          <ac:spMkLst>
            <pc:docMk/>
            <pc:sldMk cId="2217820591" sldId="270"/>
            <ac:spMk id="104" creationId="{278E33C4-6991-4D20-AB8E-F6CF7FD833AA}"/>
          </ac:spMkLst>
        </pc:spChg>
        <pc:spChg chg="add del">
          <ac:chgData name="Savoie, Bruce (ASD-S)" userId="90f4cde2-e460-48f0-a8c3-6a502e89c277" providerId="ADAL" clId="{CD76CC05-8127-438C-A982-F8EB4CB446FF}" dt="2022-05-01T22:18:21.216" v="1227"/>
          <ac:spMkLst>
            <pc:docMk/>
            <pc:sldMk cId="2217820591" sldId="270"/>
            <ac:spMk id="105" creationId="{6CBC4DCF-863D-44DE-B209-712EBB6B1040}"/>
          </ac:spMkLst>
        </pc:spChg>
        <pc:spChg chg="add del">
          <ac:chgData name="Savoie, Bruce (ASD-S)" userId="90f4cde2-e460-48f0-a8c3-6a502e89c277" providerId="ADAL" clId="{CD76CC05-8127-438C-A982-F8EB4CB446FF}" dt="2022-05-01T22:18:21.216" v="1227"/>
          <ac:spMkLst>
            <pc:docMk/>
            <pc:sldMk cId="2217820591" sldId="270"/>
            <ac:spMk id="106" creationId="{12F69FEA-89FD-43D0-942C-882717455388}"/>
          </ac:spMkLst>
        </pc:spChg>
        <pc:spChg chg="add del">
          <ac:chgData name="Savoie, Bruce (ASD-S)" userId="90f4cde2-e460-48f0-a8c3-6a502e89c277" providerId="ADAL" clId="{CD76CC05-8127-438C-A982-F8EB4CB446FF}" dt="2022-05-09T22:04:42.289" v="1859"/>
          <ac:spMkLst>
            <pc:docMk/>
            <pc:sldMk cId="2217820591" sldId="270"/>
            <ac:spMk id="107" creationId="{8593629A-2C00-4824-90EF-8547026D6A23}"/>
          </ac:spMkLst>
        </pc:spChg>
        <pc:spChg chg="add del">
          <ac:chgData name="Savoie, Bruce (ASD-S)" userId="90f4cde2-e460-48f0-a8c3-6a502e89c277" providerId="ADAL" clId="{CD76CC05-8127-438C-A982-F8EB4CB446FF}" dt="2022-05-16T00:11:03.334" v="2417" actId="26606"/>
          <ac:spMkLst>
            <pc:docMk/>
            <pc:sldMk cId="2217820591" sldId="270"/>
            <ac:spMk id="124" creationId="{1429180E-866D-447C-A170-484000E48972}"/>
          </ac:spMkLst>
        </pc:spChg>
        <pc:spChg chg="add del">
          <ac:chgData name="Savoie, Bruce (ASD-S)" userId="90f4cde2-e460-48f0-a8c3-6a502e89c277" providerId="ADAL" clId="{CD76CC05-8127-438C-A982-F8EB4CB446FF}" dt="2022-05-16T00:11:03.334" v="2417" actId="26606"/>
          <ac:spMkLst>
            <pc:docMk/>
            <pc:sldMk cId="2217820591" sldId="270"/>
            <ac:spMk id="126" creationId="{FEE51AA4-287D-4CB8-8CD4-D6986106F43C}"/>
          </ac:spMkLst>
        </pc:spChg>
        <pc:spChg chg="add del">
          <ac:chgData name="Savoie, Bruce (ASD-S)" userId="90f4cde2-e460-48f0-a8c3-6a502e89c277" providerId="ADAL" clId="{CD76CC05-8127-438C-A982-F8EB4CB446FF}" dt="2022-05-16T00:11:03.334" v="2417" actId="26606"/>
          <ac:spMkLst>
            <pc:docMk/>
            <pc:sldMk cId="2217820591" sldId="270"/>
            <ac:spMk id="128" creationId="{0177ACA7-E71A-4888-9EBD-074801D881CC}"/>
          </ac:spMkLst>
        </pc:spChg>
        <pc:spChg chg="add del">
          <ac:chgData name="Savoie, Bruce (ASD-S)" userId="90f4cde2-e460-48f0-a8c3-6a502e89c277" providerId="ADAL" clId="{CD76CC05-8127-438C-A982-F8EB4CB446FF}" dt="2022-05-16T00:11:03.334" v="2417" actId="26606"/>
          <ac:spMkLst>
            <pc:docMk/>
            <pc:sldMk cId="2217820591" sldId="270"/>
            <ac:spMk id="130" creationId="{B2DF6337-9683-4A06-B3D5-CB22C7F4F2BE}"/>
          </ac:spMkLst>
        </pc:spChg>
        <pc:spChg chg="add del">
          <ac:chgData name="Savoie, Bruce (ASD-S)" userId="90f4cde2-e460-48f0-a8c3-6a502e89c277" providerId="ADAL" clId="{CD76CC05-8127-438C-A982-F8EB4CB446FF}" dt="2022-05-16T00:11:03.296" v="2416" actId="26606"/>
          <ac:spMkLst>
            <pc:docMk/>
            <pc:sldMk cId="2217820591" sldId="270"/>
            <ac:spMk id="155" creationId="{A3BAF07C-C39E-42EB-BB22-8D46691D9735}"/>
          </ac:spMkLst>
        </pc:spChg>
        <pc:spChg chg="add del">
          <ac:chgData name="Savoie, Bruce (ASD-S)" userId="90f4cde2-e460-48f0-a8c3-6a502e89c277" providerId="ADAL" clId="{CD76CC05-8127-438C-A982-F8EB4CB446FF}" dt="2022-05-16T00:11:03.296" v="2416" actId="26606"/>
          <ac:spMkLst>
            <pc:docMk/>
            <pc:sldMk cId="2217820591" sldId="270"/>
            <ac:spMk id="178" creationId="{44C110BA-81E8-4247-853A-5F2B93E92E46}"/>
          </ac:spMkLst>
        </pc:spChg>
        <pc:spChg chg="add del">
          <ac:chgData name="Savoie, Bruce (ASD-S)" userId="90f4cde2-e460-48f0-a8c3-6a502e89c277" providerId="ADAL" clId="{CD76CC05-8127-438C-A982-F8EB4CB446FF}" dt="2022-05-29T20:57:14.911" v="3645" actId="26606"/>
          <ac:spMkLst>
            <pc:docMk/>
            <pc:sldMk cId="2217820591" sldId="270"/>
            <ac:spMk id="1030" creationId="{B1AFC812-B894-4DF2-B0E7-A7754B0358EE}"/>
          </ac:spMkLst>
        </pc:spChg>
        <pc:spChg chg="add del">
          <ac:chgData name="Savoie, Bruce (ASD-S)" userId="90f4cde2-e460-48f0-a8c3-6a502e89c277" providerId="ADAL" clId="{CD76CC05-8127-438C-A982-F8EB4CB446FF}" dt="2022-05-29T20:57:14.904" v="3644" actId="26606"/>
          <ac:spMkLst>
            <pc:docMk/>
            <pc:sldMk cId="2217820591" sldId="270"/>
            <ac:spMk id="1033" creationId="{16BA3B9B-A5EE-4E60-B809-93226826189D}"/>
          </ac:spMkLst>
        </pc:spChg>
        <pc:spChg chg="add">
          <ac:chgData name="Savoie, Bruce (ASD-S)" userId="90f4cde2-e460-48f0-a8c3-6a502e89c277" providerId="ADAL" clId="{CD76CC05-8127-438C-A982-F8EB4CB446FF}" dt="2022-05-29T20:57:14.911" v="3645" actId="26606"/>
          <ac:spMkLst>
            <pc:docMk/>
            <pc:sldMk cId="2217820591" sldId="270"/>
            <ac:spMk id="1037" creationId="{B1AFC812-B894-4DF2-B0E7-A7754B0358EE}"/>
          </ac:spMkLst>
        </pc:spChg>
        <pc:spChg chg="add del">
          <ac:chgData name="Savoie, Bruce (ASD-S)" userId="90f4cde2-e460-48f0-a8c3-6a502e89c277" providerId="ADAL" clId="{CD76CC05-8127-438C-A982-F8EB4CB446FF}" dt="2022-05-09T22:04:42.289" v="1859"/>
          <ac:spMkLst>
            <pc:docMk/>
            <pc:sldMk cId="2217820591" sldId="270"/>
            <ac:spMk id="2066" creationId="{4CD9E3B6-76D9-4C3C-8904-66301FE630D3}"/>
          </ac:spMkLst>
        </pc:spChg>
        <pc:spChg chg="add del">
          <ac:chgData name="Savoie, Bruce (ASD-S)" userId="90f4cde2-e460-48f0-a8c3-6a502e89c277" providerId="ADAL" clId="{CD76CC05-8127-438C-A982-F8EB4CB446FF}" dt="2022-05-09T22:04:42.289" v="1859"/>
          <ac:spMkLst>
            <pc:docMk/>
            <pc:sldMk cId="2217820591" sldId="270"/>
            <ac:spMk id="2067" creationId="{F6E9CBB2-EB9C-464A-91BC-C5124ACC8DE5}"/>
          </ac:spMkLst>
        </pc:spChg>
        <pc:spChg chg="add del">
          <ac:chgData name="Savoie, Bruce (ASD-S)" userId="90f4cde2-e460-48f0-a8c3-6a502e89c277" providerId="ADAL" clId="{CD76CC05-8127-438C-A982-F8EB4CB446FF}" dt="2022-05-09T22:04:42.289" v="1859"/>
          <ac:spMkLst>
            <pc:docMk/>
            <pc:sldMk cId="2217820591" sldId="270"/>
            <ac:spMk id="2068" creationId="{F3704D8A-9BFC-439A-A95B-B063277711FE}"/>
          </ac:spMkLst>
        </pc:spChg>
        <pc:spChg chg="add del">
          <ac:chgData name="Savoie, Bruce (ASD-S)" userId="90f4cde2-e460-48f0-a8c3-6a502e89c277" providerId="ADAL" clId="{CD76CC05-8127-438C-A982-F8EB4CB446FF}" dt="2022-05-09T22:04:42.289" v="1859"/>
          <ac:spMkLst>
            <pc:docMk/>
            <pc:sldMk cId="2217820591" sldId="270"/>
            <ac:spMk id="2069" creationId="{A61FE79C-AE92-465F-B254-E0D3FFE12723}"/>
          </ac:spMkLst>
        </pc:spChg>
        <pc:spChg chg="add del">
          <ac:chgData name="Savoie, Bruce (ASD-S)" userId="90f4cde2-e460-48f0-a8c3-6a502e89c277" providerId="ADAL" clId="{CD76CC05-8127-438C-A982-F8EB4CB446FF}" dt="2022-05-16T00:11:03.334" v="2417" actId="26606"/>
          <ac:spMkLst>
            <pc:docMk/>
            <pc:sldMk cId="2217820591" sldId="270"/>
            <ac:spMk id="4115" creationId="{398E8958-A0BD-4366-8F61-3A496C51CD60}"/>
          </ac:spMkLst>
        </pc:spChg>
        <pc:spChg chg="add del">
          <ac:chgData name="Savoie, Bruce (ASD-S)" userId="90f4cde2-e460-48f0-a8c3-6a502e89c277" providerId="ADAL" clId="{CD76CC05-8127-438C-A982-F8EB4CB446FF}" dt="2022-05-23T22:36:58.918" v="2735"/>
          <ac:spMkLst>
            <pc:docMk/>
            <pc:sldMk cId="2217820591" sldId="270"/>
            <ac:spMk id="4126" creationId="{420F26D3-3E8E-4DBE-990B-7E0FA20C438C}"/>
          </ac:spMkLst>
        </pc:spChg>
        <pc:grpChg chg="del">
          <ac:chgData name="Savoie, Bruce (ASD-S)" userId="90f4cde2-e460-48f0-a8c3-6a502e89c277" providerId="ADAL" clId="{CD76CC05-8127-438C-A982-F8EB4CB446FF}" dt="2022-04-11T00:03:51.827" v="427" actId="26606"/>
          <ac:grpSpMkLst>
            <pc:docMk/>
            <pc:sldMk cId="2217820591" sldId="270"/>
            <ac:grpSpMk id="10" creationId="{C616B3DC-C165-433D-9187-62DCC0E317D3}"/>
          </ac:grpSpMkLst>
        </pc:grpChg>
        <pc:grpChg chg="del">
          <ac:chgData name="Savoie, Bruce (ASD-S)" userId="90f4cde2-e460-48f0-a8c3-6a502e89c277" providerId="ADAL" clId="{CD76CC05-8127-438C-A982-F8EB4CB446FF}" dt="2022-04-11T00:03:51.827" v="427" actId="26606"/>
          <ac:grpSpMkLst>
            <pc:docMk/>
            <pc:sldMk cId="2217820591" sldId="270"/>
            <ac:grpSpMk id="20" creationId="{8AC26FF4-D6F9-4A94-A837-D051A101EDD3}"/>
          </ac:grpSpMkLst>
        </pc:grpChg>
        <pc:grpChg chg="add del">
          <ac:chgData name="Savoie, Bruce (ASD-S)" userId="90f4cde2-e460-48f0-a8c3-6a502e89c277" providerId="ADAL" clId="{CD76CC05-8127-438C-A982-F8EB4CB446FF}" dt="2022-04-24T14:49:44.486" v="907"/>
          <ac:grpSpMkLst>
            <pc:docMk/>
            <pc:sldMk cId="2217820591" sldId="270"/>
            <ac:grpSpMk id="71" creationId="{C616B3DC-C165-433D-9187-62DCC0E317D3}"/>
          </ac:grpSpMkLst>
        </pc:grpChg>
        <pc:grpChg chg="add del">
          <ac:chgData name="Savoie, Bruce (ASD-S)" userId="90f4cde2-e460-48f0-a8c3-6a502e89c277" providerId="ADAL" clId="{CD76CC05-8127-438C-A982-F8EB4CB446FF}" dt="2022-04-24T14:49:44.486" v="907"/>
          <ac:grpSpMkLst>
            <pc:docMk/>
            <pc:sldMk cId="2217820591" sldId="270"/>
            <ac:grpSpMk id="81" creationId="{F44DEACC-B2E6-413E-B2B5-320225952713}"/>
          </ac:grpSpMkLst>
        </pc:grpChg>
        <pc:grpChg chg="add del">
          <ac:chgData name="Savoie, Bruce (ASD-S)" userId="90f4cde2-e460-48f0-a8c3-6a502e89c277" providerId="ADAL" clId="{CD76CC05-8127-438C-A982-F8EB4CB446FF}" dt="2022-05-09T22:04:42.289" v="1859"/>
          <ac:grpSpMkLst>
            <pc:docMk/>
            <pc:sldMk cId="2217820591" sldId="270"/>
            <ac:grpSpMk id="85" creationId="{CCA928F7-3AF8-43CC-94D9-7975B422AA1B}"/>
          </ac:grpSpMkLst>
        </pc:grpChg>
        <pc:grpChg chg="add del">
          <ac:chgData name="Savoie, Bruce (ASD-S)" userId="90f4cde2-e460-48f0-a8c3-6a502e89c277" providerId="ADAL" clId="{CD76CC05-8127-438C-A982-F8EB4CB446FF}" dt="2022-05-16T00:11:03.296" v="2416" actId="26606"/>
          <ac:grpSpMkLst>
            <pc:docMk/>
            <pc:sldMk cId="2217820591" sldId="270"/>
            <ac:grpSpMk id="127" creationId="{E8DD8E1A-9945-4DBA-BC40-7A028BF32D2D}"/>
          </ac:grpSpMkLst>
        </pc:grpChg>
        <pc:grpChg chg="add del">
          <ac:chgData name="Savoie, Bruce (ASD-S)" userId="90f4cde2-e460-48f0-a8c3-6a502e89c277" providerId="ADAL" clId="{CD76CC05-8127-438C-A982-F8EB4CB446FF}" dt="2022-05-16T00:11:03.296" v="2416" actId="26606"/>
          <ac:grpSpMkLst>
            <pc:docMk/>
            <pc:sldMk cId="2217820591" sldId="270"/>
            <ac:grpSpMk id="151" creationId="{F35369DB-627C-41BD-9041-6426E8BF6604}"/>
          </ac:grpSpMkLst>
        </pc:grpChg>
        <pc:grpChg chg="add del">
          <ac:chgData name="Savoie, Bruce (ASD-S)" userId="90f4cde2-e460-48f0-a8c3-6a502e89c277" providerId="ADAL" clId="{CD76CC05-8127-438C-A982-F8EB4CB446FF}" dt="2022-05-16T00:11:03.296" v="2416" actId="26606"/>
          <ac:grpSpMkLst>
            <pc:docMk/>
            <pc:sldMk cId="2217820591" sldId="270"/>
            <ac:grpSpMk id="157" creationId="{D8E9CF54-0466-4261-9E62-0249E60E1886}"/>
          </ac:grpSpMkLst>
        </pc:grpChg>
        <pc:grpChg chg="add del">
          <ac:chgData name="Savoie, Bruce (ASD-S)" userId="90f4cde2-e460-48f0-a8c3-6a502e89c277" providerId="ADAL" clId="{CD76CC05-8127-438C-A982-F8EB4CB446FF}" dt="2022-05-23T22:36:58.918" v="2735"/>
          <ac:grpSpMkLst>
            <pc:docMk/>
            <pc:sldMk cId="2217820591" sldId="270"/>
            <ac:grpSpMk id="180" creationId="{D239098C-7E72-4888-8711-496779E31023}"/>
          </ac:grpSpMkLst>
        </pc:grpChg>
        <pc:grpChg chg="add del">
          <ac:chgData name="Savoie, Bruce (ASD-S)" userId="90f4cde2-e460-48f0-a8c3-6a502e89c277" providerId="ADAL" clId="{CD76CC05-8127-438C-A982-F8EB4CB446FF}" dt="2022-05-09T22:04:42.289" v="1859"/>
          <ac:grpSpMkLst>
            <pc:docMk/>
            <pc:sldMk cId="2217820591" sldId="270"/>
            <ac:grpSpMk id="2052" creationId="{95B45654-1E41-4D0C-AA8C-A46B1AC3860D}"/>
          </ac:grpSpMkLst>
        </pc:grpChg>
        <pc:grpChg chg="add del">
          <ac:chgData name="Savoie, Bruce (ASD-S)" userId="90f4cde2-e460-48f0-a8c3-6a502e89c277" providerId="ADAL" clId="{CD76CC05-8127-438C-A982-F8EB4CB446FF}" dt="2022-05-16T00:11:03.334" v="2417" actId="26606"/>
          <ac:grpSpMkLst>
            <pc:docMk/>
            <pc:sldMk cId="2217820591" sldId="270"/>
            <ac:grpSpMk id="4101" creationId="{E8DD8E1A-9945-4DBA-BC40-7A028BF32D2D}"/>
          </ac:grpSpMkLst>
        </pc:grpChg>
        <pc:grpChg chg="add del">
          <ac:chgData name="Savoie, Bruce (ASD-S)" userId="90f4cde2-e460-48f0-a8c3-6a502e89c277" providerId="ADAL" clId="{CD76CC05-8127-438C-A982-F8EB4CB446FF}" dt="2022-05-16T00:11:03.334" v="2417" actId="26606"/>
          <ac:grpSpMkLst>
            <pc:docMk/>
            <pc:sldMk cId="2217820591" sldId="270"/>
            <ac:grpSpMk id="4111" creationId="{F35369DB-627C-41BD-9041-6426E8BF6604}"/>
          </ac:grpSpMkLst>
        </pc:grpChg>
        <pc:grpChg chg="add del">
          <ac:chgData name="Savoie, Bruce (ASD-S)" userId="90f4cde2-e460-48f0-a8c3-6a502e89c277" providerId="ADAL" clId="{CD76CC05-8127-438C-A982-F8EB4CB446FF}" dt="2022-05-16T00:11:03.334" v="2417" actId="26606"/>
          <ac:grpSpMkLst>
            <pc:docMk/>
            <pc:sldMk cId="2217820591" sldId="270"/>
            <ac:grpSpMk id="4116" creationId="{D445862C-E73D-4EFB-9DD5-8A5E3473E113}"/>
          </ac:grpSpMkLst>
        </pc:grpChg>
        <pc:grpChg chg="add del">
          <ac:chgData name="Savoie, Bruce (ASD-S)" userId="90f4cde2-e460-48f0-a8c3-6a502e89c277" providerId="ADAL" clId="{CD76CC05-8127-438C-A982-F8EB4CB446FF}" dt="2022-05-23T22:36:58.918" v="2735"/>
          <ac:grpSpMkLst>
            <pc:docMk/>
            <pc:sldMk cId="2217820591" sldId="270"/>
            <ac:grpSpMk id="4124" creationId="{AE19E2D2-078B-459F-A431-2037B063FDF3}"/>
          </ac:grpSpMkLst>
        </pc:grpChg>
        <pc:grpChg chg="add del">
          <ac:chgData name="Savoie, Bruce (ASD-S)" userId="90f4cde2-e460-48f0-a8c3-6a502e89c277" providerId="ADAL" clId="{CD76CC05-8127-438C-A982-F8EB4CB446FF}" dt="2022-05-23T22:36:58.918" v="2735"/>
          <ac:grpSpMkLst>
            <pc:docMk/>
            <pc:sldMk cId="2217820591" sldId="270"/>
            <ac:grpSpMk id="4125" creationId="{E10C7CFA-FC7F-479C-9026-39109C0B5967}"/>
          </ac:grpSpMkLst>
        </pc:grpChg>
        <pc:grpChg chg="add del">
          <ac:chgData name="Savoie, Bruce (ASD-S)" userId="90f4cde2-e460-48f0-a8c3-6a502e89c277" providerId="ADAL" clId="{CD76CC05-8127-438C-A982-F8EB4CB446FF}" dt="2022-05-23T22:36:58.918" v="2735"/>
          <ac:grpSpMkLst>
            <pc:docMk/>
            <pc:sldMk cId="2217820591" sldId="270"/>
            <ac:grpSpMk id="4127" creationId="{722ABC6A-2294-4E4E-AE51-D0B892F70C12}"/>
          </ac:grpSpMkLst>
        </pc:grpChg>
        <pc:picChg chg="add del mod">
          <ac:chgData name="Savoie, Bruce (ASD-S)" userId="90f4cde2-e460-48f0-a8c3-6a502e89c277" providerId="ADAL" clId="{CD76CC05-8127-438C-A982-F8EB4CB446FF}" dt="2022-06-05T15:22:41.055" v="3794" actId="478"/>
          <ac:picMkLst>
            <pc:docMk/>
            <pc:sldMk cId="2217820591" sldId="270"/>
            <ac:picMk id="5" creationId="{04559CBF-C7D3-3347-65F1-09BA9381DCAA}"/>
          </ac:picMkLst>
        </pc:picChg>
        <pc:picChg chg="del">
          <ac:chgData name="Savoie, Bruce (ASD-S)" userId="90f4cde2-e460-48f0-a8c3-6a502e89c277" providerId="ADAL" clId="{CD76CC05-8127-438C-A982-F8EB4CB446FF}" dt="2022-04-11T00:03:21.410" v="425" actId="478"/>
          <ac:picMkLst>
            <pc:docMk/>
            <pc:sldMk cId="2217820591" sldId="270"/>
            <ac:picMk id="5" creationId="{0AEEC48C-D76D-4971-B738-7A57233C0044}"/>
          </ac:picMkLst>
        </pc:picChg>
        <pc:picChg chg="add mod">
          <ac:chgData name="Savoie, Bruce (ASD-S)" userId="90f4cde2-e460-48f0-a8c3-6a502e89c277" providerId="ADAL" clId="{CD76CC05-8127-438C-A982-F8EB4CB446FF}" dt="2022-06-05T15:25:17.572" v="3807"/>
          <ac:picMkLst>
            <pc:docMk/>
            <pc:sldMk cId="2217820591" sldId="270"/>
            <ac:picMk id="13" creationId="{32A18DDC-7568-2340-1E9E-769E996D4A9B}"/>
          </ac:picMkLst>
        </pc:picChg>
        <pc:picChg chg="add del mod">
          <ac:chgData name="Savoie, Bruce (ASD-S)" userId="90f4cde2-e460-48f0-a8c3-6a502e89c277" providerId="ADAL" clId="{CD76CC05-8127-438C-A982-F8EB4CB446FF}" dt="2022-05-01T22:12:54.120" v="1211" actId="478"/>
          <ac:picMkLst>
            <pc:docMk/>
            <pc:sldMk cId="2217820591" sldId="270"/>
            <ac:picMk id="23" creationId="{6FAB5159-8E91-430F-A386-2DC331EE24A2}"/>
          </ac:picMkLst>
        </pc:picChg>
        <pc:picChg chg="add del">
          <ac:chgData name="Savoie, Bruce (ASD-S)" userId="90f4cde2-e460-48f0-a8c3-6a502e89c277" providerId="ADAL" clId="{CD76CC05-8127-438C-A982-F8EB4CB446FF}" dt="2022-04-24T14:50:40.292" v="919" actId="26606"/>
          <ac:picMkLst>
            <pc:docMk/>
            <pc:sldMk cId="2217820591" sldId="270"/>
            <ac:picMk id="25" creationId="{01AF5FBB-9FDC-4D75-9DD6-DAF01ED197A0}"/>
          </ac:picMkLst>
        </pc:picChg>
        <pc:picChg chg="add del">
          <ac:chgData name="Savoie, Bruce (ASD-S)" userId="90f4cde2-e460-48f0-a8c3-6a502e89c277" providerId="ADAL" clId="{CD76CC05-8127-438C-A982-F8EB4CB446FF}" dt="2022-04-24T14:50:40.292" v="919" actId="26606"/>
          <ac:picMkLst>
            <pc:docMk/>
            <pc:sldMk cId="2217820591" sldId="270"/>
            <ac:picMk id="30" creationId="{933BBBE6-F4CF-483E-BA74-B51421B4D93F}"/>
          </ac:picMkLst>
        </pc:picChg>
        <pc:picChg chg="add del">
          <ac:chgData name="Savoie, Bruce (ASD-S)" userId="90f4cde2-e460-48f0-a8c3-6a502e89c277" providerId="ADAL" clId="{CD76CC05-8127-438C-A982-F8EB4CB446FF}" dt="2022-04-24T14:50:40.292" v="919" actId="26606"/>
          <ac:picMkLst>
            <pc:docMk/>
            <pc:sldMk cId="2217820591" sldId="270"/>
            <ac:picMk id="44" creationId="{52D381FB-9400-4C85-9074-8D2C4A88D879}"/>
          </ac:picMkLst>
        </pc:picChg>
        <pc:picChg chg="add del">
          <ac:chgData name="Savoie, Bruce (ASD-S)" userId="90f4cde2-e460-48f0-a8c3-6a502e89c277" providerId="ADAL" clId="{CD76CC05-8127-438C-A982-F8EB4CB446FF}" dt="2022-04-24T14:50:40.292" v="919" actId="26606"/>
          <ac:picMkLst>
            <pc:docMk/>
            <pc:sldMk cId="2217820591" sldId="270"/>
            <ac:picMk id="46" creationId="{048C39C2-D375-4197-8882-9EBD58C853C5}"/>
          </ac:picMkLst>
        </pc:picChg>
        <pc:picChg chg="add del">
          <ac:chgData name="Savoie, Bruce (ASD-S)" userId="90f4cde2-e460-48f0-a8c3-6a502e89c277" providerId="ADAL" clId="{CD76CC05-8127-438C-A982-F8EB4CB446FF}" dt="2022-04-24T14:50:44.584" v="921" actId="26606"/>
          <ac:picMkLst>
            <pc:docMk/>
            <pc:sldMk cId="2217820591" sldId="270"/>
            <ac:picMk id="60" creationId="{01AF5FBB-9FDC-4D75-9DD6-DAF01ED197A0}"/>
          </ac:picMkLst>
        </pc:picChg>
        <pc:picChg chg="add del">
          <ac:chgData name="Savoie, Bruce (ASD-S)" userId="90f4cde2-e460-48f0-a8c3-6a502e89c277" providerId="ADAL" clId="{CD76CC05-8127-438C-A982-F8EB4CB446FF}" dt="2022-04-24T14:50:44.584" v="921" actId="26606"/>
          <ac:picMkLst>
            <pc:docMk/>
            <pc:sldMk cId="2217820591" sldId="270"/>
            <ac:picMk id="61" creationId="{933BBBE6-F4CF-483E-BA74-B51421B4D93F}"/>
          </ac:picMkLst>
        </pc:picChg>
        <pc:picChg chg="add del">
          <ac:chgData name="Savoie, Bruce (ASD-S)" userId="90f4cde2-e460-48f0-a8c3-6a502e89c277" providerId="ADAL" clId="{CD76CC05-8127-438C-A982-F8EB4CB446FF}" dt="2022-04-24T14:50:44.584" v="921" actId="26606"/>
          <ac:picMkLst>
            <pc:docMk/>
            <pc:sldMk cId="2217820591" sldId="270"/>
            <ac:picMk id="68" creationId="{9A934298-58E5-4E9F-B25C-57B1746AB6F4}"/>
          </ac:picMkLst>
        </pc:picChg>
        <pc:picChg chg="add del">
          <ac:chgData name="Savoie, Bruce (ASD-S)" userId="90f4cde2-e460-48f0-a8c3-6a502e89c277" providerId="ADAL" clId="{CD76CC05-8127-438C-A982-F8EB4CB446FF}" dt="2022-04-24T14:50:44.584" v="921" actId="26606"/>
          <ac:picMkLst>
            <pc:docMk/>
            <pc:sldMk cId="2217820591" sldId="270"/>
            <ac:picMk id="69" creationId="{C3A87EC4-5D77-4221-830F-985B0756CE94}"/>
          </ac:picMkLst>
        </pc:picChg>
        <pc:picChg chg="add del">
          <ac:chgData name="Savoie, Bruce (ASD-S)" userId="90f4cde2-e460-48f0-a8c3-6a502e89c277" providerId="ADAL" clId="{CD76CC05-8127-438C-A982-F8EB4CB446FF}" dt="2022-05-29T20:55:12.349" v="3613"/>
          <ac:picMkLst>
            <pc:docMk/>
            <pc:sldMk cId="2217820591" sldId="270"/>
            <ac:picMk id="73" creationId="{9FB9CC80-2FAF-48FC-8450-4A57460F94B2}"/>
          </ac:picMkLst>
        </pc:picChg>
        <pc:picChg chg="add del">
          <ac:chgData name="Savoie, Bruce (ASD-S)" userId="90f4cde2-e460-48f0-a8c3-6a502e89c277" providerId="ADAL" clId="{CD76CC05-8127-438C-A982-F8EB4CB446FF}" dt="2022-05-29T20:55:12.349" v="3613"/>
          <ac:picMkLst>
            <pc:docMk/>
            <pc:sldMk cId="2217820591" sldId="270"/>
            <ac:picMk id="77" creationId="{031306E5-EFE3-459A-89EF-0EF2185CDEF7}"/>
          </ac:picMkLst>
        </pc:picChg>
        <pc:picChg chg="add del">
          <ac:chgData name="Savoie, Bruce (ASD-S)" userId="90f4cde2-e460-48f0-a8c3-6a502e89c277" providerId="ADAL" clId="{CD76CC05-8127-438C-A982-F8EB4CB446FF}" dt="2022-05-01T22:18:21.216" v="1227"/>
          <ac:picMkLst>
            <pc:docMk/>
            <pc:sldMk cId="2217820591" sldId="270"/>
            <ac:picMk id="93" creationId="{01AF5FBB-9FDC-4D75-9DD6-DAF01ED197A0}"/>
          </ac:picMkLst>
        </pc:picChg>
        <pc:picChg chg="add del">
          <ac:chgData name="Savoie, Bruce (ASD-S)" userId="90f4cde2-e460-48f0-a8c3-6a502e89c277" providerId="ADAL" clId="{CD76CC05-8127-438C-A982-F8EB4CB446FF}" dt="2022-05-01T22:18:21.216" v="1227"/>
          <ac:picMkLst>
            <pc:docMk/>
            <pc:sldMk cId="2217820591" sldId="270"/>
            <ac:picMk id="94" creationId="{933BBBE6-F4CF-483E-BA74-B51421B4D93F}"/>
          </ac:picMkLst>
        </pc:picChg>
        <pc:picChg chg="add del">
          <ac:chgData name="Savoie, Bruce (ASD-S)" userId="90f4cde2-e460-48f0-a8c3-6a502e89c277" providerId="ADAL" clId="{CD76CC05-8127-438C-A982-F8EB4CB446FF}" dt="2022-05-01T22:18:21.216" v="1227"/>
          <ac:picMkLst>
            <pc:docMk/>
            <pc:sldMk cId="2217820591" sldId="270"/>
            <ac:picMk id="101" creationId="{67532E30-DB31-48CF-BFD8-882FB9AB388F}"/>
          </ac:picMkLst>
        </pc:picChg>
        <pc:picChg chg="add del">
          <ac:chgData name="Savoie, Bruce (ASD-S)" userId="90f4cde2-e460-48f0-a8c3-6a502e89c277" providerId="ADAL" clId="{CD76CC05-8127-438C-A982-F8EB4CB446FF}" dt="2022-05-01T22:18:21.216" v="1227"/>
          <ac:picMkLst>
            <pc:docMk/>
            <pc:sldMk cId="2217820591" sldId="270"/>
            <ac:picMk id="102" creationId="{F3BBA72F-836A-4824-AB9F-ED46122CADBD}"/>
          </ac:picMkLst>
        </pc:picChg>
        <pc:picChg chg="add del">
          <ac:chgData name="Savoie, Bruce (ASD-S)" userId="90f4cde2-e460-48f0-a8c3-6a502e89c277" providerId="ADAL" clId="{CD76CC05-8127-438C-A982-F8EB4CB446FF}" dt="2022-05-16T00:05:21.262" v="2313" actId="478"/>
          <ac:picMkLst>
            <pc:docMk/>
            <pc:sldMk cId="2217820591" sldId="270"/>
            <ac:picMk id="1026" creationId="{42BEF51D-A8B9-5687-72A6-B7262B9C45FC}"/>
          </ac:picMkLst>
        </pc:picChg>
        <pc:picChg chg="add del mod">
          <ac:chgData name="Savoie, Bruce (ASD-S)" userId="90f4cde2-e460-48f0-a8c3-6a502e89c277" providerId="ADAL" clId="{CD76CC05-8127-438C-A982-F8EB4CB446FF}" dt="2022-06-05T15:22:32.355" v="3792" actId="478"/>
          <ac:picMkLst>
            <pc:docMk/>
            <pc:sldMk cId="2217820591" sldId="270"/>
            <ac:picMk id="1026" creationId="{4AB19798-E834-9683-0330-238C40ADC999}"/>
          </ac:picMkLst>
        </pc:picChg>
        <pc:picChg chg="add del mod">
          <ac:chgData name="Savoie, Bruce (ASD-S)" userId="90f4cde2-e460-48f0-a8c3-6a502e89c277" providerId="ADAL" clId="{CD76CC05-8127-438C-A982-F8EB4CB446FF}" dt="2022-04-24T14:50:26.385" v="916" actId="21"/>
          <ac:picMkLst>
            <pc:docMk/>
            <pc:sldMk cId="2217820591" sldId="270"/>
            <ac:picMk id="1026" creationId="{66374587-551A-4B92-9694-334A16DF51D6}"/>
          </ac:picMkLst>
        </pc:picChg>
        <pc:picChg chg="add del mod">
          <ac:chgData name="Savoie, Bruce (ASD-S)" userId="90f4cde2-e460-48f0-a8c3-6a502e89c277" providerId="ADAL" clId="{CD76CC05-8127-438C-A982-F8EB4CB446FF}" dt="2022-05-23T22:30:31.810" v="2515" actId="478"/>
          <ac:picMkLst>
            <pc:docMk/>
            <pc:sldMk cId="2217820591" sldId="270"/>
            <ac:picMk id="1028" creationId="{A5C61D18-B0E2-9387-573D-1CDFB95EAED6}"/>
          </ac:picMkLst>
        </pc:picChg>
        <pc:picChg chg="add del mod">
          <ac:chgData name="Savoie, Bruce (ASD-S)" userId="90f4cde2-e460-48f0-a8c3-6a502e89c277" providerId="ADAL" clId="{CD76CC05-8127-438C-A982-F8EB4CB446FF}" dt="2022-06-05T15:25:16.528" v="3806" actId="21"/>
          <ac:picMkLst>
            <pc:docMk/>
            <pc:sldMk cId="2217820591" sldId="270"/>
            <ac:picMk id="1028" creationId="{B07ACCEF-DAB0-3936-D3F8-85E19EBCB5B8}"/>
          </ac:picMkLst>
        </pc:picChg>
        <pc:picChg chg="add del mod">
          <ac:chgData name="Savoie, Bruce (ASD-S)" userId="90f4cde2-e460-48f0-a8c3-6a502e89c277" providerId="ADAL" clId="{CD76CC05-8127-438C-A982-F8EB4CB446FF}" dt="2022-05-29T20:35:19.554" v="2790" actId="478"/>
          <ac:picMkLst>
            <pc:docMk/>
            <pc:sldMk cId="2217820591" sldId="270"/>
            <ac:picMk id="2050" creationId="{18D05FA4-15BB-FD6E-F4D2-EA90EAC283C1}"/>
          </ac:picMkLst>
        </pc:picChg>
        <pc:picChg chg="add del mod">
          <ac:chgData name="Savoie, Bruce (ASD-S)" userId="90f4cde2-e460-48f0-a8c3-6a502e89c277" providerId="ADAL" clId="{CD76CC05-8127-438C-A982-F8EB4CB446FF}" dt="2022-04-24T14:46:26.626" v="792" actId="478"/>
          <ac:picMkLst>
            <pc:docMk/>
            <pc:sldMk cId="2217820591" sldId="270"/>
            <ac:picMk id="2050" creationId="{6733F37F-0639-4858-BA8C-D503A5E36AC4}"/>
          </ac:picMkLst>
        </pc:picChg>
        <pc:picChg chg="add del mod">
          <ac:chgData name="Savoie, Bruce (ASD-S)" userId="90f4cde2-e460-48f0-a8c3-6a502e89c277" providerId="ADAL" clId="{CD76CC05-8127-438C-A982-F8EB4CB446FF}" dt="2022-05-09T22:04:08.978" v="1850" actId="478"/>
          <ac:picMkLst>
            <pc:docMk/>
            <pc:sldMk cId="2217820591" sldId="270"/>
            <ac:picMk id="2050" creationId="{6CED4A1C-D716-4683-AD1D-BE017A0D20C2}"/>
          </ac:picMkLst>
        </pc:picChg>
        <pc:picChg chg="add del">
          <ac:chgData name="Savoie, Bruce (ASD-S)" userId="90f4cde2-e460-48f0-a8c3-6a502e89c277" providerId="ADAL" clId="{CD76CC05-8127-438C-A982-F8EB4CB446FF}" dt="2022-05-29T20:55:12.349" v="3613"/>
          <ac:picMkLst>
            <pc:docMk/>
            <pc:sldMk cId="2217820591" sldId="270"/>
            <ac:picMk id="2053" creationId="{E77D5960-B3B3-4AE1-8BBD-3C55D906A615}"/>
          </ac:picMkLst>
        </pc:picChg>
        <pc:picChg chg="add del">
          <ac:chgData name="Savoie, Bruce (ASD-S)" userId="90f4cde2-e460-48f0-a8c3-6a502e89c277" providerId="ADAL" clId="{CD76CC05-8127-438C-A982-F8EB4CB446FF}" dt="2022-05-29T20:55:12.349" v="3613"/>
          <ac:picMkLst>
            <pc:docMk/>
            <pc:sldMk cId="2217820591" sldId="270"/>
            <ac:picMk id="2054" creationId="{4A23C976-ECF8-49F1-914B-B5BD60613BBE}"/>
          </ac:picMkLst>
        </pc:picChg>
        <pc:picChg chg="add del mod">
          <ac:chgData name="Savoie, Bruce (ASD-S)" userId="90f4cde2-e460-48f0-a8c3-6a502e89c277" providerId="ADAL" clId="{CD76CC05-8127-438C-A982-F8EB4CB446FF}" dt="2022-05-16T00:08:20.619" v="2365" actId="478"/>
          <ac:picMkLst>
            <pc:docMk/>
            <pc:sldMk cId="2217820591" sldId="270"/>
            <ac:picMk id="4098" creationId="{57C103FE-65A7-C84A-C5DE-6E814751C32B}"/>
          </ac:picMkLst>
        </pc:picChg>
        <pc:picChg chg="add del">
          <ac:chgData name="Savoie, Bruce (ASD-S)" userId="90f4cde2-e460-48f0-a8c3-6a502e89c277" providerId="ADAL" clId="{CD76CC05-8127-438C-A982-F8EB4CB446FF}" dt="2022-05-15T22:23:41.866" v="2078"/>
          <ac:picMkLst>
            <pc:docMk/>
            <pc:sldMk cId="2217820591" sldId="270"/>
            <ac:picMk id="4100" creationId="{BDFADFB3-3D44-49A8-AE3B-A87C61607F7E}"/>
          </ac:picMkLst>
        </pc:picChg>
        <pc:cxnChg chg="add del">
          <ac:chgData name="Savoie, Bruce (ASD-S)" userId="90f4cde2-e460-48f0-a8c3-6a502e89c277" providerId="ADAL" clId="{CD76CC05-8127-438C-A982-F8EB4CB446FF}" dt="2022-05-29T20:57:14.904" v="3644" actId="26606"/>
          <ac:cxnSpMkLst>
            <pc:docMk/>
            <pc:sldMk cId="2217820591" sldId="270"/>
            <ac:cxnSpMk id="76" creationId="{A834348D-C609-4DDD-BC0E-8CCD47C1B283}"/>
          </ac:cxnSpMkLst>
        </pc:cxnChg>
        <pc:cxnChg chg="add del">
          <ac:chgData name="Savoie, Bruce (ASD-S)" userId="90f4cde2-e460-48f0-a8c3-6a502e89c277" providerId="ADAL" clId="{CD76CC05-8127-438C-A982-F8EB4CB446FF}" dt="2022-05-29T20:57:14.911" v="3645" actId="26606"/>
          <ac:cxnSpMkLst>
            <pc:docMk/>
            <pc:sldMk cId="2217820591" sldId="270"/>
            <ac:cxnSpMk id="1029" creationId="{A834348D-C609-4DDD-BC0E-8CCD47C1B283}"/>
          </ac:cxnSpMkLst>
        </pc:cxnChg>
        <pc:cxnChg chg="add del">
          <ac:chgData name="Savoie, Bruce (ASD-S)" userId="90f4cde2-e460-48f0-a8c3-6a502e89c277" providerId="ADAL" clId="{CD76CC05-8127-438C-A982-F8EB4CB446FF}" dt="2022-05-29T20:57:14.911" v="3645" actId="26606"/>
          <ac:cxnSpMkLst>
            <pc:docMk/>
            <pc:sldMk cId="2217820591" sldId="270"/>
            <ac:cxnSpMk id="1031" creationId="{34BEAC76-53DA-4BEF-9A55-092764198C5F}"/>
          </ac:cxnSpMkLst>
        </pc:cxnChg>
        <pc:cxnChg chg="add del">
          <ac:chgData name="Savoie, Bruce (ASD-S)" userId="90f4cde2-e460-48f0-a8c3-6a502e89c277" providerId="ADAL" clId="{CD76CC05-8127-438C-A982-F8EB4CB446FF}" dt="2022-05-29T20:57:14.904" v="3644" actId="26606"/>
          <ac:cxnSpMkLst>
            <pc:docMk/>
            <pc:sldMk cId="2217820591" sldId="270"/>
            <ac:cxnSpMk id="1034" creationId="{2F119B9D-EB57-4E21-A62E-D4EB28B107D7}"/>
          </ac:cxnSpMkLst>
        </pc:cxnChg>
        <pc:cxnChg chg="add">
          <ac:chgData name="Savoie, Bruce (ASD-S)" userId="90f4cde2-e460-48f0-a8c3-6a502e89c277" providerId="ADAL" clId="{CD76CC05-8127-438C-A982-F8EB4CB446FF}" dt="2022-05-29T20:57:14.911" v="3645" actId="26606"/>
          <ac:cxnSpMkLst>
            <pc:docMk/>
            <pc:sldMk cId="2217820591" sldId="270"/>
            <ac:cxnSpMk id="1036" creationId="{A834348D-C609-4DDD-BC0E-8CCD47C1B283}"/>
          </ac:cxnSpMkLst>
        </pc:cxnChg>
        <pc:cxnChg chg="add">
          <ac:chgData name="Savoie, Bruce (ASD-S)" userId="90f4cde2-e460-48f0-a8c3-6a502e89c277" providerId="ADAL" clId="{CD76CC05-8127-438C-A982-F8EB4CB446FF}" dt="2022-05-29T20:57:14.911" v="3645" actId="26606"/>
          <ac:cxnSpMkLst>
            <pc:docMk/>
            <pc:sldMk cId="2217820591" sldId="270"/>
            <ac:cxnSpMk id="1038" creationId="{34BEAC76-53DA-4BEF-9A55-092764198C5F}"/>
          </ac:cxnSpMkLst>
        </pc:cxnChg>
      </pc:sldChg>
      <pc:sldChg chg="addSp delSp modSp add mod ord setBg delDesignElem">
        <pc:chgData name="Savoie, Bruce (ASD-S)" userId="90f4cde2-e460-48f0-a8c3-6a502e89c277" providerId="ADAL" clId="{CD76CC05-8127-438C-A982-F8EB4CB446FF}" dt="2022-06-12T18:27:34.784" v="4597" actId="26606"/>
        <pc:sldMkLst>
          <pc:docMk/>
          <pc:sldMk cId="2567019779" sldId="271"/>
        </pc:sldMkLst>
        <pc:spChg chg="mod ord">
          <ac:chgData name="Savoie, Bruce (ASD-S)" userId="90f4cde2-e460-48f0-a8c3-6a502e89c277" providerId="ADAL" clId="{CD76CC05-8127-438C-A982-F8EB4CB446FF}" dt="2022-06-05T15:29:25.126" v="3833" actId="26606"/>
          <ac:spMkLst>
            <pc:docMk/>
            <pc:sldMk cId="2567019779" sldId="271"/>
            <ac:spMk id="2" creationId="{41687EE9-9B1F-480E-852F-0088ED57B1C3}"/>
          </ac:spMkLst>
        </pc:spChg>
        <pc:spChg chg="add del mod">
          <ac:chgData name="Savoie, Bruce (ASD-S)" userId="90f4cde2-e460-48f0-a8c3-6a502e89c277" providerId="ADAL" clId="{CD76CC05-8127-438C-A982-F8EB4CB446FF}" dt="2022-05-15T22:28:44.372" v="2108"/>
          <ac:spMkLst>
            <pc:docMk/>
            <pc:sldMk cId="2567019779" sldId="271"/>
            <ac:spMk id="3" creationId="{5FA9B455-004E-7700-CF6C-029E2223A6BB}"/>
          </ac:spMkLst>
        </pc:spChg>
        <pc:spChg chg="add del mod">
          <ac:chgData name="Savoie, Bruce (ASD-S)" userId="90f4cde2-e460-48f0-a8c3-6a502e89c277" providerId="ADAL" clId="{CD76CC05-8127-438C-A982-F8EB4CB446FF}" dt="2022-06-05T15:29:58.599" v="3840"/>
          <ac:spMkLst>
            <pc:docMk/>
            <pc:sldMk cId="2567019779" sldId="271"/>
            <ac:spMk id="3" creationId="{925FD488-9A61-BB71-A9A7-AD65D1B22810}"/>
          </ac:spMkLst>
        </pc:spChg>
        <pc:spChg chg="add del mod">
          <ac:chgData name="Savoie, Bruce (ASD-S)" userId="90f4cde2-e460-48f0-a8c3-6a502e89c277" providerId="ADAL" clId="{CD76CC05-8127-438C-A982-F8EB4CB446FF}" dt="2022-04-24T14:49:06.515" v="800"/>
          <ac:spMkLst>
            <pc:docMk/>
            <pc:sldMk cId="2567019779" sldId="271"/>
            <ac:spMk id="3" creationId="{FF16BE0A-4821-4ACD-8791-3479E27E4A88}"/>
          </ac:spMkLst>
        </pc:spChg>
        <pc:spChg chg="add del mod">
          <ac:chgData name="Savoie, Bruce (ASD-S)" userId="90f4cde2-e460-48f0-a8c3-6a502e89c277" providerId="ADAL" clId="{CD76CC05-8127-438C-A982-F8EB4CB446FF}" dt="2022-04-24T14:54:39.784" v="1054"/>
          <ac:spMkLst>
            <pc:docMk/>
            <pc:sldMk cId="2567019779" sldId="271"/>
            <ac:spMk id="4" creationId="{F183CB79-A741-4178-BB5F-334D625678E1}"/>
          </ac:spMkLst>
        </pc:spChg>
        <pc:spChg chg="add del mod">
          <ac:chgData name="Savoie, Bruce (ASD-S)" userId="90f4cde2-e460-48f0-a8c3-6a502e89c277" providerId="ADAL" clId="{CD76CC05-8127-438C-A982-F8EB4CB446FF}" dt="2022-04-24T14:54:39.784" v="1054"/>
          <ac:spMkLst>
            <pc:docMk/>
            <pc:sldMk cId="2567019779" sldId="271"/>
            <ac:spMk id="5" creationId="{AE65C2BB-7B36-4C0B-84D3-145266CB270D}"/>
          </ac:spMkLst>
        </pc:spChg>
        <pc:spChg chg="add del mod">
          <ac:chgData name="Savoie, Bruce (ASD-S)" userId="90f4cde2-e460-48f0-a8c3-6a502e89c277" providerId="ADAL" clId="{CD76CC05-8127-438C-A982-F8EB4CB446FF}" dt="2022-04-24T14:54:39.784" v="1054"/>
          <ac:spMkLst>
            <pc:docMk/>
            <pc:sldMk cId="2567019779" sldId="271"/>
            <ac:spMk id="6" creationId="{81759A60-3B24-40E0-B702-3C34960AE974}"/>
          </ac:spMkLst>
        </pc:spChg>
        <pc:spChg chg="mod ord">
          <ac:chgData name="Savoie, Bruce (ASD-S)" userId="90f4cde2-e460-48f0-a8c3-6a502e89c277" providerId="ADAL" clId="{CD76CC05-8127-438C-A982-F8EB4CB446FF}" dt="2022-06-12T18:27:34.784" v="4597" actId="26606"/>
          <ac:spMkLst>
            <pc:docMk/>
            <pc:sldMk cId="2567019779" sldId="271"/>
            <ac:spMk id="11" creationId="{D08E1AE2-AA0A-49EE-9AC9-E77A4CCA49E6}"/>
          </ac:spMkLst>
        </pc:spChg>
        <pc:spChg chg="add del">
          <ac:chgData name="Savoie, Bruce (ASD-S)" userId="90f4cde2-e460-48f0-a8c3-6a502e89c277" providerId="ADAL" clId="{CD76CC05-8127-438C-A982-F8EB4CB446FF}" dt="2022-04-24T14:52:47.843" v="1032" actId="26606"/>
          <ac:spMkLst>
            <pc:docMk/>
            <pc:sldMk cId="2567019779" sldId="271"/>
            <ac:spMk id="75" creationId="{8DA14841-53A4-4935-BE65-C8373B8A6D06}"/>
          </ac:spMkLst>
        </pc:spChg>
        <pc:spChg chg="add del">
          <ac:chgData name="Savoie, Bruce (ASD-S)" userId="90f4cde2-e460-48f0-a8c3-6a502e89c277" providerId="ADAL" clId="{CD76CC05-8127-438C-A982-F8EB4CB446FF}" dt="2022-04-24T14:52:47.843" v="1032" actId="26606"/>
          <ac:spMkLst>
            <pc:docMk/>
            <pc:sldMk cId="2567019779" sldId="271"/>
            <ac:spMk id="77" creationId="{9877C2CF-B2DD-41C8-8B5E-152673376B41}"/>
          </ac:spMkLst>
        </pc:spChg>
        <pc:spChg chg="add del">
          <ac:chgData name="Savoie, Bruce (ASD-S)" userId="90f4cde2-e460-48f0-a8c3-6a502e89c277" providerId="ADAL" clId="{CD76CC05-8127-438C-A982-F8EB4CB446FF}" dt="2022-04-24T14:52:47.843" v="1032" actId="26606"/>
          <ac:spMkLst>
            <pc:docMk/>
            <pc:sldMk cId="2567019779" sldId="271"/>
            <ac:spMk id="79" creationId="{24923D72-7E69-464B-94C5-B2530008D094}"/>
          </ac:spMkLst>
        </pc:spChg>
        <pc:spChg chg="add del">
          <ac:chgData name="Savoie, Bruce (ASD-S)" userId="90f4cde2-e460-48f0-a8c3-6a502e89c277" providerId="ADAL" clId="{CD76CC05-8127-438C-A982-F8EB4CB446FF}" dt="2022-04-24T14:52:47.843" v="1032" actId="26606"/>
          <ac:spMkLst>
            <pc:docMk/>
            <pc:sldMk cId="2567019779" sldId="271"/>
            <ac:spMk id="81" creationId="{A00CCC86-7A88-4DFF-A0D0-6604606A2AEA}"/>
          </ac:spMkLst>
        </pc:spChg>
        <pc:spChg chg="add del">
          <ac:chgData name="Savoie, Bruce (ASD-S)" userId="90f4cde2-e460-48f0-a8c3-6a502e89c277" providerId="ADAL" clId="{CD76CC05-8127-438C-A982-F8EB4CB446FF}" dt="2022-04-24T14:52:47.843" v="1032" actId="26606"/>
          <ac:spMkLst>
            <pc:docMk/>
            <pc:sldMk cId="2567019779" sldId="271"/>
            <ac:spMk id="83" creationId="{E1F8ABFD-155B-4386-AE33-6E13057CFCF3}"/>
          </ac:spMkLst>
        </pc:spChg>
        <pc:spChg chg="add del">
          <ac:chgData name="Savoie, Bruce (ASD-S)" userId="90f4cde2-e460-48f0-a8c3-6a502e89c277" providerId="ADAL" clId="{CD76CC05-8127-438C-A982-F8EB4CB446FF}" dt="2022-04-24T14:52:47.843" v="1032" actId="26606"/>
          <ac:spMkLst>
            <pc:docMk/>
            <pc:sldMk cId="2567019779" sldId="271"/>
            <ac:spMk id="85" creationId="{AFAADFB1-A9D8-4319-BAC8-6B3FD36BF271}"/>
          </ac:spMkLst>
        </pc:spChg>
        <pc:spChg chg="add del">
          <ac:chgData name="Savoie, Bruce (ASD-S)" userId="90f4cde2-e460-48f0-a8c3-6a502e89c277" providerId="ADAL" clId="{CD76CC05-8127-438C-A982-F8EB4CB446FF}" dt="2022-04-24T14:52:47.843" v="1032" actId="26606"/>
          <ac:spMkLst>
            <pc:docMk/>
            <pc:sldMk cId="2567019779" sldId="271"/>
            <ac:spMk id="91" creationId="{3E12F873-5B9B-482F-9FB3-6355C4F3B718}"/>
          </ac:spMkLst>
        </pc:spChg>
        <pc:spChg chg="add del">
          <ac:chgData name="Savoie, Bruce (ASD-S)" userId="90f4cde2-e460-48f0-a8c3-6a502e89c277" providerId="ADAL" clId="{CD76CC05-8127-438C-A982-F8EB4CB446FF}" dt="2022-04-24T14:52:47.843" v="1032" actId="26606"/>
          <ac:spMkLst>
            <pc:docMk/>
            <pc:sldMk cId="2567019779" sldId="271"/>
            <ac:spMk id="93" creationId="{0F245259-4364-4D53-AC48-3E893885AD38}"/>
          </ac:spMkLst>
        </pc:spChg>
        <pc:spChg chg="add del">
          <ac:chgData name="Savoie, Bruce (ASD-S)" userId="90f4cde2-e460-48f0-a8c3-6a502e89c277" providerId="ADAL" clId="{CD76CC05-8127-438C-A982-F8EB4CB446FF}" dt="2022-04-24T14:52:47.843" v="1032" actId="26606"/>
          <ac:spMkLst>
            <pc:docMk/>
            <pc:sldMk cId="2567019779" sldId="271"/>
            <ac:spMk id="95" creationId="{3B9C7619-9AF0-4D6F-B2E3-21032A5C3AFE}"/>
          </ac:spMkLst>
        </pc:spChg>
        <pc:spChg chg="add del">
          <ac:chgData name="Savoie, Bruce (ASD-S)" userId="90f4cde2-e460-48f0-a8c3-6a502e89c277" providerId="ADAL" clId="{CD76CC05-8127-438C-A982-F8EB4CB446FF}" dt="2022-04-24T14:52:47.843" v="1032" actId="26606"/>
          <ac:spMkLst>
            <pc:docMk/>
            <pc:sldMk cId="2567019779" sldId="271"/>
            <ac:spMk id="97" creationId="{BAFBE0AC-23B1-4352-95D2-C71EB6D15029}"/>
          </ac:spMkLst>
        </pc:spChg>
        <pc:spChg chg="add del">
          <ac:chgData name="Savoie, Bruce (ASD-S)" userId="90f4cde2-e460-48f0-a8c3-6a502e89c277" providerId="ADAL" clId="{CD76CC05-8127-438C-A982-F8EB4CB446FF}" dt="2022-04-24T14:53:23.738" v="1038" actId="26606"/>
          <ac:spMkLst>
            <pc:docMk/>
            <pc:sldMk cId="2567019779" sldId="271"/>
            <ac:spMk id="99" creationId="{E1F8ABFD-155B-4386-AE33-6E13057CFCF3}"/>
          </ac:spMkLst>
        </pc:spChg>
        <pc:spChg chg="add del">
          <ac:chgData name="Savoie, Bruce (ASD-S)" userId="90f4cde2-e460-48f0-a8c3-6a502e89c277" providerId="ADAL" clId="{CD76CC05-8127-438C-A982-F8EB4CB446FF}" dt="2022-04-24T14:53:23.738" v="1038" actId="26606"/>
          <ac:spMkLst>
            <pc:docMk/>
            <pc:sldMk cId="2567019779" sldId="271"/>
            <ac:spMk id="101" creationId="{93D02AEE-30DC-4942-A9CA-7A14F8B8E297}"/>
          </ac:spMkLst>
        </pc:spChg>
        <pc:spChg chg="add del">
          <ac:chgData name="Savoie, Bruce (ASD-S)" userId="90f4cde2-e460-48f0-a8c3-6a502e89c277" providerId="ADAL" clId="{CD76CC05-8127-438C-A982-F8EB4CB446FF}" dt="2022-04-24T14:53:23.738" v="1038" actId="26606"/>
          <ac:spMkLst>
            <pc:docMk/>
            <pc:sldMk cId="2567019779" sldId="271"/>
            <ac:spMk id="107" creationId="{F2699857-2714-4E6A-8E11-6BEB9DF7FC5E}"/>
          </ac:spMkLst>
        </pc:spChg>
        <pc:spChg chg="add del">
          <ac:chgData name="Savoie, Bruce (ASD-S)" userId="90f4cde2-e460-48f0-a8c3-6a502e89c277" providerId="ADAL" clId="{CD76CC05-8127-438C-A982-F8EB4CB446FF}" dt="2022-04-24T14:53:23.738" v="1038" actId="26606"/>
          <ac:spMkLst>
            <pc:docMk/>
            <pc:sldMk cId="2567019779" sldId="271"/>
            <ac:spMk id="109" creationId="{346078E7-FDC0-448B-97DE-4EDA7702EEE5}"/>
          </ac:spMkLst>
        </pc:spChg>
        <pc:spChg chg="add del">
          <ac:chgData name="Savoie, Bruce (ASD-S)" userId="90f4cde2-e460-48f0-a8c3-6a502e89c277" providerId="ADAL" clId="{CD76CC05-8127-438C-A982-F8EB4CB446FF}" dt="2022-04-24T14:53:23.738" v="1038" actId="26606"/>
          <ac:spMkLst>
            <pc:docMk/>
            <pc:sldMk cId="2567019779" sldId="271"/>
            <ac:spMk id="111" creationId="{7266E038-37B1-43CF-AFE0-B21E9F572C51}"/>
          </ac:spMkLst>
        </pc:spChg>
        <pc:spChg chg="add del">
          <ac:chgData name="Savoie, Bruce (ASD-S)" userId="90f4cde2-e460-48f0-a8c3-6a502e89c277" providerId="ADAL" clId="{CD76CC05-8127-438C-A982-F8EB4CB446FF}" dt="2022-04-24T14:53:23.738" v="1038" actId="26606"/>
          <ac:spMkLst>
            <pc:docMk/>
            <pc:sldMk cId="2567019779" sldId="271"/>
            <ac:spMk id="113" creationId="{31E37FC9-ED36-42CE-9877-9EAB50FA84BD}"/>
          </ac:spMkLst>
        </pc:spChg>
        <pc:spChg chg="add del">
          <ac:chgData name="Savoie, Bruce (ASD-S)" userId="90f4cde2-e460-48f0-a8c3-6a502e89c277" providerId="ADAL" clId="{CD76CC05-8127-438C-A982-F8EB4CB446FF}" dt="2022-05-15T22:28:48.862" v="2110" actId="26606"/>
          <ac:spMkLst>
            <pc:docMk/>
            <pc:sldMk cId="2567019779" sldId="271"/>
            <ac:spMk id="124" creationId="{E972DE0D-2E53-4159-ABD3-C601524262C2}"/>
          </ac:spMkLst>
        </pc:spChg>
        <pc:spChg chg="add del">
          <ac:chgData name="Savoie, Bruce (ASD-S)" userId="90f4cde2-e460-48f0-a8c3-6a502e89c277" providerId="ADAL" clId="{CD76CC05-8127-438C-A982-F8EB4CB446FF}" dt="2022-04-24T14:55:07.173" v="1055" actId="26606"/>
          <ac:spMkLst>
            <pc:docMk/>
            <pc:sldMk cId="2567019779" sldId="271"/>
            <ac:spMk id="139" creationId="{4C790028-99AE-4AE4-8269-9913E2D50625}"/>
          </ac:spMkLst>
        </pc:spChg>
        <pc:spChg chg="add del">
          <ac:chgData name="Savoie, Bruce (ASD-S)" userId="90f4cde2-e460-48f0-a8c3-6a502e89c277" providerId="ADAL" clId="{CD76CC05-8127-438C-A982-F8EB4CB446FF}" dt="2022-04-24T14:55:07.173" v="1055" actId="26606"/>
          <ac:spMkLst>
            <pc:docMk/>
            <pc:sldMk cId="2567019779" sldId="271"/>
            <ac:spMk id="141" creationId="{06936A2A-FE08-4EE0-A409-3EF3FA2448DE}"/>
          </ac:spMkLst>
        </pc:spChg>
        <pc:spChg chg="add del">
          <ac:chgData name="Savoie, Bruce (ASD-S)" userId="90f4cde2-e460-48f0-a8c3-6a502e89c277" providerId="ADAL" clId="{CD76CC05-8127-438C-A982-F8EB4CB446FF}" dt="2022-04-24T14:55:07.173" v="1055" actId="26606"/>
          <ac:spMkLst>
            <pc:docMk/>
            <pc:sldMk cId="2567019779" sldId="271"/>
            <ac:spMk id="143" creationId="{E1F0989E-BFBB-43E4-927B-2C51C7AE261D}"/>
          </ac:spMkLst>
        </pc:spChg>
        <pc:spChg chg="add del">
          <ac:chgData name="Savoie, Bruce (ASD-S)" userId="90f4cde2-e460-48f0-a8c3-6a502e89c277" providerId="ADAL" clId="{CD76CC05-8127-438C-A982-F8EB4CB446FF}" dt="2022-04-24T14:55:07.173" v="1055" actId="26606"/>
          <ac:spMkLst>
            <pc:docMk/>
            <pc:sldMk cId="2567019779" sldId="271"/>
            <ac:spMk id="145" creationId="{8ACA2469-91AA-459B-A5DD-8FFC0F70E05C}"/>
          </ac:spMkLst>
        </pc:spChg>
        <pc:spChg chg="add del">
          <ac:chgData name="Savoie, Bruce (ASD-S)" userId="90f4cde2-e460-48f0-a8c3-6a502e89c277" providerId="ADAL" clId="{CD76CC05-8127-438C-A982-F8EB4CB446FF}" dt="2022-04-24T14:55:07.173" v="1055" actId="26606"/>
          <ac:spMkLst>
            <pc:docMk/>
            <pc:sldMk cId="2567019779" sldId="271"/>
            <ac:spMk id="147" creationId="{97860FD2-CA19-4064-AA6F-68050C3D2011}"/>
          </ac:spMkLst>
        </pc:spChg>
        <pc:spChg chg="add del">
          <ac:chgData name="Savoie, Bruce (ASD-S)" userId="90f4cde2-e460-48f0-a8c3-6a502e89c277" providerId="ADAL" clId="{CD76CC05-8127-438C-A982-F8EB4CB446FF}" dt="2022-04-24T14:55:07.173" v="1055" actId="26606"/>
          <ac:spMkLst>
            <pc:docMk/>
            <pc:sldMk cId="2567019779" sldId="271"/>
            <ac:spMk id="149" creationId="{5B5704DF-AA51-4ECB-8649-3D84B66015F0}"/>
          </ac:spMkLst>
        </pc:spChg>
        <pc:spChg chg="add del">
          <ac:chgData name="Savoie, Bruce (ASD-S)" userId="90f4cde2-e460-48f0-a8c3-6a502e89c277" providerId="ADAL" clId="{CD76CC05-8127-438C-A982-F8EB4CB446FF}" dt="2022-04-24T14:55:07.173" v="1055" actId="26606"/>
          <ac:spMkLst>
            <pc:docMk/>
            <pc:sldMk cId="2567019779" sldId="271"/>
            <ac:spMk id="155" creationId="{AE086C11-5973-4279-A78E-9EE1FA3739B6}"/>
          </ac:spMkLst>
        </pc:spChg>
        <pc:spChg chg="add del">
          <ac:chgData name="Savoie, Bruce (ASD-S)" userId="90f4cde2-e460-48f0-a8c3-6a502e89c277" providerId="ADAL" clId="{CD76CC05-8127-438C-A982-F8EB4CB446FF}" dt="2022-04-24T14:55:07.173" v="1055" actId="26606"/>
          <ac:spMkLst>
            <pc:docMk/>
            <pc:sldMk cId="2567019779" sldId="271"/>
            <ac:spMk id="157" creationId="{0DD01656-031B-4B96-B470-9606C8B04C51}"/>
          </ac:spMkLst>
        </pc:spChg>
        <pc:spChg chg="add del">
          <ac:chgData name="Savoie, Bruce (ASD-S)" userId="90f4cde2-e460-48f0-a8c3-6a502e89c277" providerId="ADAL" clId="{CD76CC05-8127-438C-A982-F8EB4CB446FF}" dt="2022-04-24T14:55:07.173" v="1055" actId="26606"/>
          <ac:spMkLst>
            <pc:docMk/>
            <pc:sldMk cId="2567019779" sldId="271"/>
            <ac:spMk id="159" creationId="{EF01A19A-D719-400B-AD1E-7D79B2F233DA}"/>
          </ac:spMkLst>
        </pc:spChg>
        <pc:spChg chg="add del">
          <ac:chgData name="Savoie, Bruce (ASD-S)" userId="90f4cde2-e460-48f0-a8c3-6a502e89c277" providerId="ADAL" clId="{CD76CC05-8127-438C-A982-F8EB4CB446FF}" dt="2022-04-24T14:55:07.173" v="1055" actId="26606"/>
          <ac:spMkLst>
            <pc:docMk/>
            <pc:sldMk cId="2567019779" sldId="271"/>
            <ac:spMk id="161" creationId="{6E9ABF94-DF91-40E7-BB84-15A732A57B34}"/>
          </ac:spMkLst>
        </pc:spChg>
        <pc:spChg chg="add del">
          <ac:chgData name="Savoie, Bruce (ASD-S)" userId="90f4cde2-e460-48f0-a8c3-6a502e89c277" providerId="ADAL" clId="{CD76CC05-8127-438C-A982-F8EB4CB446FF}" dt="2022-04-24T14:55:07.173" v="1055" actId="26606"/>
          <ac:spMkLst>
            <pc:docMk/>
            <pc:sldMk cId="2567019779" sldId="271"/>
            <ac:spMk id="163" creationId="{8294C852-65CA-41F0-86E9-3FE5CD1C7209}"/>
          </ac:spMkLst>
        </pc:spChg>
        <pc:spChg chg="add del">
          <ac:chgData name="Savoie, Bruce (ASD-S)" userId="90f4cde2-e460-48f0-a8c3-6a502e89c277" providerId="ADAL" clId="{CD76CC05-8127-438C-A982-F8EB4CB446FF}" dt="2022-04-24T14:55:07.173" v="1055" actId="26606"/>
          <ac:spMkLst>
            <pc:docMk/>
            <pc:sldMk cId="2567019779" sldId="271"/>
            <ac:spMk id="165" creationId="{D0F8EB82-F811-45B7-84E5-94BE5060C8FC}"/>
          </ac:spMkLst>
        </pc:spChg>
        <pc:spChg chg="add del">
          <ac:chgData name="Savoie, Bruce (ASD-S)" userId="90f4cde2-e460-48f0-a8c3-6a502e89c277" providerId="ADAL" clId="{CD76CC05-8127-438C-A982-F8EB4CB446FF}" dt="2022-05-15T22:29:05.762" v="2116" actId="26606"/>
          <ac:spMkLst>
            <pc:docMk/>
            <pc:sldMk cId="2567019779" sldId="271"/>
            <ac:spMk id="250" creationId="{828D1E49-2A21-4A83-A0E0-FB1597B4B2ED}"/>
          </ac:spMkLst>
        </pc:spChg>
        <pc:spChg chg="add del">
          <ac:chgData name="Savoie, Bruce (ASD-S)" userId="90f4cde2-e460-48f0-a8c3-6a502e89c277" providerId="ADAL" clId="{CD76CC05-8127-438C-A982-F8EB4CB446FF}" dt="2022-05-15T22:29:05.762" v="2116" actId="26606"/>
          <ac:spMkLst>
            <pc:docMk/>
            <pc:sldMk cId="2567019779" sldId="271"/>
            <ac:spMk id="275" creationId="{E972DE0D-2E53-4159-ABD3-C601524262C2}"/>
          </ac:spMkLst>
        </pc:spChg>
        <pc:spChg chg="add del">
          <ac:chgData name="Savoie, Bruce (ASD-S)" userId="90f4cde2-e460-48f0-a8c3-6a502e89c277" providerId="ADAL" clId="{CD76CC05-8127-438C-A982-F8EB4CB446FF}" dt="2022-05-15T22:29:17.877" v="2121" actId="26606"/>
          <ac:spMkLst>
            <pc:docMk/>
            <pc:sldMk cId="2567019779" sldId="271"/>
            <ac:spMk id="280" creationId="{800324C0-3F86-4ACD-945B-4AD842C9CD64}"/>
          </ac:spMkLst>
        </pc:spChg>
        <pc:spChg chg="add del">
          <ac:chgData name="Savoie, Bruce (ASD-S)" userId="90f4cde2-e460-48f0-a8c3-6a502e89c277" providerId="ADAL" clId="{CD76CC05-8127-438C-A982-F8EB4CB446FF}" dt="2022-05-15T22:29:17.853" v="2120" actId="26606"/>
          <ac:spMkLst>
            <pc:docMk/>
            <pc:sldMk cId="2567019779" sldId="271"/>
            <ac:spMk id="286" creationId="{828D1E49-2A21-4A83-A0E0-FB1597B4B2ED}"/>
          </ac:spMkLst>
        </pc:spChg>
        <pc:spChg chg="add del">
          <ac:chgData name="Savoie, Bruce (ASD-S)" userId="90f4cde2-e460-48f0-a8c3-6a502e89c277" providerId="ADAL" clId="{CD76CC05-8127-438C-A982-F8EB4CB446FF}" dt="2022-05-15T22:29:17.853" v="2120" actId="26606"/>
          <ac:spMkLst>
            <pc:docMk/>
            <pc:sldMk cId="2567019779" sldId="271"/>
            <ac:spMk id="309" creationId="{E972DE0D-2E53-4159-ABD3-C601524262C2}"/>
          </ac:spMkLst>
        </pc:spChg>
        <pc:spChg chg="add del">
          <ac:chgData name="Savoie, Bruce (ASD-S)" userId="90f4cde2-e460-48f0-a8c3-6a502e89c277" providerId="ADAL" clId="{CD76CC05-8127-438C-A982-F8EB4CB446FF}" dt="2022-04-24T14:53:23.738" v="1038" actId="26606"/>
          <ac:spMkLst>
            <pc:docMk/>
            <pc:sldMk cId="2567019779" sldId="271"/>
            <ac:spMk id="4102" creationId="{8DA14841-53A4-4935-BE65-C8373B8A6D06}"/>
          </ac:spMkLst>
        </pc:spChg>
        <pc:spChg chg="add del">
          <ac:chgData name="Savoie, Bruce (ASD-S)" userId="90f4cde2-e460-48f0-a8c3-6a502e89c277" providerId="ADAL" clId="{CD76CC05-8127-438C-A982-F8EB4CB446FF}" dt="2022-04-24T14:53:23.738" v="1038" actId="26606"/>
          <ac:spMkLst>
            <pc:docMk/>
            <pc:sldMk cId="2567019779" sldId="271"/>
            <ac:spMk id="4103" creationId="{9877C2CF-B2DD-41C8-8B5E-152673376B41}"/>
          </ac:spMkLst>
        </pc:spChg>
        <pc:spChg chg="add del">
          <ac:chgData name="Savoie, Bruce (ASD-S)" userId="90f4cde2-e460-48f0-a8c3-6a502e89c277" providerId="ADAL" clId="{CD76CC05-8127-438C-A982-F8EB4CB446FF}" dt="2022-04-24T14:53:23.738" v="1038" actId="26606"/>
          <ac:spMkLst>
            <pc:docMk/>
            <pc:sldMk cId="2567019779" sldId="271"/>
            <ac:spMk id="4104" creationId="{24923D72-7E69-464B-94C5-B2530008D094}"/>
          </ac:spMkLst>
        </pc:spChg>
        <pc:spChg chg="add del">
          <ac:chgData name="Savoie, Bruce (ASD-S)" userId="90f4cde2-e460-48f0-a8c3-6a502e89c277" providerId="ADAL" clId="{CD76CC05-8127-438C-A982-F8EB4CB446FF}" dt="2022-04-24T14:53:23.738" v="1038" actId="26606"/>
          <ac:spMkLst>
            <pc:docMk/>
            <pc:sldMk cId="2567019779" sldId="271"/>
            <ac:spMk id="4105" creationId="{A00CCC86-7A88-4DFF-A0D0-6604606A2AEA}"/>
          </ac:spMkLst>
        </pc:spChg>
        <pc:spChg chg="add del">
          <ac:chgData name="Savoie, Bruce (ASD-S)" userId="90f4cde2-e460-48f0-a8c3-6a502e89c277" providerId="ADAL" clId="{CD76CC05-8127-438C-A982-F8EB4CB446FF}" dt="2022-05-01T22:18:21.216" v="1227"/>
          <ac:spMkLst>
            <pc:docMk/>
            <pc:sldMk cId="2567019779" sldId="271"/>
            <ac:spMk id="4108" creationId="{8DA14841-53A4-4935-BE65-C8373B8A6D06}"/>
          </ac:spMkLst>
        </pc:spChg>
        <pc:spChg chg="add del">
          <ac:chgData name="Savoie, Bruce (ASD-S)" userId="90f4cde2-e460-48f0-a8c3-6a502e89c277" providerId="ADAL" clId="{CD76CC05-8127-438C-A982-F8EB4CB446FF}" dt="2022-05-01T22:18:21.216" v="1227"/>
          <ac:spMkLst>
            <pc:docMk/>
            <pc:sldMk cId="2567019779" sldId="271"/>
            <ac:spMk id="4109" creationId="{9877C2CF-B2DD-41C8-8B5E-152673376B41}"/>
          </ac:spMkLst>
        </pc:spChg>
        <pc:spChg chg="add del">
          <ac:chgData name="Savoie, Bruce (ASD-S)" userId="90f4cde2-e460-48f0-a8c3-6a502e89c277" providerId="ADAL" clId="{CD76CC05-8127-438C-A982-F8EB4CB446FF}" dt="2022-05-01T22:18:21.216" v="1227"/>
          <ac:spMkLst>
            <pc:docMk/>
            <pc:sldMk cId="2567019779" sldId="271"/>
            <ac:spMk id="4110" creationId="{24923D72-7E69-464B-94C5-B2530008D094}"/>
          </ac:spMkLst>
        </pc:spChg>
        <pc:spChg chg="add del">
          <ac:chgData name="Savoie, Bruce (ASD-S)" userId="90f4cde2-e460-48f0-a8c3-6a502e89c277" providerId="ADAL" clId="{CD76CC05-8127-438C-A982-F8EB4CB446FF}" dt="2022-05-01T22:18:21.216" v="1227"/>
          <ac:spMkLst>
            <pc:docMk/>
            <pc:sldMk cId="2567019779" sldId="271"/>
            <ac:spMk id="4111" creationId="{A00CCC86-7A88-4DFF-A0D0-6604606A2AEA}"/>
          </ac:spMkLst>
        </pc:spChg>
        <pc:spChg chg="add del">
          <ac:chgData name="Savoie, Bruce (ASD-S)" userId="90f4cde2-e460-48f0-a8c3-6a502e89c277" providerId="ADAL" clId="{CD76CC05-8127-438C-A982-F8EB4CB446FF}" dt="2022-05-01T22:18:21.216" v="1227"/>
          <ac:spMkLst>
            <pc:docMk/>
            <pc:sldMk cId="2567019779" sldId="271"/>
            <ac:spMk id="4112" creationId="{E1F8ABFD-155B-4386-AE33-6E13057CFCF3}"/>
          </ac:spMkLst>
        </pc:spChg>
        <pc:spChg chg="add del">
          <ac:chgData name="Savoie, Bruce (ASD-S)" userId="90f4cde2-e460-48f0-a8c3-6a502e89c277" providerId="ADAL" clId="{CD76CC05-8127-438C-A982-F8EB4CB446FF}" dt="2022-05-01T22:18:21.216" v="1227"/>
          <ac:spMkLst>
            <pc:docMk/>
            <pc:sldMk cId="2567019779" sldId="271"/>
            <ac:spMk id="4113" creationId="{1FAD0390-34BF-40AC-9261-46DC940FC980}"/>
          </ac:spMkLst>
        </pc:spChg>
        <pc:spChg chg="add del">
          <ac:chgData name="Savoie, Bruce (ASD-S)" userId="90f4cde2-e460-48f0-a8c3-6a502e89c277" providerId="ADAL" clId="{CD76CC05-8127-438C-A982-F8EB4CB446FF}" dt="2022-05-01T22:18:21.216" v="1227"/>
          <ac:spMkLst>
            <pc:docMk/>
            <pc:sldMk cId="2567019779" sldId="271"/>
            <ac:spMk id="4116" creationId="{B9F61B35-8B17-4284-8EC1-80628EE6314E}"/>
          </ac:spMkLst>
        </pc:spChg>
        <pc:spChg chg="add del">
          <ac:chgData name="Savoie, Bruce (ASD-S)" userId="90f4cde2-e460-48f0-a8c3-6a502e89c277" providerId="ADAL" clId="{CD76CC05-8127-438C-A982-F8EB4CB446FF}" dt="2022-05-01T22:18:21.216" v="1227"/>
          <ac:spMkLst>
            <pc:docMk/>
            <pc:sldMk cId="2567019779" sldId="271"/>
            <ac:spMk id="4117" creationId="{63D6F20C-3324-4FEE-A14F-84CEC82D1E9B}"/>
          </ac:spMkLst>
        </pc:spChg>
        <pc:spChg chg="add del">
          <ac:chgData name="Savoie, Bruce (ASD-S)" userId="90f4cde2-e460-48f0-a8c3-6a502e89c277" providerId="ADAL" clId="{CD76CC05-8127-438C-A982-F8EB4CB446FF}" dt="2022-05-01T22:18:21.216" v="1227"/>
          <ac:spMkLst>
            <pc:docMk/>
            <pc:sldMk cId="2567019779" sldId="271"/>
            <ac:spMk id="4118" creationId="{25148D7B-86F6-4516-8EEA-A549827E4BB9}"/>
          </ac:spMkLst>
        </pc:spChg>
        <pc:spChg chg="add del">
          <ac:chgData name="Savoie, Bruce (ASD-S)" userId="90f4cde2-e460-48f0-a8c3-6a502e89c277" providerId="ADAL" clId="{CD76CC05-8127-438C-A982-F8EB4CB446FF}" dt="2022-05-01T22:18:21.216" v="1227"/>
          <ac:spMkLst>
            <pc:docMk/>
            <pc:sldMk cId="2567019779" sldId="271"/>
            <ac:spMk id="4119" creationId="{E3F52668-573E-409A-9976-4842BB9EAAA4}"/>
          </ac:spMkLst>
        </pc:spChg>
        <pc:spChg chg="add del">
          <ac:chgData name="Savoie, Bruce (ASD-S)" userId="90f4cde2-e460-48f0-a8c3-6a502e89c277" providerId="ADAL" clId="{CD76CC05-8127-438C-A982-F8EB4CB446FF}" dt="2022-05-09T22:04:42.289" v="1859"/>
          <ac:spMkLst>
            <pc:docMk/>
            <pc:sldMk cId="2567019779" sldId="271"/>
            <ac:spMk id="4134" creationId="{02C63E57-6267-4B3F-B340-7BB32196E13B}"/>
          </ac:spMkLst>
        </pc:spChg>
        <pc:spChg chg="add del">
          <ac:chgData name="Savoie, Bruce (ASD-S)" userId="90f4cde2-e460-48f0-a8c3-6a502e89c277" providerId="ADAL" clId="{CD76CC05-8127-438C-A982-F8EB4CB446FF}" dt="2022-05-09T22:04:42.289" v="1859"/>
          <ac:spMkLst>
            <pc:docMk/>
            <pc:sldMk cId="2567019779" sldId="271"/>
            <ac:spMk id="4135" creationId="{9B69918D-3001-4338-8904-380A53B241FB}"/>
          </ac:spMkLst>
        </pc:spChg>
        <pc:spChg chg="add del">
          <ac:chgData name="Savoie, Bruce (ASD-S)" userId="90f4cde2-e460-48f0-a8c3-6a502e89c277" providerId="ADAL" clId="{CD76CC05-8127-438C-A982-F8EB4CB446FF}" dt="2022-05-09T22:04:42.289" v="1859"/>
          <ac:spMkLst>
            <pc:docMk/>
            <pc:sldMk cId="2567019779" sldId="271"/>
            <ac:spMk id="4136" creationId="{AFC5700F-7321-4B30-B1DC-BC4F2165BB51}"/>
          </ac:spMkLst>
        </pc:spChg>
        <pc:spChg chg="add del">
          <ac:chgData name="Savoie, Bruce (ASD-S)" userId="90f4cde2-e460-48f0-a8c3-6a502e89c277" providerId="ADAL" clId="{CD76CC05-8127-438C-A982-F8EB4CB446FF}" dt="2022-05-09T22:04:42.289" v="1859"/>
          <ac:spMkLst>
            <pc:docMk/>
            <pc:sldMk cId="2567019779" sldId="271"/>
            <ac:spMk id="4137" creationId="{8F50300C-C744-4948-BE34-534215C7469B}"/>
          </ac:spMkLst>
        </pc:spChg>
        <pc:spChg chg="add del">
          <ac:chgData name="Savoie, Bruce (ASD-S)" userId="90f4cde2-e460-48f0-a8c3-6a502e89c277" providerId="ADAL" clId="{CD76CC05-8127-438C-A982-F8EB4CB446FF}" dt="2022-05-09T22:04:42.289" v="1859"/>
          <ac:spMkLst>
            <pc:docMk/>
            <pc:sldMk cId="2567019779" sldId="271"/>
            <ac:spMk id="4142" creationId="{6CA72FCB-DBCC-435A-838B-682978F4791B}"/>
          </ac:spMkLst>
        </pc:spChg>
        <pc:spChg chg="add del">
          <ac:chgData name="Savoie, Bruce (ASD-S)" userId="90f4cde2-e460-48f0-a8c3-6a502e89c277" providerId="ADAL" clId="{CD76CC05-8127-438C-A982-F8EB4CB446FF}" dt="2022-05-23T22:39:01.917" v="2762" actId="26606"/>
          <ac:spMkLst>
            <pc:docMk/>
            <pc:sldMk cId="2567019779" sldId="271"/>
            <ac:spMk id="5127" creationId="{9416C2F8-A84C-4357-A755-81D3F466DD07}"/>
          </ac:spMkLst>
        </pc:spChg>
        <pc:spChg chg="add del">
          <ac:chgData name="Savoie, Bruce (ASD-S)" userId="90f4cde2-e460-48f0-a8c3-6a502e89c277" providerId="ADAL" clId="{CD76CC05-8127-438C-A982-F8EB4CB446FF}" dt="2022-05-23T22:39:05.376" v="2764" actId="26606"/>
          <ac:spMkLst>
            <pc:docMk/>
            <pc:sldMk cId="2567019779" sldId="271"/>
            <ac:spMk id="5133" creationId="{86BCC4D5-E795-4C27-A59A-C83C97FC8C97}"/>
          </ac:spMkLst>
        </pc:spChg>
        <pc:spChg chg="add del">
          <ac:chgData name="Savoie, Bruce (ASD-S)" userId="90f4cde2-e460-48f0-a8c3-6a502e89c277" providerId="ADAL" clId="{CD76CC05-8127-438C-A982-F8EB4CB446FF}" dt="2022-05-29T20:57:43.047" v="3650" actId="26606"/>
          <ac:spMkLst>
            <pc:docMk/>
            <pc:sldMk cId="2567019779" sldId="271"/>
            <ac:spMk id="5136" creationId="{16BA3B9B-A5EE-4E60-B809-93226826189D}"/>
          </ac:spMkLst>
        </pc:spChg>
        <pc:spChg chg="add del">
          <ac:chgData name="Savoie, Bruce (ASD-S)" userId="90f4cde2-e460-48f0-a8c3-6a502e89c277" providerId="ADAL" clId="{CD76CC05-8127-438C-A982-F8EB4CB446FF}" dt="2022-05-15T22:28:48.862" v="2110" actId="26606"/>
          <ac:spMkLst>
            <pc:docMk/>
            <pc:sldMk cId="2567019779" sldId="271"/>
            <ac:spMk id="5137" creationId="{48CAE4AE-A9DF-45AF-9A9C-1712BC63418E}"/>
          </ac:spMkLst>
        </pc:spChg>
        <pc:spChg chg="add del">
          <ac:chgData name="Savoie, Bruce (ASD-S)" userId="90f4cde2-e460-48f0-a8c3-6a502e89c277" providerId="ADAL" clId="{CD76CC05-8127-438C-A982-F8EB4CB446FF}" dt="2022-05-29T20:55:12.349" v="3613"/>
          <ac:spMkLst>
            <pc:docMk/>
            <pc:sldMk cId="2567019779" sldId="271"/>
            <ac:spMk id="5141" creationId="{564276B8-1A41-49DE-90A7-F070B4B6A4EC}"/>
          </ac:spMkLst>
        </pc:spChg>
        <pc:spChg chg="add del">
          <ac:chgData name="Savoie, Bruce (ASD-S)" userId="90f4cde2-e460-48f0-a8c3-6a502e89c277" providerId="ADAL" clId="{CD76CC05-8127-438C-A982-F8EB4CB446FF}" dt="2022-06-05T15:30:02.640" v="3841" actId="26606"/>
          <ac:spMkLst>
            <pc:docMk/>
            <pc:sldMk cId="2567019779" sldId="271"/>
            <ac:spMk id="5153" creationId="{4038CB10-1F5C-4D54-9DF7-12586DE5B007}"/>
          </ac:spMkLst>
        </pc:spChg>
        <pc:spChg chg="add del">
          <ac:chgData name="Savoie, Bruce (ASD-S)" userId="90f4cde2-e460-48f0-a8c3-6a502e89c277" providerId="ADAL" clId="{CD76CC05-8127-438C-A982-F8EB4CB446FF}" dt="2022-06-05T15:30:02.640" v="3841" actId="26606"/>
          <ac:spMkLst>
            <pc:docMk/>
            <pc:sldMk cId="2567019779" sldId="271"/>
            <ac:spMk id="5155" creationId="{73ED6512-6858-4552-B699-9A97FE9A4EA2}"/>
          </ac:spMkLst>
        </pc:spChg>
        <pc:spChg chg="add del">
          <ac:chgData name="Savoie, Bruce (ASD-S)" userId="90f4cde2-e460-48f0-a8c3-6a502e89c277" providerId="ADAL" clId="{CD76CC05-8127-438C-A982-F8EB4CB446FF}" dt="2022-05-15T22:28:51.334" v="2112" actId="26606"/>
          <ac:spMkLst>
            <pc:docMk/>
            <pc:sldMk cId="2567019779" sldId="271"/>
            <ac:spMk id="5161" creationId="{828D1E49-2A21-4A83-A0E0-FB1597B4B2ED}"/>
          </ac:spMkLst>
        </pc:spChg>
        <pc:spChg chg="add del">
          <ac:chgData name="Savoie, Bruce (ASD-S)" userId="90f4cde2-e460-48f0-a8c3-6a502e89c277" providerId="ADAL" clId="{CD76CC05-8127-438C-A982-F8EB4CB446FF}" dt="2022-05-15T22:28:51.334" v="2112" actId="26606"/>
          <ac:spMkLst>
            <pc:docMk/>
            <pc:sldMk cId="2567019779" sldId="271"/>
            <ac:spMk id="5184" creationId="{E972DE0D-2E53-4159-ABD3-C601524262C2}"/>
          </ac:spMkLst>
        </pc:spChg>
        <pc:spChg chg="add del">
          <ac:chgData name="Savoie, Bruce (ASD-S)" userId="90f4cde2-e460-48f0-a8c3-6a502e89c277" providerId="ADAL" clId="{CD76CC05-8127-438C-A982-F8EB4CB446FF}" dt="2022-05-15T22:29:05.794" v="2117" actId="26606"/>
          <ac:spMkLst>
            <pc:docMk/>
            <pc:sldMk cId="2567019779" sldId="271"/>
            <ac:spMk id="5200" creationId="{7CC9829A-26F6-4595-8608-1A9F57DA7504}"/>
          </ac:spMkLst>
        </pc:spChg>
        <pc:spChg chg="add del">
          <ac:chgData name="Savoie, Bruce (ASD-S)" userId="90f4cde2-e460-48f0-a8c3-6a502e89c277" providerId="ADAL" clId="{CD76CC05-8127-438C-A982-F8EB4CB446FF}" dt="2022-05-15T22:29:17.877" v="2121" actId="26606"/>
          <ac:spMkLst>
            <pc:docMk/>
            <pc:sldMk cId="2567019779" sldId="271"/>
            <ac:spMk id="5213" creationId="{6337C157-FA7C-44F7-8F26-8D60F1E4D994}"/>
          </ac:spMkLst>
        </pc:spChg>
        <pc:spChg chg="add del">
          <ac:chgData name="Savoie, Bruce (ASD-S)" userId="90f4cde2-e460-48f0-a8c3-6a502e89c277" providerId="ADAL" clId="{CD76CC05-8127-438C-A982-F8EB4CB446FF}" dt="2022-05-23T22:36:58.918" v="2735"/>
          <ac:spMkLst>
            <pc:docMk/>
            <pc:sldMk cId="2567019779" sldId="271"/>
            <ac:spMk id="5243" creationId="{48CAE4AE-A9DF-45AF-9A9C-1712BC63418E}"/>
          </ac:spMkLst>
        </pc:spChg>
        <pc:spChg chg="add del">
          <ac:chgData name="Savoie, Bruce (ASD-S)" userId="90f4cde2-e460-48f0-a8c3-6a502e89c277" providerId="ADAL" clId="{CD76CC05-8127-438C-A982-F8EB4CB446FF}" dt="2022-05-23T22:36:58.918" v="2735"/>
          <ac:spMkLst>
            <pc:docMk/>
            <pc:sldMk cId="2567019779" sldId="271"/>
            <ac:spMk id="5256" creationId="{E972DE0D-2E53-4159-ABD3-C601524262C2}"/>
          </ac:spMkLst>
        </pc:spChg>
        <pc:spChg chg="add del">
          <ac:chgData name="Savoie, Bruce (ASD-S)" userId="90f4cde2-e460-48f0-a8c3-6a502e89c277" providerId="ADAL" clId="{CD76CC05-8127-438C-A982-F8EB4CB446FF}" dt="2022-06-12T18:27:34.784" v="4597" actId="26606"/>
          <ac:spMkLst>
            <pc:docMk/>
            <pc:sldMk cId="2567019779" sldId="271"/>
            <ac:spMk id="6155" creationId="{4038CB10-1F5C-4D54-9DF7-12586DE5B007}"/>
          </ac:spMkLst>
        </pc:spChg>
        <pc:spChg chg="add del">
          <ac:chgData name="Savoie, Bruce (ASD-S)" userId="90f4cde2-e460-48f0-a8c3-6a502e89c277" providerId="ADAL" clId="{CD76CC05-8127-438C-A982-F8EB4CB446FF}" dt="2022-06-12T18:27:34.784" v="4597" actId="26606"/>
          <ac:spMkLst>
            <pc:docMk/>
            <pc:sldMk cId="2567019779" sldId="271"/>
            <ac:spMk id="6157" creationId="{73ED6512-6858-4552-B699-9A97FE9A4EA2}"/>
          </ac:spMkLst>
        </pc:spChg>
        <pc:spChg chg="add">
          <ac:chgData name="Savoie, Bruce (ASD-S)" userId="90f4cde2-e460-48f0-a8c3-6a502e89c277" providerId="ADAL" clId="{CD76CC05-8127-438C-A982-F8EB4CB446FF}" dt="2022-06-12T18:27:34.784" v="4597" actId="26606"/>
          <ac:spMkLst>
            <pc:docMk/>
            <pc:sldMk cId="2567019779" sldId="271"/>
            <ac:spMk id="6164" creationId="{4038CB10-1F5C-4D54-9DF7-12586DE5B007}"/>
          </ac:spMkLst>
        </pc:spChg>
        <pc:spChg chg="add">
          <ac:chgData name="Savoie, Bruce (ASD-S)" userId="90f4cde2-e460-48f0-a8c3-6a502e89c277" providerId="ADAL" clId="{CD76CC05-8127-438C-A982-F8EB4CB446FF}" dt="2022-06-12T18:27:34.784" v="4597" actId="26606"/>
          <ac:spMkLst>
            <pc:docMk/>
            <pc:sldMk cId="2567019779" sldId="271"/>
            <ac:spMk id="6166" creationId="{73ED6512-6858-4552-B699-9A97FE9A4EA2}"/>
          </ac:spMkLst>
        </pc:spChg>
        <pc:grpChg chg="add del">
          <ac:chgData name="Savoie, Bruce (ASD-S)" userId="90f4cde2-e460-48f0-a8c3-6a502e89c277" providerId="ADAL" clId="{CD76CC05-8127-438C-A982-F8EB4CB446FF}" dt="2022-05-15T22:28:48.862" v="2110" actId="26606"/>
          <ac:grpSpMkLst>
            <pc:docMk/>
            <pc:sldMk cId="2567019779" sldId="271"/>
            <ac:grpSpMk id="94" creationId="{F35369DB-627C-41BD-9041-6426E8BF6604}"/>
          </ac:grpSpMkLst>
        </pc:grpChg>
        <pc:grpChg chg="add del">
          <ac:chgData name="Savoie, Bruce (ASD-S)" userId="90f4cde2-e460-48f0-a8c3-6a502e89c277" providerId="ADAL" clId="{CD76CC05-8127-438C-A982-F8EB4CB446FF}" dt="2022-05-09T22:04:42.289" v="1859"/>
          <ac:grpSpMkLst>
            <pc:docMk/>
            <pc:sldMk cId="2567019779" sldId="271"/>
            <ac:grpSpMk id="121" creationId="{672F9DC4-C2C4-43CF-9C2C-2EE1826F77A2}"/>
          </ac:grpSpMkLst>
        </pc:grpChg>
        <pc:grpChg chg="add del">
          <ac:chgData name="Savoie, Bruce (ASD-S)" userId="90f4cde2-e460-48f0-a8c3-6a502e89c277" providerId="ADAL" clId="{CD76CC05-8127-438C-A982-F8EB4CB446FF}" dt="2022-05-15T22:29:05.762" v="2116" actId="26606"/>
          <ac:grpSpMkLst>
            <pc:docMk/>
            <pc:sldMk cId="2567019779" sldId="271"/>
            <ac:grpSpMk id="222" creationId="{AE19E2D2-078B-459F-A431-2037B063FDF3}"/>
          </ac:grpSpMkLst>
        </pc:grpChg>
        <pc:grpChg chg="add del">
          <ac:chgData name="Savoie, Bruce (ASD-S)" userId="90f4cde2-e460-48f0-a8c3-6a502e89c277" providerId="ADAL" clId="{CD76CC05-8127-438C-A982-F8EB4CB446FF}" dt="2022-05-15T22:29:05.762" v="2116" actId="26606"/>
          <ac:grpSpMkLst>
            <pc:docMk/>
            <pc:sldMk cId="2567019779" sldId="271"/>
            <ac:grpSpMk id="245" creationId="{E10C7CFA-FC7F-479C-9026-39109C0B5967}"/>
          </ac:grpSpMkLst>
        </pc:grpChg>
        <pc:grpChg chg="add del">
          <ac:chgData name="Savoie, Bruce (ASD-S)" userId="90f4cde2-e460-48f0-a8c3-6a502e89c277" providerId="ADAL" clId="{CD76CC05-8127-438C-A982-F8EB4CB446FF}" dt="2022-05-15T22:29:05.762" v="2116" actId="26606"/>
          <ac:grpSpMkLst>
            <pc:docMk/>
            <pc:sldMk cId="2567019779" sldId="271"/>
            <ac:grpSpMk id="252" creationId="{088B852E-5494-418B-A833-75CF016A9E20}"/>
          </ac:grpSpMkLst>
        </pc:grpChg>
        <pc:grpChg chg="add del">
          <ac:chgData name="Savoie, Bruce (ASD-S)" userId="90f4cde2-e460-48f0-a8c3-6a502e89c277" providerId="ADAL" clId="{CD76CC05-8127-438C-A982-F8EB4CB446FF}" dt="2022-05-15T22:29:17.853" v="2120" actId="26606"/>
          <ac:grpSpMkLst>
            <pc:docMk/>
            <pc:sldMk cId="2567019779" sldId="271"/>
            <ac:grpSpMk id="256" creationId="{AE19E2D2-078B-459F-A431-2037B063FDF3}"/>
          </ac:grpSpMkLst>
        </pc:grpChg>
        <pc:grpChg chg="add del">
          <ac:chgData name="Savoie, Bruce (ASD-S)" userId="90f4cde2-e460-48f0-a8c3-6a502e89c277" providerId="ADAL" clId="{CD76CC05-8127-438C-A982-F8EB4CB446FF}" dt="2022-05-15T22:29:17.853" v="2120" actId="26606"/>
          <ac:grpSpMkLst>
            <pc:docMk/>
            <pc:sldMk cId="2567019779" sldId="271"/>
            <ac:grpSpMk id="282" creationId="{E10C7CFA-FC7F-479C-9026-39109C0B5967}"/>
          </ac:grpSpMkLst>
        </pc:grpChg>
        <pc:grpChg chg="add del">
          <ac:chgData name="Savoie, Bruce (ASD-S)" userId="90f4cde2-e460-48f0-a8c3-6a502e89c277" providerId="ADAL" clId="{CD76CC05-8127-438C-A982-F8EB4CB446FF}" dt="2022-05-15T22:29:17.853" v="2120" actId="26606"/>
          <ac:grpSpMkLst>
            <pc:docMk/>
            <pc:sldMk cId="2567019779" sldId="271"/>
            <ac:grpSpMk id="287" creationId="{088B852E-5494-418B-A833-75CF016A9E20}"/>
          </ac:grpSpMkLst>
        </pc:grpChg>
        <pc:grpChg chg="del">
          <ac:chgData name="Savoie, Bruce (ASD-S)" userId="90f4cde2-e460-48f0-a8c3-6a502e89c277" providerId="ADAL" clId="{CD76CC05-8127-438C-A982-F8EB4CB446FF}" dt="2022-04-24T14:49:44.486" v="907"/>
          <ac:grpSpMkLst>
            <pc:docMk/>
            <pc:sldMk cId="2567019779" sldId="271"/>
            <ac:grpSpMk id="1028" creationId="{15FF890B-3CE7-403A-AECE-2DE04FC7AF80}"/>
          </ac:grpSpMkLst>
        </pc:grpChg>
        <pc:grpChg chg="add del">
          <ac:chgData name="Savoie, Bruce (ASD-S)" userId="90f4cde2-e460-48f0-a8c3-6a502e89c277" providerId="ADAL" clId="{CD76CC05-8127-438C-A982-F8EB4CB446FF}" dt="2022-05-09T22:04:42.289" v="1859"/>
          <ac:grpSpMkLst>
            <pc:docMk/>
            <pc:sldMk cId="2567019779" sldId="271"/>
            <ac:grpSpMk id="4120" creationId="{6B28271E-9555-42CD-BD73-34342E2C88AA}"/>
          </ac:grpSpMkLst>
        </pc:grpChg>
        <pc:grpChg chg="add del">
          <ac:chgData name="Savoie, Bruce (ASD-S)" userId="90f4cde2-e460-48f0-a8c3-6a502e89c277" providerId="ADAL" clId="{CD76CC05-8127-438C-A982-F8EB4CB446FF}" dt="2022-05-09T22:04:42.289" v="1859"/>
          <ac:grpSpMkLst>
            <pc:docMk/>
            <pc:sldMk cId="2567019779" sldId="271"/>
            <ac:grpSpMk id="4127" creationId="{8267D78B-5467-413E-AA16-317DC14DEDF7}"/>
          </ac:grpSpMkLst>
        </pc:grpChg>
        <pc:grpChg chg="add del">
          <ac:chgData name="Savoie, Bruce (ASD-S)" userId="90f4cde2-e460-48f0-a8c3-6a502e89c277" providerId="ADAL" clId="{CD76CC05-8127-438C-A982-F8EB4CB446FF}" dt="2022-05-09T22:04:42.289" v="1859"/>
          <ac:grpSpMkLst>
            <pc:docMk/>
            <pc:sldMk cId="2567019779" sldId="271"/>
            <ac:grpSpMk id="4138" creationId="{3EF50F21-ED59-4E25-B7BC-73AD45B39542}"/>
          </ac:grpSpMkLst>
        </pc:grpChg>
        <pc:grpChg chg="add del">
          <ac:chgData name="Savoie, Bruce (ASD-S)" userId="90f4cde2-e460-48f0-a8c3-6a502e89c277" providerId="ADAL" clId="{CD76CC05-8127-438C-A982-F8EB4CB446FF}" dt="2022-05-15T22:28:48.862" v="2110" actId="26606"/>
          <ac:grpSpMkLst>
            <pc:docMk/>
            <pc:sldMk cId="2567019779" sldId="271"/>
            <ac:grpSpMk id="5124" creationId="{E8DD8E1A-9945-4DBA-BC40-7A028BF32D2D}"/>
          </ac:grpSpMkLst>
        </pc:grpChg>
        <pc:grpChg chg="add del">
          <ac:chgData name="Savoie, Bruce (ASD-S)" userId="90f4cde2-e460-48f0-a8c3-6a502e89c277" providerId="ADAL" clId="{CD76CC05-8127-438C-A982-F8EB4CB446FF}" dt="2022-05-15T22:28:48.862" v="2110" actId="26606"/>
          <ac:grpSpMkLst>
            <pc:docMk/>
            <pc:sldMk cId="2567019779" sldId="271"/>
            <ac:grpSpMk id="5138" creationId="{6C272060-BC98-4C91-A58F-4DFEC566CF7F}"/>
          </ac:grpSpMkLst>
        </pc:grpChg>
        <pc:grpChg chg="add del">
          <ac:chgData name="Savoie, Bruce (ASD-S)" userId="90f4cde2-e460-48f0-a8c3-6a502e89c277" providerId="ADAL" clId="{CD76CC05-8127-438C-A982-F8EB4CB446FF}" dt="2022-05-15T22:28:51.334" v="2112" actId="26606"/>
          <ac:grpSpMkLst>
            <pc:docMk/>
            <pc:sldMk cId="2567019779" sldId="271"/>
            <ac:grpSpMk id="5147" creationId="{AE19E2D2-078B-459F-A431-2037B063FDF3}"/>
          </ac:grpSpMkLst>
        </pc:grpChg>
        <pc:grpChg chg="add del">
          <ac:chgData name="Savoie, Bruce (ASD-S)" userId="90f4cde2-e460-48f0-a8c3-6a502e89c277" providerId="ADAL" clId="{CD76CC05-8127-438C-A982-F8EB4CB446FF}" dt="2022-05-15T22:28:51.334" v="2112" actId="26606"/>
          <ac:grpSpMkLst>
            <pc:docMk/>
            <pc:sldMk cId="2567019779" sldId="271"/>
            <ac:grpSpMk id="5158" creationId="{E10C7CFA-FC7F-479C-9026-39109C0B5967}"/>
          </ac:grpSpMkLst>
        </pc:grpChg>
        <pc:grpChg chg="add del">
          <ac:chgData name="Savoie, Bruce (ASD-S)" userId="90f4cde2-e460-48f0-a8c3-6a502e89c277" providerId="ADAL" clId="{CD76CC05-8127-438C-A982-F8EB4CB446FF}" dt="2022-05-15T22:28:51.334" v="2112" actId="26606"/>
          <ac:grpSpMkLst>
            <pc:docMk/>
            <pc:sldMk cId="2567019779" sldId="271"/>
            <ac:grpSpMk id="5162" creationId="{088B852E-5494-418B-A833-75CF016A9E20}"/>
          </ac:grpSpMkLst>
        </pc:grpChg>
        <pc:grpChg chg="add del">
          <ac:chgData name="Savoie, Bruce (ASD-S)" userId="90f4cde2-e460-48f0-a8c3-6a502e89c277" providerId="ADAL" clId="{CD76CC05-8127-438C-A982-F8EB4CB446FF}" dt="2022-05-15T22:29:05.794" v="2117" actId="26606"/>
          <ac:grpSpMkLst>
            <pc:docMk/>
            <pc:sldMk cId="2567019779" sldId="271"/>
            <ac:grpSpMk id="5186" creationId="{AE19E2D2-078B-459F-A431-2037B063FDF3}"/>
          </ac:grpSpMkLst>
        </pc:grpChg>
        <pc:grpChg chg="add del">
          <ac:chgData name="Savoie, Bruce (ASD-S)" userId="90f4cde2-e460-48f0-a8c3-6a502e89c277" providerId="ADAL" clId="{CD76CC05-8127-438C-A982-F8EB4CB446FF}" dt="2022-05-15T22:29:05.794" v="2117" actId="26606"/>
          <ac:grpSpMkLst>
            <pc:docMk/>
            <pc:sldMk cId="2567019779" sldId="271"/>
            <ac:grpSpMk id="5197" creationId="{E10C7CFA-FC7F-479C-9026-39109C0B5967}"/>
          </ac:grpSpMkLst>
        </pc:grpChg>
        <pc:grpChg chg="add del">
          <ac:chgData name="Savoie, Bruce (ASD-S)" userId="90f4cde2-e460-48f0-a8c3-6a502e89c277" providerId="ADAL" clId="{CD76CC05-8127-438C-A982-F8EB4CB446FF}" dt="2022-05-15T22:29:05.794" v="2117" actId="26606"/>
          <ac:grpSpMkLst>
            <pc:docMk/>
            <pc:sldMk cId="2567019779" sldId="271"/>
            <ac:grpSpMk id="5201" creationId="{75343792-FB15-4868-8582-6FB07FD06552}"/>
          </ac:grpSpMkLst>
        </pc:grpChg>
        <pc:grpChg chg="add del">
          <ac:chgData name="Savoie, Bruce (ASD-S)" userId="90f4cde2-e460-48f0-a8c3-6a502e89c277" providerId="ADAL" clId="{CD76CC05-8127-438C-A982-F8EB4CB446FF}" dt="2022-05-15T22:29:05.794" v="2117" actId="26606"/>
          <ac:grpSpMkLst>
            <pc:docMk/>
            <pc:sldMk cId="2567019779" sldId="271"/>
            <ac:grpSpMk id="5209" creationId="{F594A2EF-2FF2-48A2-91C9-02790030750B}"/>
          </ac:grpSpMkLst>
        </pc:grpChg>
        <pc:grpChg chg="add del">
          <ac:chgData name="Savoie, Bruce (ASD-S)" userId="90f4cde2-e460-48f0-a8c3-6a502e89c277" providerId="ADAL" clId="{CD76CC05-8127-438C-A982-F8EB4CB446FF}" dt="2022-05-15T22:29:17.877" v="2121" actId="26606"/>
          <ac:grpSpMkLst>
            <pc:docMk/>
            <pc:sldMk cId="2567019779" sldId="271"/>
            <ac:grpSpMk id="5211" creationId="{E8DD8E1A-9945-4DBA-BC40-7A028BF32D2D}"/>
          </ac:grpSpMkLst>
        </pc:grpChg>
        <pc:grpChg chg="add del">
          <ac:chgData name="Savoie, Bruce (ASD-S)" userId="90f4cde2-e460-48f0-a8c3-6a502e89c277" providerId="ADAL" clId="{CD76CC05-8127-438C-A982-F8EB4CB446FF}" dt="2022-05-15T22:29:17.877" v="2121" actId="26606"/>
          <ac:grpSpMkLst>
            <pc:docMk/>
            <pc:sldMk cId="2567019779" sldId="271"/>
            <ac:grpSpMk id="5212" creationId="{F35369DB-627C-41BD-9041-6426E8BF6604}"/>
          </ac:grpSpMkLst>
        </pc:grpChg>
        <pc:grpChg chg="add del">
          <ac:chgData name="Savoie, Bruce (ASD-S)" userId="90f4cde2-e460-48f0-a8c3-6a502e89c277" providerId="ADAL" clId="{CD76CC05-8127-438C-A982-F8EB4CB446FF}" dt="2022-05-15T22:29:17.877" v="2121" actId="26606"/>
          <ac:grpSpMkLst>
            <pc:docMk/>
            <pc:sldMk cId="2567019779" sldId="271"/>
            <ac:grpSpMk id="5214" creationId="{AD1E6BDE-4282-4B03-AB6B-4B55BB5A5E05}"/>
          </ac:grpSpMkLst>
        </pc:grpChg>
        <pc:grpChg chg="add del">
          <ac:chgData name="Savoie, Bruce (ASD-S)" userId="90f4cde2-e460-48f0-a8c3-6a502e89c277" providerId="ADAL" clId="{CD76CC05-8127-438C-A982-F8EB4CB446FF}" dt="2022-05-15T22:29:17.877" v="2121" actId="26606"/>
          <ac:grpSpMkLst>
            <pc:docMk/>
            <pc:sldMk cId="2567019779" sldId="271"/>
            <ac:grpSpMk id="5236" creationId="{EC03EF63-B185-48A4-9905-A9BBA70F509F}"/>
          </ac:grpSpMkLst>
        </pc:grpChg>
        <pc:grpChg chg="add del">
          <ac:chgData name="Savoie, Bruce (ASD-S)" userId="90f4cde2-e460-48f0-a8c3-6a502e89c277" providerId="ADAL" clId="{CD76CC05-8127-438C-A982-F8EB4CB446FF}" dt="2022-05-23T22:36:58.918" v="2735"/>
          <ac:grpSpMkLst>
            <pc:docMk/>
            <pc:sldMk cId="2567019779" sldId="271"/>
            <ac:grpSpMk id="5240" creationId="{AE19E2D2-078B-459F-A431-2037B063FDF3}"/>
          </ac:grpSpMkLst>
        </pc:grpChg>
        <pc:grpChg chg="add del">
          <ac:chgData name="Savoie, Bruce (ASD-S)" userId="90f4cde2-e460-48f0-a8c3-6a502e89c277" providerId="ADAL" clId="{CD76CC05-8127-438C-A982-F8EB4CB446FF}" dt="2022-05-23T22:36:58.918" v="2735"/>
          <ac:grpSpMkLst>
            <pc:docMk/>
            <pc:sldMk cId="2567019779" sldId="271"/>
            <ac:grpSpMk id="5242" creationId="{E10C7CFA-FC7F-479C-9026-39109C0B5967}"/>
          </ac:grpSpMkLst>
        </pc:grpChg>
        <pc:grpChg chg="add del">
          <ac:chgData name="Savoie, Bruce (ASD-S)" userId="90f4cde2-e460-48f0-a8c3-6a502e89c277" providerId="ADAL" clId="{CD76CC05-8127-438C-A982-F8EB4CB446FF}" dt="2022-05-23T22:36:58.918" v="2735"/>
          <ac:grpSpMkLst>
            <pc:docMk/>
            <pc:sldMk cId="2567019779" sldId="271"/>
            <ac:grpSpMk id="5244" creationId="{6C272060-BC98-4C91-A58F-4DFEC566CF7F}"/>
          </ac:grpSpMkLst>
        </pc:grpChg>
        <pc:picChg chg="add del">
          <ac:chgData name="Savoie, Bruce (ASD-S)" userId="90f4cde2-e460-48f0-a8c3-6a502e89c277" providerId="ADAL" clId="{CD76CC05-8127-438C-A982-F8EB4CB446FF}" dt="2022-04-24T14:52:47.843" v="1032" actId="26606"/>
          <ac:picMkLst>
            <pc:docMk/>
            <pc:sldMk cId="2567019779" sldId="271"/>
            <ac:picMk id="71" creationId="{2FA3880A-8D8F-466C-A4A1-F07BCDD3719C}"/>
          </ac:picMkLst>
        </pc:picChg>
        <pc:picChg chg="add del">
          <ac:chgData name="Savoie, Bruce (ASD-S)" userId="90f4cde2-e460-48f0-a8c3-6a502e89c277" providerId="ADAL" clId="{CD76CC05-8127-438C-A982-F8EB4CB446FF}" dt="2022-04-24T14:52:47.843" v="1032" actId="26606"/>
          <ac:picMkLst>
            <pc:docMk/>
            <pc:sldMk cId="2567019779" sldId="271"/>
            <ac:picMk id="73" creationId="{3C0A64CB-20A1-4508-B568-284EB04F78EE}"/>
          </ac:picMkLst>
        </pc:picChg>
        <pc:picChg chg="add del">
          <ac:chgData name="Savoie, Bruce (ASD-S)" userId="90f4cde2-e460-48f0-a8c3-6a502e89c277" providerId="ADAL" clId="{CD76CC05-8127-438C-A982-F8EB4CB446FF}" dt="2022-04-24T14:52:47.843" v="1032" actId="26606"/>
          <ac:picMkLst>
            <pc:docMk/>
            <pc:sldMk cId="2567019779" sldId="271"/>
            <ac:picMk id="87" creationId="{617C5FC5-1BC6-470E-A163-7EE80D227E61}"/>
          </ac:picMkLst>
        </pc:picChg>
        <pc:picChg chg="add del">
          <ac:chgData name="Savoie, Bruce (ASD-S)" userId="90f4cde2-e460-48f0-a8c3-6a502e89c277" providerId="ADAL" clId="{CD76CC05-8127-438C-A982-F8EB4CB446FF}" dt="2022-04-24T14:52:47.843" v="1032" actId="26606"/>
          <ac:picMkLst>
            <pc:docMk/>
            <pc:sldMk cId="2567019779" sldId="271"/>
            <ac:picMk id="89" creationId="{48316889-BCD7-49B5-89BD-4FC1D29FEF45}"/>
          </ac:picMkLst>
        </pc:picChg>
        <pc:picChg chg="add del">
          <ac:chgData name="Savoie, Bruce (ASD-S)" userId="90f4cde2-e460-48f0-a8c3-6a502e89c277" providerId="ADAL" clId="{CD76CC05-8127-438C-A982-F8EB4CB446FF}" dt="2022-04-24T14:53:23.738" v="1038" actId="26606"/>
          <ac:picMkLst>
            <pc:docMk/>
            <pc:sldMk cId="2567019779" sldId="271"/>
            <ac:picMk id="103" creationId="{FD5823F2-909F-442D-BD72-0681CCC14070}"/>
          </ac:picMkLst>
        </pc:picChg>
        <pc:picChg chg="add del">
          <ac:chgData name="Savoie, Bruce (ASD-S)" userId="90f4cde2-e460-48f0-a8c3-6a502e89c277" providerId="ADAL" clId="{CD76CC05-8127-438C-A982-F8EB4CB446FF}" dt="2022-04-24T14:53:23.738" v="1038" actId="26606"/>
          <ac:picMkLst>
            <pc:docMk/>
            <pc:sldMk cId="2567019779" sldId="271"/>
            <ac:picMk id="105" creationId="{4231EAF6-FA22-4615-A4D3-D171F7E17A54}"/>
          </ac:picMkLst>
        </pc:picChg>
        <pc:picChg chg="add del">
          <ac:chgData name="Savoie, Bruce (ASD-S)" userId="90f4cde2-e460-48f0-a8c3-6a502e89c277" providerId="ADAL" clId="{CD76CC05-8127-438C-A982-F8EB4CB446FF}" dt="2022-04-24T14:55:07.173" v="1055" actId="26606"/>
          <ac:picMkLst>
            <pc:docMk/>
            <pc:sldMk cId="2567019779" sldId="271"/>
            <ac:picMk id="135" creationId="{01AF5FBB-9FDC-4D75-9DD6-DAF01ED197A0}"/>
          </ac:picMkLst>
        </pc:picChg>
        <pc:picChg chg="add del">
          <ac:chgData name="Savoie, Bruce (ASD-S)" userId="90f4cde2-e460-48f0-a8c3-6a502e89c277" providerId="ADAL" clId="{CD76CC05-8127-438C-A982-F8EB4CB446FF}" dt="2022-04-24T14:55:07.173" v="1055" actId="26606"/>
          <ac:picMkLst>
            <pc:docMk/>
            <pc:sldMk cId="2567019779" sldId="271"/>
            <ac:picMk id="137" creationId="{933BBBE6-F4CF-483E-BA74-B51421B4D93F}"/>
          </ac:picMkLst>
        </pc:picChg>
        <pc:picChg chg="add del">
          <ac:chgData name="Savoie, Bruce (ASD-S)" userId="90f4cde2-e460-48f0-a8c3-6a502e89c277" providerId="ADAL" clId="{CD76CC05-8127-438C-A982-F8EB4CB446FF}" dt="2022-04-24T14:55:07.173" v="1055" actId="26606"/>
          <ac:picMkLst>
            <pc:docMk/>
            <pc:sldMk cId="2567019779" sldId="271"/>
            <ac:picMk id="151" creationId="{C94EB66C-3179-47D1-B0BF-888F58695A4B}"/>
          </ac:picMkLst>
        </pc:picChg>
        <pc:picChg chg="add del">
          <ac:chgData name="Savoie, Bruce (ASD-S)" userId="90f4cde2-e460-48f0-a8c3-6a502e89c277" providerId="ADAL" clId="{CD76CC05-8127-438C-A982-F8EB4CB446FF}" dt="2022-04-24T14:55:07.173" v="1055" actId="26606"/>
          <ac:picMkLst>
            <pc:docMk/>
            <pc:sldMk cId="2567019779" sldId="271"/>
            <ac:picMk id="153" creationId="{B2E9F2C0-B844-4E00-8CB3-55E8D346752A}"/>
          </ac:picMkLst>
        </pc:picChg>
        <pc:picChg chg="del">
          <ac:chgData name="Savoie, Bruce (ASD-S)" userId="90f4cde2-e460-48f0-a8c3-6a502e89c277" providerId="ADAL" clId="{CD76CC05-8127-438C-A982-F8EB4CB446FF}" dt="2022-04-24T14:48:42.736" v="799" actId="478"/>
          <ac:picMkLst>
            <pc:docMk/>
            <pc:sldMk cId="2567019779" sldId="271"/>
            <ac:picMk id="1026" creationId="{2C551A27-2AE4-448B-A404-7E72C3E17BDA}"/>
          </ac:picMkLst>
        </pc:picChg>
        <pc:picChg chg="add del mod ord">
          <ac:chgData name="Savoie, Bruce (ASD-S)" userId="90f4cde2-e460-48f0-a8c3-6a502e89c277" providerId="ADAL" clId="{CD76CC05-8127-438C-A982-F8EB4CB446FF}" dt="2022-05-15T22:28:42.418" v="2107" actId="478"/>
          <ac:picMkLst>
            <pc:docMk/>
            <pc:sldMk cId="2567019779" sldId="271"/>
            <ac:picMk id="4098" creationId="{724AE89C-BFC3-4CD9-875D-C54E77CE00DC}"/>
          </ac:picMkLst>
        </pc:picChg>
        <pc:picChg chg="add del">
          <ac:chgData name="Savoie, Bruce (ASD-S)" userId="90f4cde2-e460-48f0-a8c3-6a502e89c277" providerId="ADAL" clId="{CD76CC05-8127-438C-A982-F8EB4CB446FF}" dt="2022-04-24T14:53:23.738" v="1038" actId="26606"/>
          <ac:picMkLst>
            <pc:docMk/>
            <pc:sldMk cId="2567019779" sldId="271"/>
            <ac:picMk id="4100" creationId="{2FA3880A-8D8F-466C-A4A1-F07BCDD3719C}"/>
          </ac:picMkLst>
        </pc:picChg>
        <pc:picChg chg="add del">
          <ac:chgData name="Savoie, Bruce (ASD-S)" userId="90f4cde2-e460-48f0-a8c3-6a502e89c277" providerId="ADAL" clId="{CD76CC05-8127-438C-A982-F8EB4CB446FF}" dt="2022-04-24T14:53:23.738" v="1038" actId="26606"/>
          <ac:picMkLst>
            <pc:docMk/>
            <pc:sldMk cId="2567019779" sldId="271"/>
            <ac:picMk id="4101" creationId="{3C0A64CB-20A1-4508-B568-284EB04F78EE}"/>
          </ac:picMkLst>
        </pc:picChg>
        <pc:picChg chg="add del">
          <ac:chgData name="Savoie, Bruce (ASD-S)" userId="90f4cde2-e460-48f0-a8c3-6a502e89c277" providerId="ADAL" clId="{CD76CC05-8127-438C-A982-F8EB4CB446FF}" dt="2022-05-01T22:18:21.216" v="1227"/>
          <ac:picMkLst>
            <pc:docMk/>
            <pc:sldMk cId="2567019779" sldId="271"/>
            <ac:picMk id="4106" creationId="{2FA3880A-8D8F-466C-A4A1-F07BCDD3719C}"/>
          </ac:picMkLst>
        </pc:picChg>
        <pc:picChg chg="add del">
          <ac:chgData name="Savoie, Bruce (ASD-S)" userId="90f4cde2-e460-48f0-a8c3-6a502e89c277" providerId="ADAL" clId="{CD76CC05-8127-438C-A982-F8EB4CB446FF}" dt="2022-05-01T22:18:21.216" v="1227"/>
          <ac:picMkLst>
            <pc:docMk/>
            <pc:sldMk cId="2567019779" sldId="271"/>
            <ac:picMk id="4107" creationId="{3C0A64CB-20A1-4508-B568-284EB04F78EE}"/>
          </ac:picMkLst>
        </pc:picChg>
        <pc:picChg chg="add del">
          <ac:chgData name="Savoie, Bruce (ASD-S)" userId="90f4cde2-e460-48f0-a8c3-6a502e89c277" providerId="ADAL" clId="{CD76CC05-8127-438C-A982-F8EB4CB446FF}" dt="2022-05-01T22:18:21.216" v="1227"/>
          <ac:picMkLst>
            <pc:docMk/>
            <pc:sldMk cId="2567019779" sldId="271"/>
            <ac:picMk id="4114" creationId="{60CB6B56-9C1C-44DD-B973-C2B1F233A2C3}"/>
          </ac:picMkLst>
        </pc:picChg>
        <pc:picChg chg="add del">
          <ac:chgData name="Savoie, Bruce (ASD-S)" userId="90f4cde2-e460-48f0-a8c3-6a502e89c277" providerId="ADAL" clId="{CD76CC05-8127-438C-A982-F8EB4CB446FF}" dt="2022-05-01T22:18:21.216" v="1227"/>
          <ac:picMkLst>
            <pc:docMk/>
            <pc:sldMk cId="2567019779" sldId="271"/>
            <ac:picMk id="4115" creationId="{FCA363CE-60DD-4ABB-A0E6-1294AB0FBDBF}"/>
          </ac:picMkLst>
        </pc:picChg>
        <pc:picChg chg="add del">
          <ac:chgData name="Savoie, Bruce (ASD-S)" userId="90f4cde2-e460-48f0-a8c3-6a502e89c277" providerId="ADAL" clId="{CD76CC05-8127-438C-A982-F8EB4CB446FF}" dt="2022-05-15T22:23:41.866" v="2078"/>
          <ac:picMkLst>
            <pc:docMk/>
            <pc:sldMk cId="2567019779" sldId="271"/>
            <ac:picMk id="4143" creationId="{BDFADFB3-3D44-49A8-AE3B-A87C61607F7E}"/>
          </ac:picMkLst>
        </pc:picChg>
        <pc:picChg chg="add del mod ord">
          <ac:chgData name="Savoie, Bruce (ASD-S)" userId="90f4cde2-e460-48f0-a8c3-6a502e89c277" providerId="ADAL" clId="{CD76CC05-8127-438C-A982-F8EB4CB446FF}" dt="2022-06-05T15:29:55.479" v="3837" actId="478"/>
          <ac:picMkLst>
            <pc:docMk/>
            <pc:sldMk cId="2567019779" sldId="271"/>
            <ac:picMk id="5122" creationId="{31DF540C-F006-DCAB-15F3-98230606B1FE}"/>
          </ac:picMkLst>
        </pc:picChg>
        <pc:picChg chg="add del">
          <ac:chgData name="Savoie, Bruce (ASD-S)" userId="90f4cde2-e460-48f0-a8c3-6a502e89c277" providerId="ADAL" clId="{CD76CC05-8127-438C-A982-F8EB4CB446FF}" dt="2022-05-23T22:39:01.917" v="2762" actId="26606"/>
          <ac:picMkLst>
            <pc:docMk/>
            <pc:sldMk cId="2567019779" sldId="271"/>
            <ac:picMk id="5125" creationId="{E77D5960-B3B3-4AE1-8BBD-3C55D906A615}"/>
          </ac:picMkLst>
        </pc:picChg>
        <pc:picChg chg="add del">
          <ac:chgData name="Savoie, Bruce (ASD-S)" userId="90f4cde2-e460-48f0-a8c3-6a502e89c277" providerId="ADAL" clId="{CD76CC05-8127-438C-A982-F8EB4CB446FF}" dt="2022-05-23T22:39:01.917" v="2762" actId="26606"/>
          <ac:picMkLst>
            <pc:docMk/>
            <pc:sldMk cId="2567019779" sldId="271"/>
            <ac:picMk id="5126" creationId="{9FB9CC80-2FAF-48FC-8450-4A57460F94B2}"/>
          </ac:picMkLst>
        </pc:picChg>
        <pc:picChg chg="add del">
          <ac:chgData name="Savoie, Bruce (ASD-S)" userId="90f4cde2-e460-48f0-a8c3-6a502e89c277" providerId="ADAL" clId="{CD76CC05-8127-438C-A982-F8EB4CB446FF}" dt="2022-05-23T22:39:01.917" v="2762" actId="26606"/>
          <ac:picMkLst>
            <pc:docMk/>
            <pc:sldMk cId="2567019779" sldId="271"/>
            <ac:picMk id="5128" creationId="{031306E5-EFE3-459A-89EF-0EF2185CDEF7}"/>
          </ac:picMkLst>
        </pc:picChg>
        <pc:picChg chg="add del">
          <ac:chgData name="Savoie, Bruce (ASD-S)" userId="90f4cde2-e460-48f0-a8c3-6a502e89c277" providerId="ADAL" clId="{CD76CC05-8127-438C-A982-F8EB4CB446FF}" dt="2022-05-23T22:39:01.917" v="2762" actId="26606"/>
          <ac:picMkLst>
            <pc:docMk/>
            <pc:sldMk cId="2567019779" sldId="271"/>
            <ac:picMk id="5129" creationId="{4A23C976-ECF8-49F1-914B-B5BD60613BBE}"/>
          </ac:picMkLst>
        </pc:picChg>
        <pc:picChg chg="add del">
          <ac:chgData name="Savoie, Bruce (ASD-S)" userId="90f4cde2-e460-48f0-a8c3-6a502e89c277" providerId="ADAL" clId="{CD76CC05-8127-438C-A982-F8EB4CB446FF}" dt="2022-05-23T22:39:05.376" v="2764" actId="26606"/>
          <ac:picMkLst>
            <pc:docMk/>
            <pc:sldMk cId="2567019779" sldId="271"/>
            <ac:picMk id="5131" creationId="{E77D5960-B3B3-4AE1-8BBD-3C55D906A615}"/>
          </ac:picMkLst>
        </pc:picChg>
        <pc:picChg chg="add del">
          <ac:chgData name="Savoie, Bruce (ASD-S)" userId="90f4cde2-e460-48f0-a8c3-6a502e89c277" providerId="ADAL" clId="{CD76CC05-8127-438C-A982-F8EB4CB446FF}" dt="2022-05-23T22:39:05.376" v="2764" actId="26606"/>
          <ac:picMkLst>
            <pc:docMk/>
            <pc:sldMk cId="2567019779" sldId="271"/>
            <ac:picMk id="5132" creationId="{9FB9CC80-2FAF-48FC-8450-4A57460F94B2}"/>
          </ac:picMkLst>
        </pc:picChg>
        <pc:picChg chg="add del">
          <ac:chgData name="Savoie, Bruce (ASD-S)" userId="90f4cde2-e460-48f0-a8c3-6a502e89c277" providerId="ADAL" clId="{CD76CC05-8127-438C-A982-F8EB4CB446FF}" dt="2022-05-23T22:39:05.376" v="2764" actId="26606"/>
          <ac:picMkLst>
            <pc:docMk/>
            <pc:sldMk cId="2567019779" sldId="271"/>
            <ac:picMk id="5134" creationId="{AB6A6811-9498-4BC1-A514-B7ACB315B68C}"/>
          </ac:picMkLst>
        </pc:picChg>
        <pc:picChg chg="add del">
          <ac:chgData name="Savoie, Bruce (ASD-S)" userId="90f4cde2-e460-48f0-a8c3-6a502e89c277" providerId="ADAL" clId="{CD76CC05-8127-438C-A982-F8EB4CB446FF}" dt="2022-05-23T22:39:05.376" v="2764" actId="26606"/>
          <ac:picMkLst>
            <pc:docMk/>
            <pc:sldMk cId="2567019779" sldId="271"/>
            <ac:picMk id="5135" creationId="{D29A925F-0B65-4C0C-901C-04FBEBDD5D99}"/>
          </ac:picMkLst>
        </pc:picChg>
        <pc:picChg chg="add del">
          <ac:chgData name="Savoie, Bruce (ASD-S)" userId="90f4cde2-e460-48f0-a8c3-6a502e89c277" providerId="ADAL" clId="{CD76CC05-8127-438C-A982-F8EB4CB446FF}" dt="2022-05-29T20:55:12.349" v="3613"/>
          <ac:picMkLst>
            <pc:docMk/>
            <pc:sldMk cId="2567019779" sldId="271"/>
            <ac:picMk id="5139" creationId="{E77D5960-B3B3-4AE1-8BBD-3C55D906A615}"/>
          </ac:picMkLst>
        </pc:picChg>
        <pc:picChg chg="add del">
          <ac:chgData name="Savoie, Bruce (ASD-S)" userId="90f4cde2-e460-48f0-a8c3-6a502e89c277" providerId="ADAL" clId="{CD76CC05-8127-438C-A982-F8EB4CB446FF}" dt="2022-05-29T20:55:12.349" v="3613"/>
          <ac:picMkLst>
            <pc:docMk/>
            <pc:sldMk cId="2567019779" sldId="271"/>
            <ac:picMk id="5140" creationId="{9FB9CC80-2FAF-48FC-8450-4A57460F94B2}"/>
          </ac:picMkLst>
        </pc:picChg>
        <pc:picChg chg="add del">
          <ac:chgData name="Savoie, Bruce (ASD-S)" userId="90f4cde2-e460-48f0-a8c3-6a502e89c277" providerId="ADAL" clId="{CD76CC05-8127-438C-A982-F8EB4CB446FF}" dt="2022-05-29T20:55:12.349" v="3613"/>
          <ac:picMkLst>
            <pc:docMk/>
            <pc:sldMk cId="2567019779" sldId="271"/>
            <ac:picMk id="5142" creationId="{5F7C92F8-CFE7-4D8A-AB04-2C4288002E04}"/>
          </ac:picMkLst>
        </pc:picChg>
        <pc:picChg chg="add del">
          <ac:chgData name="Savoie, Bruce (ASD-S)" userId="90f4cde2-e460-48f0-a8c3-6a502e89c277" providerId="ADAL" clId="{CD76CC05-8127-438C-A982-F8EB4CB446FF}" dt="2022-05-29T20:55:12.349" v="3613"/>
          <ac:picMkLst>
            <pc:docMk/>
            <pc:sldMk cId="2567019779" sldId="271"/>
            <ac:picMk id="5143" creationId="{957CD5CB-E727-4276-ADCF-AF9E5E638D74}"/>
          </ac:picMkLst>
        </pc:picChg>
        <pc:picChg chg="add del">
          <ac:chgData name="Savoie, Bruce (ASD-S)" userId="90f4cde2-e460-48f0-a8c3-6a502e89c277" providerId="ADAL" clId="{CD76CC05-8127-438C-A982-F8EB4CB446FF}" dt="2022-06-05T15:29:57.348" v="3839"/>
          <ac:picMkLst>
            <pc:docMk/>
            <pc:sldMk cId="2567019779" sldId="271"/>
            <ac:picMk id="6146" creationId="{7B2170EB-4320-1889-3229-FFDDCC602A49}"/>
          </ac:picMkLst>
        </pc:picChg>
        <pc:picChg chg="add mod">
          <ac:chgData name="Savoie, Bruce (ASD-S)" userId="90f4cde2-e460-48f0-a8c3-6a502e89c277" providerId="ADAL" clId="{CD76CC05-8127-438C-A982-F8EB4CB446FF}" dt="2022-06-05T15:30:02.640" v="3841" actId="26606"/>
          <ac:picMkLst>
            <pc:docMk/>
            <pc:sldMk cId="2567019779" sldId="271"/>
            <ac:picMk id="6148" creationId="{C410A60A-67A6-3E89-E8B3-D198F5B1B49E}"/>
          </ac:picMkLst>
        </pc:picChg>
        <pc:cxnChg chg="add del">
          <ac:chgData name="Savoie, Bruce (ASD-S)" userId="90f4cde2-e460-48f0-a8c3-6a502e89c277" providerId="ADAL" clId="{CD76CC05-8127-438C-A982-F8EB4CB446FF}" dt="2022-05-29T20:57:43.047" v="3650" actId="26606"/>
          <ac:cxnSpMkLst>
            <pc:docMk/>
            <pc:sldMk cId="2567019779" sldId="271"/>
            <ac:cxnSpMk id="5130" creationId="{A834348D-C609-4DDD-BC0E-8CCD47C1B283}"/>
          </ac:cxnSpMkLst>
        </pc:cxnChg>
        <pc:cxnChg chg="add del">
          <ac:chgData name="Savoie, Bruce (ASD-S)" userId="90f4cde2-e460-48f0-a8c3-6a502e89c277" providerId="ADAL" clId="{CD76CC05-8127-438C-A982-F8EB4CB446FF}" dt="2022-05-29T20:57:43.047" v="3650" actId="26606"/>
          <ac:cxnSpMkLst>
            <pc:docMk/>
            <pc:sldMk cId="2567019779" sldId="271"/>
            <ac:cxnSpMk id="5144" creationId="{2F119B9D-EB57-4E21-A62E-D4EB28B107D7}"/>
          </ac:cxnSpMkLst>
        </pc:cxnChg>
        <pc:cxnChg chg="add del">
          <ac:chgData name="Savoie, Bruce (ASD-S)" userId="90f4cde2-e460-48f0-a8c3-6a502e89c277" providerId="ADAL" clId="{CD76CC05-8127-438C-A982-F8EB4CB446FF}" dt="2022-06-05T15:29:25.126" v="3833" actId="26606"/>
          <ac:cxnSpMkLst>
            <pc:docMk/>
            <pc:sldMk cId="2567019779" sldId="271"/>
            <ac:cxnSpMk id="5146" creationId="{E3E1ECA2-449F-4E97-BD3B-2CAC05378A94}"/>
          </ac:cxnSpMkLst>
        </pc:cxnChg>
        <pc:cxnChg chg="add del">
          <ac:chgData name="Savoie, Bruce (ASD-S)" userId="90f4cde2-e460-48f0-a8c3-6a502e89c277" providerId="ADAL" clId="{CD76CC05-8127-438C-A982-F8EB4CB446FF}" dt="2022-06-05T15:30:02.640" v="3841" actId="26606"/>
          <ac:cxnSpMkLst>
            <pc:docMk/>
            <pc:sldMk cId="2567019779" sldId="271"/>
            <ac:cxnSpMk id="5151" creationId="{E3E1ECA2-449F-4E97-BD3B-2CAC05378A94}"/>
          </ac:cxnSpMkLst>
        </pc:cxnChg>
        <pc:cxnChg chg="add del">
          <ac:chgData name="Savoie, Bruce (ASD-S)" userId="90f4cde2-e460-48f0-a8c3-6a502e89c277" providerId="ADAL" clId="{CD76CC05-8127-438C-A982-F8EB4CB446FF}" dt="2022-06-12T18:27:34.784" v="4597" actId="26606"/>
          <ac:cxnSpMkLst>
            <pc:docMk/>
            <pc:sldMk cId="2567019779" sldId="271"/>
            <ac:cxnSpMk id="6153" creationId="{E3E1ECA2-449F-4E97-BD3B-2CAC05378A94}"/>
          </ac:cxnSpMkLst>
        </pc:cxnChg>
        <pc:cxnChg chg="add">
          <ac:chgData name="Savoie, Bruce (ASD-S)" userId="90f4cde2-e460-48f0-a8c3-6a502e89c277" providerId="ADAL" clId="{CD76CC05-8127-438C-A982-F8EB4CB446FF}" dt="2022-06-12T18:27:34.784" v="4597" actId="26606"/>
          <ac:cxnSpMkLst>
            <pc:docMk/>
            <pc:sldMk cId="2567019779" sldId="271"/>
            <ac:cxnSpMk id="6162" creationId="{E3E1ECA2-449F-4E97-BD3B-2CAC05378A94}"/>
          </ac:cxnSpMkLst>
        </pc:cxnChg>
      </pc:sldChg>
      <pc:sldChg chg="addSp delSp modSp add mod setBg delAnim modAnim delDesignElem">
        <pc:chgData name="Savoie, Bruce (ASD-S)" userId="90f4cde2-e460-48f0-a8c3-6a502e89c277" providerId="ADAL" clId="{CD76CC05-8127-438C-A982-F8EB4CB446FF}" dt="2022-06-12T18:22:36.690" v="3957" actId="20577"/>
        <pc:sldMkLst>
          <pc:docMk/>
          <pc:sldMk cId="3929889952" sldId="272"/>
        </pc:sldMkLst>
        <pc:spChg chg="mod">
          <ac:chgData name="Savoie, Bruce (ASD-S)" userId="90f4cde2-e460-48f0-a8c3-6a502e89c277" providerId="ADAL" clId="{CD76CC05-8127-438C-A982-F8EB4CB446FF}" dt="2022-06-12T18:21:00.940" v="3937" actId="20577"/>
          <ac:spMkLst>
            <pc:docMk/>
            <pc:sldMk cId="3929889952" sldId="272"/>
            <ac:spMk id="2" creationId="{D115CCF8-2769-4FD0-8B96-80EE0ED03C4A}"/>
          </ac:spMkLst>
        </pc:spChg>
        <pc:spChg chg="del mod">
          <ac:chgData name="Savoie, Bruce (ASD-S)" userId="90f4cde2-e460-48f0-a8c3-6a502e89c277" providerId="ADAL" clId="{CD76CC05-8127-438C-A982-F8EB4CB446FF}" dt="2022-05-23T22:25:24.308" v="2495"/>
          <ac:spMkLst>
            <pc:docMk/>
            <pc:sldMk cId="3929889952" sldId="272"/>
            <ac:spMk id="3" creationId="{1E3F876D-F79B-4A78-BBAE-473F18283455}"/>
          </ac:spMkLst>
        </pc:spChg>
        <pc:spChg chg="add del mod">
          <ac:chgData name="Savoie, Bruce (ASD-S)" userId="90f4cde2-e460-48f0-a8c3-6a502e89c277" providerId="ADAL" clId="{CD76CC05-8127-438C-A982-F8EB4CB446FF}" dt="2022-06-05T15:23:35.979" v="3797"/>
          <ac:spMkLst>
            <pc:docMk/>
            <pc:sldMk cId="3929889952" sldId="272"/>
            <ac:spMk id="3" creationId="{93B7ACB2-793D-FC16-A821-008FFD85C425}"/>
          </ac:spMkLst>
        </pc:spChg>
        <pc:spChg chg="add del mod">
          <ac:chgData name="Savoie, Bruce (ASD-S)" userId="90f4cde2-e460-48f0-a8c3-6a502e89c277" providerId="ADAL" clId="{CD76CC05-8127-438C-A982-F8EB4CB446FF}" dt="2022-05-29T20:38:57.480" v="3064"/>
          <ac:spMkLst>
            <pc:docMk/>
            <pc:sldMk cId="3929889952" sldId="272"/>
            <ac:spMk id="3" creationId="{B88492C6-F76C-04BA-1EEF-B6C30594408F}"/>
          </ac:spMkLst>
        </pc:spChg>
        <pc:spChg chg="add del mod">
          <ac:chgData name="Savoie, Bruce (ASD-S)" userId="90f4cde2-e460-48f0-a8c3-6a502e89c277" providerId="ADAL" clId="{CD76CC05-8127-438C-A982-F8EB4CB446FF}" dt="2022-06-05T15:26:36.487" v="3812"/>
          <ac:spMkLst>
            <pc:docMk/>
            <pc:sldMk cId="3929889952" sldId="272"/>
            <ac:spMk id="5" creationId="{0D7F846F-13AC-8817-2A4B-4CA94A99221E}"/>
          </ac:spMkLst>
        </pc:spChg>
        <pc:spChg chg="add mod ord">
          <ac:chgData name="Savoie, Bruce (ASD-S)" userId="90f4cde2-e460-48f0-a8c3-6a502e89c277" providerId="ADAL" clId="{CD76CC05-8127-438C-A982-F8EB4CB446FF}" dt="2022-06-12T18:22:36.690" v="3957" actId="20577"/>
          <ac:spMkLst>
            <pc:docMk/>
            <pc:sldMk cId="3929889952" sldId="272"/>
            <ac:spMk id="6" creationId="{FFFF933D-3BBD-0FC4-5650-D01846845A56}"/>
          </ac:spMkLst>
        </pc:spChg>
        <pc:spChg chg="add del mod">
          <ac:chgData name="Savoie, Bruce (ASD-S)" userId="90f4cde2-e460-48f0-a8c3-6a502e89c277" providerId="ADAL" clId="{CD76CC05-8127-438C-A982-F8EB4CB446FF}" dt="2022-06-05T15:30:29.331" v="3849"/>
          <ac:spMkLst>
            <pc:docMk/>
            <pc:sldMk cId="3929889952" sldId="272"/>
            <ac:spMk id="7" creationId="{E9660A54-2FAD-1AA2-BED8-27FDBBFEFD9C}"/>
          </ac:spMkLst>
        </pc:spChg>
        <pc:spChg chg="add del mod">
          <ac:chgData name="Savoie, Bruce (ASD-S)" userId="90f4cde2-e460-48f0-a8c3-6a502e89c277" providerId="ADAL" clId="{CD76CC05-8127-438C-A982-F8EB4CB446FF}" dt="2022-05-23T22:29:39.299" v="2500"/>
          <ac:spMkLst>
            <pc:docMk/>
            <pc:sldMk cId="3929889952" sldId="272"/>
            <ac:spMk id="8" creationId="{DDE666F0-0A96-1240-5B67-B335E424A1AF}"/>
          </ac:spMkLst>
        </pc:spChg>
        <pc:spChg chg="add del">
          <ac:chgData name="Savoie, Bruce (ASD-S)" userId="90f4cde2-e460-48f0-a8c3-6a502e89c277" providerId="ADAL" clId="{CD76CC05-8127-438C-A982-F8EB4CB446FF}" dt="2022-05-29T20:56:16.106" v="3629" actId="26606"/>
          <ac:spMkLst>
            <pc:docMk/>
            <pc:sldMk cId="3929889952" sldId="272"/>
            <ac:spMk id="73" creationId="{16BA3B9B-A5EE-4E60-B809-93226826189D}"/>
          </ac:spMkLst>
        </pc:spChg>
        <pc:spChg chg="add del">
          <ac:chgData name="Savoie, Bruce (ASD-S)" userId="90f4cde2-e460-48f0-a8c3-6a502e89c277" providerId="ADAL" clId="{CD76CC05-8127-438C-A982-F8EB4CB446FF}" dt="2022-05-29T20:55:12.349" v="3613"/>
          <ac:spMkLst>
            <pc:docMk/>
            <pc:sldMk cId="3929889952" sldId="272"/>
            <ac:spMk id="79" creationId="{9EBD6E15-E667-419E-A56A-42E98787B514}"/>
          </ac:spMkLst>
        </pc:spChg>
        <pc:spChg chg="del">
          <ac:chgData name="Savoie, Bruce (ASD-S)" userId="90f4cde2-e460-48f0-a8c3-6a502e89c277" providerId="ADAL" clId="{CD76CC05-8127-438C-A982-F8EB4CB446FF}" dt="2022-05-23T22:36:58.918" v="2735"/>
          <ac:spMkLst>
            <pc:docMk/>
            <pc:sldMk cId="3929889952" sldId="272"/>
            <ac:spMk id="124" creationId="{1429180E-866D-447C-A170-484000E48972}"/>
          </ac:spMkLst>
        </pc:spChg>
        <pc:spChg chg="del">
          <ac:chgData name="Savoie, Bruce (ASD-S)" userId="90f4cde2-e460-48f0-a8c3-6a502e89c277" providerId="ADAL" clId="{CD76CC05-8127-438C-A982-F8EB4CB446FF}" dt="2022-05-23T22:36:58.918" v="2735"/>
          <ac:spMkLst>
            <pc:docMk/>
            <pc:sldMk cId="3929889952" sldId="272"/>
            <ac:spMk id="126" creationId="{FEE51AA4-287D-4CB8-8CD4-D6986106F43C}"/>
          </ac:spMkLst>
        </pc:spChg>
        <pc:spChg chg="del">
          <ac:chgData name="Savoie, Bruce (ASD-S)" userId="90f4cde2-e460-48f0-a8c3-6a502e89c277" providerId="ADAL" clId="{CD76CC05-8127-438C-A982-F8EB4CB446FF}" dt="2022-05-23T22:36:58.918" v="2735"/>
          <ac:spMkLst>
            <pc:docMk/>
            <pc:sldMk cId="3929889952" sldId="272"/>
            <ac:spMk id="128" creationId="{0177ACA7-E71A-4888-9EBD-074801D881CC}"/>
          </ac:spMkLst>
        </pc:spChg>
        <pc:spChg chg="del">
          <ac:chgData name="Savoie, Bruce (ASD-S)" userId="90f4cde2-e460-48f0-a8c3-6a502e89c277" providerId="ADAL" clId="{CD76CC05-8127-438C-A982-F8EB4CB446FF}" dt="2022-05-23T22:36:58.918" v="2735"/>
          <ac:spMkLst>
            <pc:docMk/>
            <pc:sldMk cId="3929889952" sldId="272"/>
            <ac:spMk id="130" creationId="{B2DF6337-9683-4A06-B3D5-CB22C7F4F2BE}"/>
          </ac:spMkLst>
        </pc:spChg>
        <pc:spChg chg="add del">
          <ac:chgData name="Savoie, Bruce (ASD-S)" userId="90f4cde2-e460-48f0-a8c3-6a502e89c277" providerId="ADAL" clId="{CD76CC05-8127-438C-A982-F8EB4CB446FF}" dt="2022-05-29T20:55:12.349" v="3613"/>
          <ac:spMkLst>
            <pc:docMk/>
            <pc:sldMk cId="3929889952" sldId="272"/>
            <ac:spMk id="1029" creationId="{963A4123-81D9-498E-AD37-DE8F563D69FB}"/>
          </ac:spMkLst>
        </pc:spChg>
        <pc:spChg chg="add del">
          <ac:chgData name="Savoie, Bruce (ASD-S)" userId="90f4cde2-e460-48f0-a8c3-6a502e89c277" providerId="ADAL" clId="{CD76CC05-8127-438C-A982-F8EB4CB446FF}" dt="2022-06-05T15:23:38.731" v="3798" actId="26606"/>
          <ac:spMkLst>
            <pc:docMk/>
            <pc:sldMk cId="3929889952" sldId="272"/>
            <ac:spMk id="2055" creationId="{4038CB10-1F5C-4D54-9DF7-12586DE5B007}"/>
          </ac:spMkLst>
        </pc:spChg>
        <pc:spChg chg="add del">
          <ac:chgData name="Savoie, Bruce (ASD-S)" userId="90f4cde2-e460-48f0-a8c3-6a502e89c277" providerId="ADAL" clId="{CD76CC05-8127-438C-A982-F8EB4CB446FF}" dt="2022-06-05T15:23:38.731" v="3798" actId="26606"/>
          <ac:spMkLst>
            <pc:docMk/>
            <pc:sldMk cId="3929889952" sldId="272"/>
            <ac:spMk id="2056" creationId="{73ED6512-6858-4552-B699-9A97FE9A4EA2}"/>
          </ac:spMkLst>
        </pc:spChg>
        <pc:spChg chg="add">
          <ac:chgData name="Savoie, Bruce (ASD-S)" userId="90f4cde2-e460-48f0-a8c3-6a502e89c277" providerId="ADAL" clId="{CD76CC05-8127-438C-A982-F8EB4CB446FF}" dt="2022-06-05T15:23:38.731" v="3798" actId="26606"/>
          <ac:spMkLst>
            <pc:docMk/>
            <pc:sldMk cId="3929889952" sldId="272"/>
            <ac:spMk id="2063" creationId="{4038CB10-1F5C-4D54-9DF7-12586DE5B007}"/>
          </ac:spMkLst>
        </pc:spChg>
        <pc:spChg chg="add">
          <ac:chgData name="Savoie, Bruce (ASD-S)" userId="90f4cde2-e460-48f0-a8c3-6a502e89c277" providerId="ADAL" clId="{CD76CC05-8127-438C-A982-F8EB4CB446FF}" dt="2022-06-05T15:23:38.731" v="3798" actId="26606"/>
          <ac:spMkLst>
            <pc:docMk/>
            <pc:sldMk cId="3929889952" sldId="272"/>
            <ac:spMk id="2065" creationId="{73ED6512-6858-4552-B699-9A97FE9A4EA2}"/>
          </ac:spMkLst>
        </pc:spChg>
        <pc:spChg chg="del">
          <ac:chgData name="Savoie, Bruce (ASD-S)" userId="90f4cde2-e460-48f0-a8c3-6a502e89c277" providerId="ADAL" clId="{CD76CC05-8127-438C-A982-F8EB4CB446FF}" dt="2022-05-23T22:36:58.918" v="2735"/>
          <ac:spMkLst>
            <pc:docMk/>
            <pc:sldMk cId="3929889952" sldId="272"/>
            <ac:spMk id="4115" creationId="{398E8958-A0BD-4366-8F61-3A496C51CD60}"/>
          </ac:spMkLst>
        </pc:spChg>
        <pc:grpChg chg="del">
          <ac:chgData name="Savoie, Bruce (ASD-S)" userId="90f4cde2-e460-48f0-a8c3-6a502e89c277" providerId="ADAL" clId="{CD76CC05-8127-438C-A982-F8EB4CB446FF}" dt="2022-05-23T22:36:58.918" v="2735"/>
          <ac:grpSpMkLst>
            <pc:docMk/>
            <pc:sldMk cId="3929889952" sldId="272"/>
            <ac:grpSpMk id="4101" creationId="{E8DD8E1A-9945-4DBA-BC40-7A028BF32D2D}"/>
          </ac:grpSpMkLst>
        </pc:grpChg>
        <pc:grpChg chg="del">
          <ac:chgData name="Savoie, Bruce (ASD-S)" userId="90f4cde2-e460-48f0-a8c3-6a502e89c277" providerId="ADAL" clId="{CD76CC05-8127-438C-A982-F8EB4CB446FF}" dt="2022-05-23T22:36:58.918" v="2735"/>
          <ac:grpSpMkLst>
            <pc:docMk/>
            <pc:sldMk cId="3929889952" sldId="272"/>
            <ac:grpSpMk id="4111" creationId="{F35369DB-627C-41BD-9041-6426E8BF6604}"/>
          </ac:grpSpMkLst>
        </pc:grpChg>
        <pc:grpChg chg="del">
          <ac:chgData name="Savoie, Bruce (ASD-S)" userId="90f4cde2-e460-48f0-a8c3-6a502e89c277" providerId="ADAL" clId="{CD76CC05-8127-438C-A982-F8EB4CB446FF}" dt="2022-05-23T22:36:58.918" v="2735"/>
          <ac:grpSpMkLst>
            <pc:docMk/>
            <pc:sldMk cId="3929889952" sldId="272"/>
            <ac:grpSpMk id="4116" creationId="{D445862C-E73D-4EFB-9DD5-8A5E3473E113}"/>
          </ac:grpSpMkLst>
        </pc:grpChg>
        <pc:picChg chg="add del mod">
          <ac:chgData name="Savoie, Bruce (ASD-S)" userId="90f4cde2-e460-48f0-a8c3-6a502e89c277" providerId="ADAL" clId="{CD76CC05-8127-438C-A982-F8EB4CB446FF}" dt="2022-05-23T22:27:50.260" v="2496" actId="478"/>
          <ac:picMkLst>
            <pc:docMk/>
            <pc:sldMk cId="3929889952" sldId="272"/>
            <ac:picMk id="4" creationId="{79768D4C-B66B-37D8-5107-6ED0326EC60F}"/>
          </ac:picMkLst>
        </pc:picChg>
        <pc:picChg chg="add del mod">
          <ac:chgData name="Savoie, Bruce (ASD-S)" userId="90f4cde2-e460-48f0-a8c3-6a502e89c277" providerId="ADAL" clId="{CD76CC05-8127-438C-A982-F8EB4CB446FF}" dt="2022-06-05T15:26:29.139" v="3809" actId="478"/>
          <ac:picMkLst>
            <pc:docMk/>
            <pc:sldMk cId="3929889952" sldId="272"/>
            <ac:picMk id="4" creationId="{B38C9010-52F8-B16A-8B67-2A6FF83AE889}"/>
          </ac:picMkLst>
        </pc:picChg>
        <pc:picChg chg="add del">
          <ac:chgData name="Savoie, Bruce (ASD-S)" userId="90f4cde2-e460-48f0-a8c3-6a502e89c277" providerId="ADAL" clId="{CD76CC05-8127-438C-A982-F8EB4CB446FF}" dt="2022-05-23T22:29:34.717" v="2498"/>
          <ac:picMkLst>
            <pc:docMk/>
            <pc:sldMk cId="3929889952" sldId="272"/>
            <ac:picMk id="7" creationId="{D19971D7-55CD-D167-3770-9C7010E6C8E8}"/>
          </ac:picMkLst>
        </pc:picChg>
        <pc:picChg chg="add del mod">
          <ac:chgData name="Savoie, Bruce (ASD-S)" userId="90f4cde2-e460-48f0-a8c3-6a502e89c277" providerId="ADAL" clId="{CD76CC05-8127-438C-A982-F8EB4CB446FF}" dt="2022-06-05T15:26:34.929" v="3811"/>
          <ac:picMkLst>
            <pc:docMk/>
            <pc:sldMk cId="3929889952" sldId="272"/>
            <ac:picMk id="14" creationId="{89E4E074-38AE-A5C9-8A1E-6A6F60236904}"/>
          </ac:picMkLst>
        </pc:picChg>
        <pc:picChg chg="add del mod">
          <ac:chgData name="Savoie, Bruce (ASD-S)" userId="90f4cde2-e460-48f0-a8c3-6a502e89c277" providerId="ADAL" clId="{CD76CC05-8127-438C-A982-F8EB4CB446FF}" dt="2022-06-05T15:30:21.998" v="3844" actId="478"/>
          <ac:picMkLst>
            <pc:docMk/>
            <pc:sldMk cId="3929889952" sldId="272"/>
            <ac:picMk id="15" creationId="{67F5EBEB-8953-9299-B736-619CA178549C}"/>
          </ac:picMkLst>
        </pc:picChg>
        <pc:picChg chg="add del mod">
          <ac:chgData name="Savoie, Bruce (ASD-S)" userId="90f4cde2-e460-48f0-a8c3-6a502e89c277" providerId="ADAL" clId="{CD76CC05-8127-438C-A982-F8EB4CB446FF}" dt="2022-06-05T15:30:28.320" v="3848"/>
          <ac:picMkLst>
            <pc:docMk/>
            <pc:sldMk cId="3929889952" sldId="272"/>
            <ac:picMk id="17" creationId="{67BF5324-25FA-F3C9-7C32-315DC9073ECC}"/>
          </ac:picMkLst>
        </pc:picChg>
        <pc:picChg chg="add mod">
          <ac:chgData name="Savoie, Bruce (ASD-S)" userId="90f4cde2-e460-48f0-a8c3-6a502e89c277" providerId="ADAL" clId="{CD76CC05-8127-438C-A982-F8EB4CB446FF}" dt="2022-06-05T15:31:06.567" v="3858" actId="1076"/>
          <ac:picMkLst>
            <pc:docMk/>
            <pc:sldMk cId="3929889952" sldId="272"/>
            <ac:picMk id="18" creationId="{5616AE37-281C-5ADA-8CC6-D7E646BB9B4F}"/>
          </ac:picMkLst>
        </pc:picChg>
        <pc:picChg chg="add del">
          <ac:chgData name="Savoie, Bruce (ASD-S)" userId="90f4cde2-e460-48f0-a8c3-6a502e89c277" providerId="ADAL" clId="{CD76CC05-8127-438C-A982-F8EB4CB446FF}" dt="2022-05-29T20:55:12.349" v="3613"/>
          <ac:picMkLst>
            <pc:docMk/>
            <pc:sldMk cId="3929889952" sldId="272"/>
            <ac:picMk id="71" creationId="{06403CAC-6103-44C9-B687-A2C18173F266}"/>
          </ac:picMkLst>
        </pc:picChg>
        <pc:picChg chg="add del">
          <ac:chgData name="Savoie, Bruce (ASD-S)" userId="90f4cde2-e460-48f0-a8c3-6a502e89c277" providerId="ADAL" clId="{CD76CC05-8127-438C-A982-F8EB4CB446FF}" dt="2022-05-29T20:55:12.349" v="3613"/>
          <ac:picMkLst>
            <pc:docMk/>
            <pc:sldMk cId="3929889952" sldId="272"/>
            <ac:picMk id="81" creationId="{23E1C26B-0466-465B-B4CA-8242431A40CC}"/>
          </ac:picMkLst>
        </pc:picChg>
        <pc:picChg chg="add del mod ord">
          <ac:chgData name="Savoie, Bruce (ASD-S)" userId="90f4cde2-e460-48f0-a8c3-6a502e89c277" providerId="ADAL" clId="{CD76CC05-8127-438C-A982-F8EB4CB446FF}" dt="2022-05-29T20:38:01.698" v="3063" actId="478"/>
          <ac:picMkLst>
            <pc:docMk/>
            <pc:sldMk cId="3929889952" sldId="272"/>
            <ac:picMk id="1026" creationId="{2EADE99F-00DA-2A7D-42EF-7D6C0B56838E}"/>
          </ac:picMkLst>
        </pc:picChg>
        <pc:picChg chg="add del">
          <ac:chgData name="Savoie, Bruce (ASD-S)" userId="90f4cde2-e460-48f0-a8c3-6a502e89c277" providerId="ADAL" clId="{CD76CC05-8127-438C-A982-F8EB4CB446FF}" dt="2022-05-29T20:55:12.349" v="3613"/>
          <ac:picMkLst>
            <pc:docMk/>
            <pc:sldMk cId="3929889952" sldId="272"/>
            <ac:picMk id="1028" creationId="{9FE846C3-878B-4A61-87F4-2A5656E98607}"/>
          </ac:picMkLst>
        </pc:picChg>
        <pc:picChg chg="add del">
          <ac:chgData name="Savoie, Bruce (ASD-S)" userId="90f4cde2-e460-48f0-a8c3-6a502e89c277" providerId="ADAL" clId="{CD76CC05-8127-438C-A982-F8EB4CB446FF}" dt="2022-05-29T20:55:12.349" v="3613"/>
          <ac:picMkLst>
            <pc:docMk/>
            <pc:sldMk cId="3929889952" sldId="272"/>
            <ac:picMk id="1030" creationId="{78445163-E6D8-4CEA-8278-DD62AB8E49E5}"/>
          </ac:picMkLst>
        </pc:picChg>
        <pc:picChg chg="add del mod">
          <ac:chgData name="Savoie, Bruce (ASD-S)" userId="90f4cde2-e460-48f0-a8c3-6a502e89c277" providerId="ADAL" clId="{CD76CC05-8127-438C-A982-F8EB4CB446FF}" dt="2022-06-05T15:23:09.425" v="3796" actId="478"/>
          <ac:picMkLst>
            <pc:docMk/>
            <pc:sldMk cId="3929889952" sldId="272"/>
            <ac:picMk id="2050" creationId="{561D3E56-329E-307E-ECE6-F1806945D4DB}"/>
          </ac:picMkLst>
        </pc:picChg>
        <pc:picChg chg="del">
          <ac:chgData name="Savoie, Bruce (ASD-S)" userId="90f4cde2-e460-48f0-a8c3-6a502e89c277" providerId="ADAL" clId="{CD76CC05-8127-438C-A982-F8EB4CB446FF}" dt="2022-05-23T22:29:36.340" v="2499" actId="478"/>
          <ac:picMkLst>
            <pc:docMk/>
            <pc:sldMk cId="3929889952" sldId="272"/>
            <ac:picMk id="4098" creationId="{57C103FE-65A7-C84A-C5DE-6E814751C32B}"/>
          </ac:picMkLst>
        </pc:picChg>
        <pc:cxnChg chg="add del">
          <ac:chgData name="Savoie, Bruce (ASD-S)" userId="90f4cde2-e460-48f0-a8c3-6a502e89c277" providerId="ADAL" clId="{CD76CC05-8127-438C-A982-F8EB4CB446FF}" dt="2022-05-29T20:56:16.106" v="3629" actId="26606"/>
          <ac:cxnSpMkLst>
            <pc:docMk/>
            <pc:sldMk cId="3929889952" sldId="272"/>
            <ac:cxnSpMk id="75" creationId="{2F119B9D-EB57-4E21-A62E-D4EB28B107D7}"/>
          </ac:cxnSpMkLst>
        </pc:cxnChg>
        <pc:cxnChg chg="add del">
          <ac:chgData name="Savoie, Bruce (ASD-S)" userId="90f4cde2-e460-48f0-a8c3-6a502e89c277" providerId="ADAL" clId="{CD76CC05-8127-438C-A982-F8EB4CB446FF}" dt="2022-05-29T20:56:16.106" v="3629" actId="26606"/>
          <ac:cxnSpMkLst>
            <pc:docMk/>
            <pc:sldMk cId="3929889952" sldId="272"/>
            <ac:cxnSpMk id="2052" creationId="{A834348D-C609-4DDD-BC0E-8CCD47C1B283}"/>
          </ac:cxnSpMkLst>
        </pc:cxnChg>
        <pc:cxnChg chg="add del">
          <ac:chgData name="Savoie, Bruce (ASD-S)" userId="90f4cde2-e460-48f0-a8c3-6a502e89c277" providerId="ADAL" clId="{CD76CC05-8127-438C-A982-F8EB4CB446FF}" dt="2022-06-05T15:23:38.731" v="3798" actId="26606"/>
          <ac:cxnSpMkLst>
            <pc:docMk/>
            <pc:sldMk cId="3929889952" sldId="272"/>
            <ac:cxnSpMk id="2054" creationId="{E3E1ECA2-449F-4E97-BD3B-2CAC05378A94}"/>
          </ac:cxnSpMkLst>
        </pc:cxnChg>
        <pc:cxnChg chg="add">
          <ac:chgData name="Savoie, Bruce (ASD-S)" userId="90f4cde2-e460-48f0-a8c3-6a502e89c277" providerId="ADAL" clId="{CD76CC05-8127-438C-A982-F8EB4CB446FF}" dt="2022-06-05T15:23:38.731" v="3798" actId="26606"/>
          <ac:cxnSpMkLst>
            <pc:docMk/>
            <pc:sldMk cId="3929889952" sldId="272"/>
            <ac:cxnSpMk id="2061" creationId="{E3E1ECA2-449F-4E97-BD3B-2CAC05378A94}"/>
          </ac:cxnSpMkLst>
        </pc:cxnChg>
      </pc:sldChg>
      <pc:sldChg chg="addSp delSp modSp add del mod setBg delDesignElem">
        <pc:chgData name="Savoie, Bruce (ASD-S)" userId="90f4cde2-e460-48f0-a8c3-6a502e89c277" providerId="ADAL" clId="{CD76CC05-8127-438C-A982-F8EB4CB446FF}" dt="2022-06-12T18:21:51.591" v="3948" actId="47"/>
        <pc:sldMkLst>
          <pc:docMk/>
          <pc:sldMk cId="2695482735" sldId="273"/>
        </pc:sldMkLst>
        <pc:spChg chg="mod ord">
          <ac:chgData name="Savoie, Bruce (ASD-S)" userId="90f4cde2-e460-48f0-a8c3-6a502e89c277" providerId="ADAL" clId="{CD76CC05-8127-438C-A982-F8EB4CB446FF}" dt="2022-05-29T20:56:37.620" v="3636" actId="26606"/>
          <ac:spMkLst>
            <pc:docMk/>
            <pc:sldMk cId="2695482735" sldId="273"/>
            <ac:spMk id="2" creationId="{6A00CCF3-8131-48A6-8720-23054D5F0D56}"/>
          </ac:spMkLst>
        </pc:spChg>
        <pc:spChg chg="add del mod">
          <ac:chgData name="Savoie, Bruce (ASD-S)" userId="90f4cde2-e460-48f0-a8c3-6a502e89c277" providerId="ADAL" clId="{CD76CC05-8127-438C-A982-F8EB4CB446FF}" dt="2022-06-05T15:28:24.800" v="3824"/>
          <ac:spMkLst>
            <pc:docMk/>
            <pc:sldMk cId="2695482735" sldId="273"/>
            <ac:spMk id="3" creationId="{22292CD2-9574-AB20-2721-4BFDB64898C6}"/>
          </ac:spMkLst>
        </pc:spChg>
        <pc:spChg chg="add del mod">
          <ac:chgData name="Savoie, Bruce (ASD-S)" userId="90f4cde2-e460-48f0-a8c3-6a502e89c277" providerId="ADAL" clId="{CD76CC05-8127-438C-A982-F8EB4CB446FF}" dt="2022-05-29T20:47:46.516" v="3226"/>
          <ac:spMkLst>
            <pc:docMk/>
            <pc:sldMk cId="2695482735" sldId="273"/>
            <ac:spMk id="3" creationId="{27D4E426-AA7B-02D9-1E66-19ED1CD6630C}"/>
          </ac:spMkLst>
        </pc:spChg>
        <pc:spChg chg="add del mod">
          <ac:chgData name="Savoie, Bruce (ASD-S)" userId="90f4cde2-e460-48f0-a8c3-6a502e89c277" providerId="ADAL" clId="{CD76CC05-8127-438C-A982-F8EB4CB446FF}" dt="2022-05-23T22:36:06.271" v="2725"/>
          <ac:spMkLst>
            <pc:docMk/>
            <pc:sldMk cId="2695482735" sldId="273"/>
            <ac:spMk id="3" creationId="{C7EB1FE0-48A8-23B8-7766-DB950A15C233}"/>
          </ac:spMkLst>
        </pc:spChg>
        <pc:spChg chg="mod ord">
          <ac:chgData name="Savoie, Bruce (ASD-S)" userId="90f4cde2-e460-48f0-a8c3-6a502e89c277" providerId="ADAL" clId="{CD76CC05-8127-438C-A982-F8EB4CB446FF}" dt="2022-06-05T15:28:27.159" v="3825" actId="26606"/>
          <ac:spMkLst>
            <pc:docMk/>
            <pc:sldMk cId="2695482735" sldId="273"/>
            <ac:spMk id="4" creationId="{54D2BC26-CB9E-4B1E-A189-7DB32A953C38}"/>
          </ac:spMkLst>
        </pc:spChg>
        <pc:spChg chg="del">
          <ac:chgData name="Savoie, Bruce (ASD-S)" userId="90f4cde2-e460-48f0-a8c3-6a502e89c277" providerId="ADAL" clId="{CD76CC05-8127-438C-A982-F8EB4CB446FF}" dt="2022-05-23T22:36:58.918" v="2735"/>
          <ac:spMkLst>
            <pc:docMk/>
            <pc:sldMk cId="2695482735" sldId="273"/>
            <ac:spMk id="38" creationId="{7CC9829A-26F6-4595-8608-1A9F57DA7504}"/>
          </ac:spMkLst>
        </pc:spChg>
        <pc:spChg chg="add del">
          <ac:chgData name="Savoie, Bruce (ASD-S)" userId="90f4cde2-e460-48f0-a8c3-6a502e89c277" providerId="ADAL" clId="{CD76CC05-8127-438C-A982-F8EB4CB446FF}" dt="2022-05-29T20:55:12.349" v="3613"/>
          <ac:spMkLst>
            <pc:docMk/>
            <pc:sldMk cId="2695482735" sldId="273"/>
            <ac:spMk id="75" creationId="{9416C2F8-A84C-4357-A755-81D3F466DD07}"/>
          </ac:spMkLst>
        </pc:spChg>
        <pc:spChg chg="add del">
          <ac:chgData name="Savoie, Bruce (ASD-S)" userId="90f4cde2-e460-48f0-a8c3-6a502e89c277" providerId="ADAL" clId="{CD76CC05-8127-438C-A982-F8EB4CB446FF}" dt="2022-05-29T20:56:33.539" v="3633" actId="26606"/>
          <ac:spMkLst>
            <pc:docMk/>
            <pc:sldMk cId="2695482735" sldId="273"/>
            <ac:spMk id="4101" creationId="{4038CB10-1F5C-4D54-9DF7-12586DE5B007}"/>
          </ac:spMkLst>
        </pc:spChg>
        <pc:spChg chg="add del">
          <ac:chgData name="Savoie, Bruce (ASD-S)" userId="90f4cde2-e460-48f0-a8c3-6a502e89c277" providerId="ADAL" clId="{CD76CC05-8127-438C-A982-F8EB4CB446FF}" dt="2022-05-29T20:56:33.539" v="3633" actId="26606"/>
          <ac:spMkLst>
            <pc:docMk/>
            <pc:sldMk cId="2695482735" sldId="273"/>
            <ac:spMk id="4102" creationId="{73ED6512-6858-4552-B699-9A97FE9A4EA2}"/>
          </ac:spMkLst>
        </pc:spChg>
        <pc:spChg chg="add del">
          <ac:chgData name="Savoie, Bruce (ASD-S)" userId="90f4cde2-e460-48f0-a8c3-6a502e89c277" providerId="ADAL" clId="{CD76CC05-8127-438C-A982-F8EB4CB446FF}" dt="2022-06-05T15:28:27.159" v="3825" actId="26606"/>
          <ac:spMkLst>
            <pc:docMk/>
            <pc:sldMk cId="2695482735" sldId="273"/>
            <ac:spMk id="4107" creationId="{4038CB10-1F5C-4D54-9DF7-12586DE5B007}"/>
          </ac:spMkLst>
        </pc:spChg>
        <pc:spChg chg="add del">
          <ac:chgData name="Savoie, Bruce (ASD-S)" userId="90f4cde2-e460-48f0-a8c3-6a502e89c277" providerId="ADAL" clId="{CD76CC05-8127-438C-A982-F8EB4CB446FF}" dt="2022-06-05T15:28:27.159" v="3825" actId="26606"/>
          <ac:spMkLst>
            <pc:docMk/>
            <pc:sldMk cId="2695482735" sldId="273"/>
            <ac:spMk id="4108" creationId="{73ED6512-6858-4552-B699-9A97FE9A4EA2}"/>
          </ac:spMkLst>
        </pc:spChg>
        <pc:spChg chg="add">
          <ac:chgData name="Savoie, Bruce (ASD-S)" userId="90f4cde2-e460-48f0-a8c3-6a502e89c277" providerId="ADAL" clId="{CD76CC05-8127-438C-A982-F8EB4CB446FF}" dt="2022-06-05T15:28:27.159" v="3825" actId="26606"/>
          <ac:spMkLst>
            <pc:docMk/>
            <pc:sldMk cId="2695482735" sldId="273"/>
            <ac:spMk id="4115" creationId="{4038CB10-1F5C-4D54-9DF7-12586DE5B007}"/>
          </ac:spMkLst>
        </pc:spChg>
        <pc:spChg chg="add">
          <ac:chgData name="Savoie, Bruce (ASD-S)" userId="90f4cde2-e460-48f0-a8c3-6a502e89c277" providerId="ADAL" clId="{CD76CC05-8127-438C-A982-F8EB4CB446FF}" dt="2022-06-05T15:28:27.159" v="3825" actId="26606"/>
          <ac:spMkLst>
            <pc:docMk/>
            <pc:sldMk cId="2695482735" sldId="273"/>
            <ac:spMk id="4117" creationId="{73ED6512-6858-4552-B699-9A97FE9A4EA2}"/>
          </ac:spMkLst>
        </pc:spChg>
        <pc:grpChg chg="del">
          <ac:chgData name="Savoie, Bruce (ASD-S)" userId="90f4cde2-e460-48f0-a8c3-6a502e89c277" providerId="ADAL" clId="{CD76CC05-8127-438C-A982-F8EB4CB446FF}" dt="2022-05-23T22:36:58.918" v="2735"/>
          <ac:grpSpMkLst>
            <pc:docMk/>
            <pc:sldMk cId="2695482735" sldId="273"/>
            <ac:grpSpMk id="10" creationId="{AE19E2D2-078B-459F-A431-2037B063FDF3}"/>
          </ac:grpSpMkLst>
        </pc:grpChg>
        <pc:grpChg chg="del">
          <ac:chgData name="Savoie, Bruce (ASD-S)" userId="90f4cde2-e460-48f0-a8c3-6a502e89c277" providerId="ADAL" clId="{CD76CC05-8127-438C-A982-F8EB4CB446FF}" dt="2022-05-23T22:36:58.918" v="2735"/>
          <ac:grpSpMkLst>
            <pc:docMk/>
            <pc:sldMk cId="2695482735" sldId="273"/>
            <ac:grpSpMk id="33" creationId="{E10C7CFA-FC7F-479C-9026-39109C0B5967}"/>
          </ac:grpSpMkLst>
        </pc:grpChg>
        <pc:grpChg chg="del">
          <ac:chgData name="Savoie, Bruce (ASD-S)" userId="90f4cde2-e460-48f0-a8c3-6a502e89c277" providerId="ADAL" clId="{CD76CC05-8127-438C-A982-F8EB4CB446FF}" dt="2022-05-23T22:36:58.918" v="2735"/>
          <ac:grpSpMkLst>
            <pc:docMk/>
            <pc:sldMk cId="2695482735" sldId="273"/>
            <ac:grpSpMk id="40" creationId="{75343792-FB15-4868-8582-6FB07FD06552}"/>
          </ac:grpSpMkLst>
        </pc:grpChg>
        <pc:grpChg chg="del">
          <ac:chgData name="Savoie, Bruce (ASD-S)" userId="90f4cde2-e460-48f0-a8c3-6a502e89c277" providerId="ADAL" clId="{CD76CC05-8127-438C-A982-F8EB4CB446FF}" dt="2022-05-23T22:36:58.918" v="2735"/>
          <ac:grpSpMkLst>
            <pc:docMk/>
            <pc:sldMk cId="2695482735" sldId="273"/>
            <ac:grpSpMk id="63" creationId="{F594A2EF-2FF2-48A2-91C9-02790030750B}"/>
          </ac:grpSpMkLst>
        </pc:grpChg>
        <pc:picChg chg="add mod">
          <ac:chgData name="Savoie, Bruce (ASD-S)" userId="90f4cde2-e460-48f0-a8c3-6a502e89c277" providerId="ADAL" clId="{CD76CC05-8127-438C-A982-F8EB4CB446FF}" dt="2022-06-05T15:28:27.159" v="3825" actId="26606"/>
          <ac:picMkLst>
            <pc:docMk/>
            <pc:sldMk cId="2695482735" sldId="273"/>
            <ac:picMk id="5" creationId="{E448A375-FD49-2EF3-C9EA-48428B6BD865}"/>
          </ac:picMkLst>
        </pc:picChg>
        <pc:picChg chg="add del">
          <ac:chgData name="Savoie, Bruce (ASD-S)" userId="90f4cde2-e460-48f0-a8c3-6a502e89c277" providerId="ADAL" clId="{CD76CC05-8127-438C-A982-F8EB4CB446FF}" dt="2022-05-29T20:55:12.349" v="3613"/>
          <ac:picMkLst>
            <pc:docMk/>
            <pc:sldMk cId="2695482735" sldId="273"/>
            <ac:picMk id="71" creationId="{E77D5960-B3B3-4AE1-8BBD-3C55D906A615}"/>
          </ac:picMkLst>
        </pc:picChg>
        <pc:picChg chg="add del">
          <ac:chgData name="Savoie, Bruce (ASD-S)" userId="90f4cde2-e460-48f0-a8c3-6a502e89c277" providerId="ADAL" clId="{CD76CC05-8127-438C-A982-F8EB4CB446FF}" dt="2022-05-29T20:55:12.349" v="3613"/>
          <ac:picMkLst>
            <pc:docMk/>
            <pc:sldMk cId="2695482735" sldId="273"/>
            <ac:picMk id="73" creationId="{9FB9CC80-2FAF-48FC-8450-4A57460F94B2}"/>
          </ac:picMkLst>
        </pc:picChg>
        <pc:picChg chg="add del">
          <ac:chgData name="Savoie, Bruce (ASD-S)" userId="90f4cde2-e460-48f0-a8c3-6a502e89c277" providerId="ADAL" clId="{CD76CC05-8127-438C-A982-F8EB4CB446FF}" dt="2022-05-29T20:55:12.349" v="3613"/>
          <ac:picMkLst>
            <pc:docMk/>
            <pc:sldMk cId="2695482735" sldId="273"/>
            <ac:picMk id="77" creationId="{031306E5-EFE3-459A-89EF-0EF2185CDEF7}"/>
          </ac:picMkLst>
        </pc:picChg>
        <pc:picChg chg="add del">
          <ac:chgData name="Savoie, Bruce (ASD-S)" userId="90f4cde2-e460-48f0-a8c3-6a502e89c277" providerId="ADAL" clId="{CD76CC05-8127-438C-A982-F8EB4CB446FF}" dt="2022-05-29T20:55:12.349" v="3613"/>
          <ac:picMkLst>
            <pc:docMk/>
            <pc:sldMk cId="2695482735" sldId="273"/>
            <ac:picMk id="79" creationId="{4A23C976-ECF8-49F1-914B-B5BD60613BBE}"/>
          </ac:picMkLst>
        </pc:picChg>
        <pc:picChg chg="del">
          <ac:chgData name="Savoie, Bruce (ASD-S)" userId="90f4cde2-e460-48f0-a8c3-6a502e89c277" providerId="ADAL" clId="{CD76CC05-8127-438C-A982-F8EB4CB446FF}" dt="2022-05-23T22:35:40.820" v="2724" actId="478"/>
          <ac:picMkLst>
            <pc:docMk/>
            <pc:sldMk cId="2695482735" sldId="273"/>
            <ac:picMk id="4098" creationId="{03987CC7-92AF-BF5D-B8F0-4F72C2A4EBD0}"/>
          </ac:picMkLst>
        </pc:picChg>
        <pc:picChg chg="add del mod ord">
          <ac:chgData name="Savoie, Bruce (ASD-S)" userId="90f4cde2-e460-48f0-a8c3-6a502e89c277" providerId="ADAL" clId="{CD76CC05-8127-438C-A982-F8EB4CB446FF}" dt="2022-06-05T15:28:23.209" v="3823" actId="478"/>
          <ac:picMkLst>
            <pc:docMk/>
            <pc:sldMk cId="2695482735" sldId="273"/>
            <ac:picMk id="4098" creationId="{787E697D-D57C-2848-5FC6-BE3BA2F1297B}"/>
          </ac:picMkLst>
        </pc:picChg>
        <pc:picChg chg="add del mod">
          <ac:chgData name="Savoie, Bruce (ASD-S)" userId="90f4cde2-e460-48f0-a8c3-6a502e89c277" providerId="ADAL" clId="{CD76CC05-8127-438C-A982-F8EB4CB446FF}" dt="2022-05-29T20:46:40.069" v="3223" actId="478"/>
          <ac:picMkLst>
            <pc:docMk/>
            <pc:sldMk cId="2695482735" sldId="273"/>
            <ac:picMk id="5122" creationId="{FE3E40F8-5180-5AB6-A1C8-E3F6A174FC36}"/>
          </ac:picMkLst>
        </pc:picChg>
        <pc:cxnChg chg="add del">
          <ac:chgData name="Savoie, Bruce (ASD-S)" userId="90f4cde2-e460-48f0-a8c3-6a502e89c277" providerId="ADAL" clId="{CD76CC05-8127-438C-A982-F8EB4CB446FF}" dt="2022-05-29T20:56:33.539" v="3633" actId="26606"/>
          <ac:cxnSpMkLst>
            <pc:docMk/>
            <pc:sldMk cId="2695482735" sldId="273"/>
            <ac:cxnSpMk id="4100" creationId="{E3E1ECA2-449F-4E97-BD3B-2CAC05378A94}"/>
          </ac:cxnSpMkLst>
        </pc:cxnChg>
        <pc:cxnChg chg="add del">
          <ac:chgData name="Savoie, Bruce (ASD-S)" userId="90f4cde2-e460-48f0-a8c3-6a502e89c277" providerId="ADAL" clId="{CD76CC05-8127-438C-A982-F8EB4CB446FF}" dt="2022-05-29T20:56:37.611" v="3635" actId="26606"/>
          <ac:cxnSpMkLst>
            <pc:docMk/>
            <pc:sldMk cId="2695482735" sldId="273"/>
            <ac:cxnSpMk id="4104" creationId="{A834348D-C609-4DDD-BC0E-8CCD47C1B283}"/>
          </ac:cxnSpMkLst>
        </pc:cxnChg>
        <pc:cxnChg chg="add del">
          <ac:chgData name="Savoie, Bruce (ASD-S)" userId="90f4cde2-e460-48f0-a8c3-6a502e89c277" providerId="ADAL" clId="{CD76CC05-8127-438C-A982-F8EB4CB446FF}" dt="2022-06-05T15:28:27.159" v="3825" actId="26606"/>
          <ac:cxnSpMkLst>
            <pc:docMk/>
            <pc:sldMk cId="2695482735" sldId="273"/>
            <ac:cxnSpMk id="4106" creationId="{E3E1ECA2-449F-4E97-BD3B-2CAC05378A94}"/>
          </ac:cxnSpMkLst>
        </pc:cxnChg>
        <pc:cxnChg chg="add">
          <ac:chgData name="Savoie, Bruce (ASD-S)" userId="90f4cde2-e460-48f0-a8c3-6a502e89c277" providerId="ADAL" clId="{CD76CC05-8127-438C-A982-F8EB4CB446FF}" dt="2022-06-05T15:28:27.159" v="3825" actId="26606"/>
          <ac:cxnSpMkLst>
            <pc:docMk/>
            <pc:sldMk cId="2695482735" sldId="273"/>
            <ac:cxnSpMk id="4113" creationId="{E3E1ECA2-449F-4E97-BD3B-2CAC05378A94}"/>
          </ac:cxnSpMkLst>
        </pc:cxnChg>
      </pc:sldChg>
      <pc:sldChg chg="addSp delSp modSp add del mod setBg delDesignElem">
        <pc:chgData name="Savoie, Bruce (ASD-S)" userId="90f4cde2-e460-48f0-a8c3-6a502e89c277" providerId="ADAL" clId="{CD76CC05-8127-438C-A982-F8EB4CB446FF}" dt="2022-06-05T15:28:39.882" v="3826" actId="2696"/>
        <pc:sldMkLst>
          <pc:docMk/>
          <pc:sldMk cId="2544208735" sldId="274"/>
        </pc:sldMkLst>
        <pc:spChg chg="mod">
          <ac:chgData name="Savoie, Bruce (ASD-S)" userId="90f4cde2-e460-48f0-a8c3-6a502e89c277" providerId="ADAL" clId="{CD76CC05-8127-438C-A982-F8EB4CB446FF}" dt="2022-05-29T20:57:19.572" v="3646" actId="26606"/>
          <ac:spMkLst>
            <pc:docMk/>
            <pc:sldMk cId="2544208735" sldId="274"/>
            <ac:spMk id="2" creationId="{6A00CCF3-8131-48A6-8720-23054D5F0D56}"/>
          </ac:spMkLst>
        </pc:spChg>
        <pc:spChg chg="add del mod">
          <ac:chgData name="Savoie, Bruce (ASD-S)" userId="90f4cde2-e460-48f0-a8c3-6a502e89c277" providerId="ADAL" clId="{CD76CC05-8127-438C-A982-F8EB4CB446FF}" dt="2022-05-29T20:54:59.138" v="3603"/>
          <ac:spMkLst>
            <pc:docMk/>
            <pc:sldMk cId="2544208735" sldId="274"/>
            <ac:spMk id="3" creationId="{073B40F9-136C-7F0A-7CE9-17730CB0F375}"/>
          </ac:spMkLst>
        </pc:spChg>
        <pc:spChg chg="mod">
          <ac:chgData name="Savoie, Bruce (ASD-S)" userId="90f4cde2-e460-48f0-a8c3-6a502e89c277" providerId="ADAL" clId="{CD76CC05-8127-438C-A982-F8EB4CB446FF}" dt="2022-05-29T20:57:29.679" v="3648" actId="20577"/>
          <ac:spMkLst>
            <pc:docMk/>
            <pc:sldMk cId="2544208735" sldId="274"/>
            <ac:spMk id="4" creationId="{54D2BC26-CB9E-4B1E-A189-7DB32A953C38}"/>
          </ac:spMkLst>
        </pc:spChg>
        <pc:spChg chg="del">
          <ac:chgData name="Savoie, Bruce (ASD-S)" userId="90f4cde2-e460-48f0-a8c3-6a502e89c277" providerId="ADAL" clId="{CD76CC05-8127-438C-A982-F8EB4CB446FF}" dt="2022-05-29T20:55:12.349" v="3613"/>
          <ac:spMkLst>
            <pc:docMk/>
            <pc:sldMk cId="2544208735" sldId="274"/>
            <ac:spMk id="75" creationId="{9416C2F8-A84C-4357-A755-81D3F466DD07}"/>
          </ac:spMkLst>
        </pc:spChg>
        <pc:picChg chg="del">
          <ac:chgData name="Savoie, Bruce (ASD-S)" userId="90f4cde2-e460-48f0-a8c3-6a502e89c277" providerId="ADAL" clId="{CD76CC05-8127-438C-A982-F8EB4CB446FF}" dt="2022-05-29T20:55:12.349" v="3613"/>
          <ac:picMkLst>
            <pc:docMk/>
            <pc:sldMk cId="2544208735" sldId="274"/>
            <ac:picMk id="71" creationId="{E77D5960-B3B3-4AE1-8BBD-3C55D906A615}"/>
          </ac:picMkLst>
        </pc:picChg>
        <pc:picChg chg="del">
          <ac:chgData name="Savoie, Bruce (ASD-S)" userId="90f4cde2-e460-48f0-a8c3-6a502e89c277" providerId="ADAL" clId="{CD76CC05-8127-438C-A982-F8EB4CB446FF}" dt="2022-05-29T20:55:12.349" v="3613"/>
          <ac:picMkLst>
            <pc:docMk/>
            <pc:sldMk cId="2544208735" sldId="274"/>
            <ac:picMk id="73" creationId="{9FB9CC80-2FAF-48FC-8450-4A57460F94B2}"/>
          </ac:picMkLst>
        </pc:picChg>
        <pc:picChg chg="del">
          <ac:chgData name="Savoie, Bruce (ASD-S)" userId="90f4cde2-e460-48f0-a8c3-6a502e89c277" providerId="ADAL" clId="{CD76CC05-8127-438C-A982-F8EB4CB446FF}" dt="2022-05-29T20:55:12.349" v="3613"/>
          <ac:picMkLst>
            <pc:docMk/>
            <pc:sldMk cId="2544208735" sldId="274"/>
            <ac:picMk id="77" creationId="{031306E5-EFE3-459A-89EF-0EF2185CDEF7}"/>
          </ac:picMkLst>
        </pc:picChg>
        <pc:picChg chg="del">
          <ac:chgData name="Savoie, Bruce (ASD-S)" userId="90f4cde2-e460-48f0-a8c3-6a502e89c277" providerId="ADAL" clId="{CD76CC05-8127-438C-A982-F8EB4CB446FF}" dt="2022-05-29T20:55:12.349" v="3613"/>
          <ac:picMkLst>
            <pc:docMk/>
            <pc:sldMk cId="2544208735" sldId="274"/>
            <ac:picMk id="79" creationId="{4A23C976-ECF8-49F1-914B-B5BD60613BBE}"/>
          </ac:picMkLst>
        </pc:picChg>
        <pc:picChg chg="del mod">
          <ac:chgData name="Savoie, Bruce (ASD-S)" userId="90f4cde2-e460-48f0-a8c3-6a502e89c277" providerId="ADAL" clId="{CD76CC05-8127-438C-A982-F8EB4CB446FF}" dt="2022-05-29T20:54:58.044" v="3602" actId="478"/>
          <ac:picMkLst>
            <pc:docMk/>
            <pc:sldMk cId="2544208735" sldId="274"/>
            <ac:picMk id="4098" creationId="{787E697D-D57C-2848-5FC6-BE3BA2F1297B}"/>
          </ac:picMkLst>
        </pc:picChg>
        <pc:picChg chg="add mod ord">
          <ac:chgData name="Savoie, Bruce (ASD-S)" userId="90f4cde2-e460-48f0-a8c3-6a502e89c277" providerId="ADAL" clId="{CD76CC05-8127-438C-A982-F8EB4CB446FF}" dt="2022-05-29T20:57:19.572" v="3646" actId="26606"/>
          <ac:picMkLst>
            <pc:docMk/>
            <pc:sldMk cId="2544208735" sldId="274"/>
            <ac:picMk id="6146" creationId="{74602B6F-F1BD-9E23-B890-5E1377AFD5D8}"/>
          </ac:picMkLst>
        </pc:picChg>
        <pc:cxnChg chg="add">
          <ac:chgData name="Savoie, Bruce (ASD-S)" userId="90f4cde2-e460-48f0-a8c3-6a502e89c277" providerId="ADAL" clId="{CD76CC05-8127-438C-A982-F8EB4CB446FF}" dt="2022-05-29T20:57:19.572" v="3646" actId="26606"/>
          <ac:cxnSpMkLst>
            <pc:docMk/>
            <pc:sldMk cId="2544208735" sldId="274"/>
            <ac:cxnSpMk id="6148" creationId="{E3E1ECA2-449F-4E97-BD3B-2CAC05378A94}"/>
          </ac:cxnSpMkLst>
        </pc:cxnChg>
      </pc:sldChg>
      <pc:sldChg chg="addSp delSp modSp add del mod setBg modAnim delDesignElem">
        <pc:chgData name="Savoie, Bruce (ASD-S)" userId="90f4cde2-e460-48f0-a8c3-6a502e89c277" providerId="ADAL" clId="{CD76CC05-8127-438C-A982-F8EB4CB446FF}" dt="2022-06-05T15:32:39.834" v="3896" actId="47"/>
        <pc:sldMkLst>
          <pc:docMk/>
          <pc:sldMk cId="2812510172" sldId="275"/>
        </pc:sldMkLst>
        <pc:spChg chg="mod">
          <ac:chgData name="Savoie, Bruce (ASD-S)" userId="90f4cde2-e460-48f0-a8c3-6a502e89c277" providerId="ADAL" clId="{CD76CC05-8127-438C-A982-F8EB4CB446FF}" dt="2022-05-29T20:58:01.025" v="3655" actId="26606"/>
          <ac:spMkLst>
            <pc:docMk/>
            <pc:sldMk cId="2812510172" sldId="275"/>
            <ac:spMk id="2" creationId="{12935ADF-A80F-42C8-91FB-B2E3F2302CBC}"/>
          </ac:spMkLst>
        </pc:spChg>
        <pc:spChg chg="mod ord">
          <ac:chgData name="Savoie, Bruce (ASD-S)" userId="90f4cde2-e460-48f0-a8c3-6a502e89c277" providerId="ADAL" clId="{CD76CC05-8127-438C-A982-F8EB4CB446FF}" dt="2022-05-29T20:58:01.025" v="3655" actId="26606"/>
          <ac:spMkLst>
            <pc:docMk/>
            <pc:sldMk cId="2812510172" sldId="275"/>
            <ac:spMk id="3" creationId="{3312CF84-128C-4C0E-9AB3-472C1CB8117D}"/>
          </ac:spMkLst>
        </pc:spChg>
        <pc:spChg chg="add del mod">
          <ac:chgData name="Savoie, Bruce (ASD-S)" userId="90f4cde2-e460-48f0-a8c3-6a502e89c277" providerId="ADAL" clId="{CD76CC05-8127-438C-A982-F8EB4CB446FF}" dt="2022-05-29T20:51:26.003" v="3601"/>
          <ac:spMkLst>
            <pc:docMk/>
            <pc:sldMk cId="2812510172" sldId="275"/>
            <ac:spMk id="4" creationId="{9409CFFA-A21F-6608-679D-D0B164A7529C}"/>
          </ac:spMkLst>
        </pc:spChg>
        <pc:spChg chg="add del">
          <ac:chgData name="Savoie, Bruce (ASD-S)" userId="90f4cde2-e460-48f0-a8c3-6a502e89c277" providerId="ADAL" clId="{CD76CC05-8127-438C-A982-F8EB4CB446FF}" dt="2022-05-29T20:58:01.016" v="3654" actId="26606"/>
          <ac:spMkLst>
            <pc:docMk/>
            <pc:sldMk cId="2812510172" sldId="275"/>
            <ac:spMk id="73" creationId="{4038CB10-1F5C-4D54-9DF7-12586DE5B007}"/>
          </ac:spMkLst>
        </pc:spChg>
        <pc:spChg chg="add del">
          <ac:chgData name="Savoie, Bruce (ASD-S)" userId="90f4cde2-e460-48f0-a8c3-6a502e89c277" providerId="ADAL" clId="{CD76CC05-8127-438C-A982-F8EB4CB446FF}" dt="2022-05-29T20:58:01.016" v="3654" actId="26606"/>
          <ac:spMkLst>
            <pc:docMk/>
            <pc:sldMk cId="2812510172" sldId="275"/>
            <ac:spMk id="75" creationId="{73ED6512-6858-4552-B699-9A97FE9A4EA2}"/>
          </ac:spMkLst>
        </pc:spChg>
        <pc:spChg chg="add">
          <ac:chgData name="Savoie, Bruce (ASD-S)" userId="90f4cde2-e460-48f0-a8c3-6a502e89c277" providerId="ADAL" clId="{CD76CC05-8127-438C-A982-F8EB4CB446FF}" dt="2022-05-29T20:58:01.025" v="3655" actId="26606"/>
          <ac:spMkLst>
            <pc:docMk/>
            <pc:sldMk cId="2812510172" sldId="275"/>
            <ac:spMk id="5125" creationId="{B1AFC812-B894-4DF2-B0E7-A7754B0358EE}"/>
          </ac:spMkLst>
        </pc:spChg>
        <pc:picChg chg="del">
          <ac:chgData name="Savoie, Bruce (ASD-S)" userId="90f4cde2-e460-48f0-a8c3-6a502e89c277" providerId="ADAL" clId="{CD76CC05-8127-438C-A982-F8EB4CB446FF}" dt="2022-05-29T20:50:30.454" v="3455" actId="478"/>
          <ac:picMkLst>
            <pc:docMk/>
            <pc:sldMk cId="2812510172" sldId="275"/>
            <ac:picMk id="3074" creationId="{0F2AAC18-7502-D282-94C6-292EB41291D4}"/>
          </ac:picMkLst>
        </pc:picChg>
        <pc:picChg chg="del">
          <ac:chgData name="Savoie, Bruce (ASD-S)" userId="90f4cde2-e460-48f0-a8c3-6a502e89c277" providerId="ADAL" clId="{CD76CC05-8127-438C-A982-F8EB4CB446FF}" dt="2022-05-29T20:55:12.349" v="3613"/>
          <ac:picMkLst>
            <pc:docMk/>
            <pc:sldMk cId="2812510172" sldId="275"/>
            <ac:picMk id="3076" creationId="{E77D5960-B3B3-4AE1-8BBD-3C55D906A615}"/>
          </ac:picMkLst>
        </pc:picChg>
        <pc:picChg chg="del">
          <ac:chgData name="Savoie, Bruce (ASD-S)" userId="90f4cde2-e460-48f0-a8c3-6a502e89c277" providerId="ADAL" clId="{CD76CC05-8127-438C-A982-F8EB4CB446FF}" dt="2022-05-29T20:55:12.349" v="3613"/>
          <ac:picMkLst>
            <pc:docMk/>
            <pc:sldMk cId="2812510172" sldId="275"/>
            <ac:picMk id="3077" creationId="{9FB9CC80-2FAF-48FC-8450-4A57460F94B2}"/>
          </ac:picMkLst>
        </pc:picChg>
        <pc:picChg chg="add mod">
          <ac:chgData name="Savoie, Bruce (ASD-S)" userId="90f4cde2-e460-48f0-a8c3-6a502e89c277" providerId="ADAL" clId="{CD76CC05-8127-438C-A982-F8EB4CB446FF}" dt="2022-05-29T20:58:01.025" v="3655" actId="26606"/>
          <ac:picMkLst>
            <pc:docMk/>
            <pc:sldMk cId="2812510172" sldId="275"/>
            <ac:picMk id="5122" creationId="{BB7E4DD0-98A4-A712-4A78-BA35A9504257}"/>
          </ac:picMkLst>
        </pc:picChg>
        <pc:cxnChg chg="add del">
          <ac:chgData name="Savoie, Bruce (ASD-S)" userId="90f4cde2-e460-48f0-a8c3-6a502e89c277" providerId="ADAL" clId="{CD76CC05-8127-438C-A982-F8EB4CB446FF}" dt="2022-05-29T20:58:01.016" v="3654" actId="26606"/>
          <ac:cxnSpMkLst>
            <pc:docMk/>
            <pc:sldMk cId="2812510172" sldId="275"/>
            <ac:cxnSpMk id="71" creationId="{E3E1ECA2-449F-4E97-BD3B-2CAC05378A94}"/>
          </ac:cxnSpMkLst>
        </pc:cxnChg>
        <pc:cxnChg chg="add">
          <ac:chgData name="Savoie, Bruce (ASD-S)" userId="90f4cde2-e460-48f0-a8c3-6a502e89c277" providerId="ADAL" clId="{CD76CC05-8127-438C-A982-F8EB4CB446FF}" dt="2022-05-29T20:58:01.025" v="3655" actId="26606"/>
          <ac:cxnSpMkLst>
            <pc:docMk/>
            <pc:sldMk cId="2812510172" sldId="275"/>
            <ac:cxnSpMk id="5124" creationId="{A834348D-C609-4DDD-BC0E-8CCD47C1B283}"/>
          </ac:cxnSpMkLst>
        </pc:cxnChg>
        <pc:cxnChg chg="add">
          <ac:chgData name="Savoie, Bruce (ASD-S)" userId="90f4cde2-e460-48f0-a8c3-6a502e89c277" providerId="ADAL" clId="{CD76CC05-8127-438C-A982-F8EB4CB446FF}" dt="2022-05-29T20:58:01.025" v="3655" actId="26606"/>
          <ac:cxnSpMkLst>
            <pc:docMk/>
            <pc:sldMk cId="2812510172" sldId="275"/>
            <ac:cxnSpMk id="5126" creationId="{34BEAC76-53DA-4BEF-9A55-092764198C5F}"/>
          </ac:cxnSpMkLst>
        </pc:cxnChg>
      </pc:sldChg>
      <pc:sldChg chg="addSp delSp modSp add mod">
        <pc:chgData name="Savoie, Bruce (ASD-S)" userId="90f4cde2-e460-48f0-a8c3-6a502e89c277" providerId="ADAL" clId="{CD76CC05-8127-438C-A982-F8EB4CB446FF}" dt="2022-06-12T18:27:24.325" v="4595" actId="26606"/>
        <pc:sldMkLst>
          <pc:docMk/>
          <pc:sldMk cId="825700080" sldId="276"/>
        </pc:sldMkLst>
        <pc:spChg chg="mod">
          <ac:chgData name="Savoie, Bruce (ASD-S)" userId="90f4cde2-e460-48f0-a8c3-6a502e89c277" providerId="ADAL" clId="{CD76CC05-8127-438C-A982-F8EB4CB446FF}" dt="2022-06-12T18:25:40.782" v="4332" actId="20577"/>
          <ac:spMkLst>
            <pc:docMk/>
            <pc:sldMk cId="825700080" sldId="276"/>
            <ac:spMk id="2" creationId="{D115CCF8-2769-4FD0-8B96-80EE0ED03C4A}"/>
          </ac:spMkLst>
        </pc:spChg>
        <pc:spChg chg="add del mod">
          <ac:chgData name="Savoie, Bruce (ASD-S)" userId="90f4cde2-e460-48f0-a8c3-6a502e89c277" providerId="ADAL" clId="{CD76CC05-8127-438C-A982-F8EB4CB446FF}" dt="2022-06-12T18:27:22.330" v="4594"/>
          <ac:spMkLst>
            <pc:docMk/>
            <pc:sldMk cId="825700080" sldId="276"/>
            <ac:spMk id="3" creationId="{C338A825-3357-4DC6-F460-6E2B4B34CD82}"/>
          </ac:spMkLst>
        </pc:spChg>
        <pc:spChg chg="mod ord">
          <ac:chgData name="Savoie, Bruce (ASD-S)" userId="90f4cde2-e460-48f0-a8c3-6a502e89c277" providerId="ADAL" clId="{CD76CC05-8127-438C-A982-F8EB4CB446FF}" dt="2022-06-12T18:27:24.325" v="4595" actId="26606"/>
          <ac:spMkLst>
            <pc:docMk/>
            <pc:sldMk cId="825700080" sldId="276"/>
            <ac:spMk id="6" creationId="{FFFF933D-3BBD-0FC4-5650-D01846845A56}"/>
          </ac:spMkLst>
        </pc:spChg>
        <pc:spChg chg="del">
          <ac:chgData name="Savoie, Bruce (ASD-S)" userId="90f4cde2-e460-48f0-a8c3-6a502e89c277" providerId="ADAL" clId="{CD76CC05-8127-438C-A982-F8EB4CB446FF}" dt="2022-06-12T18:27:24.325" v="4595" actId="26606"/>
          <ac:spMkLst>
            <pc:docMk/>
            <pc:sldMk cId="825700080" sldId="276"/>
            <ac:spMk id="2063" creationId="{4038CB10-1F5C-4D54-9DF7-12586DE5B007}"/>
          </ac:spMkLst>
        </pc:spChg>
        <pc:spChg chg="del">
          <ac:chgData name="Savoie, Bruce (ASD-S)" userId="90f4cde2-e460-48f0-a8c3-6a502e89c277" providerId="ADAL" clId="{CD76CC05-8127-438C-A982-F8EB4CB446FF}" dt="2022-06-12T18:27:24.325" v="4595" actId="26606"/>
          <ac:spMkLst>
            <pc:docMk/>
            <pc:sldMk cId="825700080" sldId="276"/>
            <ac:spMk id="2065" creationId="{73ED6512-6858-4552-B699-9A97FE9A4EA2}"/>
          </ac:spMkLst>
        </pc:spChg>
        <pc:spChg chg="add">
          <ac:chgData name="Savoie, Bruce (ASD-S)" userId="90f4cde2-e460-48f0-a8c3-6a502e89c277" providerId="ADAL" clId="{CD76CC05-8127-438C-A982-F8EB4CB446FF}" dt="2022-06-12T18:27:24.325" v="4595" actId="26606"/>
          <ac:spMkLst>
            <pc:docMk/>
            <pc:sldMk cId="825700080" sldId="276"/>
            <ac:spMk id="2072" creationId="{4038CB10-1F5C-4D54-9DF7-12586DE5B007}"/>
          </ac:spMkLst>
        </pc:spChg>
        <pc:spChg chg="add">
          <ac:chgData name="Savoie, Bruce (ASD-S)" userId="90f4cde2-e460-48f0-a8c3-6a502e89c277" providerId="ADAL" clId="{CD76CC05-8127-438C-A982-F8EB4CB446FF}" dt="2022-06-12T18:27:24.325" v="4595" actId="26606"/>
          <ac:spMkLst>
            <pc:docMk/>
            <pc:sldMk cId="825700080" sldId="276"/>
            <ac:spMk id="2074" creationId="{73ED6512-6858-4552-B699-9A97FE9A4EA2}"/>
          </ac:spMkLst>
        </pc:spChg>
        <pc:picChg chg="del mod">
          <ac:chgData name="Savoie, Bruce (ASD-S)" userId="90f4cde2-e460-48f0-a8c3-6a502e89c277" providerId="ADAL" clId="{CD76CC05-8127-438C-A982-F8EB4CB446FF}" dt="2022-06-12T18:27:00.227" v="4593" actId="478"/>
          <ac:picMkLst>
            <pc:docMk/>
            <pc:sldMk cId="825700080" sldId="276"/>
            <ac:picMk id="4" creationId="{B38C9010-52F8-B16A-8B67-2A6FF83AE889}"/>
          </ac:picMkLst>
        </pc:picChg>
        <pc:picChg chg="add mod">
          <ac:chgData name="Savoie, Bruce (ASD-S)" userId="90f4cde2-e460-48f0-a8c3-6a502e89c277" providerId="ADAL" clId="{CD76CC05-8127-438C-A982-F8EB4CB446FF}" dt="2022-06-12T18:27:24.325" v="4595" actId="26606"/>
          <ac:picMkLst>
            <pc:docMk/>
            <pc:sldMk cId="825700080" sldId="276"/>
            <ac:picMk id="2050" creationId="{933CCA88-EA84-FCD2-91CF-657C1E9FF1DF}"/>
          </ac:picMkLst>
        </pc:picChg>
        <pc:cxnChg chg="del">
          <ac:chgData name="Savoie, Bruce (ASD-S)" userId="90f4cde2-e460-48f0-a8c3-6a502e89c277" providerId="ADAL" clId="{CD76CC05-8127-438C-A982-F8EB4CB446FF}" dt="2022-06-12T18:27:24.325" v="4595" actId="26606"/>
          <ac:cxnSpMkLst>
            <pc:docMk/>
            <pc:sldMk cId="825700080" sldId="276"/>
            <ac:cxnSpMk id="2061" creationId="{E3E1ECA2-449F-4E97-BD3B-2CAC05378A94}"/>
          </ac:cxnSpMkLst>
        </pc:cxnChg>
        <pc:cxnChg chg="add">
          <ac:chgData name="Savoie, Bruce (ASD-S)" userId="90f4cde2-e460-48f0-a8c3-6a502e89c277" providerId="ADAL" clId="{CD76CC05-8127-438C-A982-F8EB4CB446FF}" dt="2022-06-12T18:27:24.325" v="4595" actId="26606"/>
          <ac:cxnSpMkLst>
            <pc:docMk/>
            <pc:sldMk cId="825700080" sldId="276"/>
            <ac:cxnSpMk id="2070" creationId="{E3E1ECA2-449F-4E97-BD3B-2CAC05378A94}"/>
          </ac:cxnSpMkLst>
        </pc:cxnChg>
      </pc:sldChg>
      <pc:sldChg chg="addSp delSp modSp add mod">
        <pc:chgData name="Savoie, Bruce (ASD-S)" userId="90f4cde2-e460-48f0-a8c3-6a502e89c277" providerId="ADAL" clId="{CD76CC05-8127-438C-A982-F8EB4CB446FF}" dt="2022-06-12T18:25:31.368" v="4314" actId="26606"/>
        <pc:sldMkLst>
          <pc:docMk/>
          <pc:sldMk cId="3140754186" sldId="277"/>
        </pc:sldMkLst>
        <pc:spChg chg="mod">
          <ac:chgData name="Savoie, Bruce (ASD-S)" userId="90f4cde2-e460-48f0-a8c3-6a502e89c277" providerId="ADAL" clId="{CD76CC05-8127-438C-A982-F8EB4CB446FF}" dt="2022-06-12T18:23:42.280" v="3977" actId="20577"/>
          <ac:spMkLst>
            <pc:docMk/>
            <pc:sldMk cId="3140754186" sldId="277"/>
            <ac:spMk id="2" creationId="{D115CCF8-2769-4FD0-8B96-80EE0ED03C4A}"/>
          </ac:spMkLst>
        </pc:spChg>
        <pc:spChg chg="add del mod">
          <ac:chgData name="Savoie, Bruce (ASD-S)" userId="90f4cde2-e460-48f0-a8c3-6a502e89c277" providerId="ADAL" clId="{CD76CC05-8127-438C-A982-F8EB4CB446FF}" dt="2022-06-12T18:25:26.137" v="4312"/>
          <ac:spMkLst>
            <pc:docMk/>
            <pc:sldMk cId="3140754186" sldId="277"/>
            <ac:spMk id="3" creationId="{F78B9276-7D2B-7939-3A13-F106A2B48087}"/>
          </ac:spMkLst>
        </pc:spChg>
        <pc:spChg chg="mod ord">
          <ac:chgData name="Savoie, Bruce (ASD-S)" userId="90f4cde2-e460-48f0-a8c3-6a502e89c277" providerId="ADAL" clId="{CD76CC05-8127-438C-A982-F8EB4CB446FF}" dt="2022-06-12T18:25:31.368" v="4314" actId="26606"/>
          <ac:spMkLst>
            <pc:docMk/>
            <pc:sldMk cId="3140754186" sldId="277"/>
            <ac:spMk id="6" creationId="{FFFF933D-3BBD-0FC4-5650-D01846845A56}"/>
          </ac:spMkLst>
        </pc:spChg>
        <pc:spChg chg="del">
          <ac:chgData name="Savoie, Bruce (ASD-S)" userId="90f4cde2-e460-48f0-a8c3-6a502e89c277" providerId="ADAL" clId="{CD76CC05-8127-438C-A982-F8EB4CB446FF}" dt="2022-06-12T18:25:31.368" v="4314" actId="26606"/>
          <ac:spMkLst>
            <pc:docMk/>
            <pc:sldMk cId="3140754186" sldId="277"/>
            <ac:spMk id="2063" creationId="{4038CB10-1F5C-4D54-9DF7-12586DE5B007}"/>
          </ac:spMkLst>
        </pc:spChg>
        <pc:spChg chg="del">
          <ac:chgData name="Savoie, Bruce (ASD-S)" userId="90f4cde2-e460-48f0-a8c3-6a502e89c277" providerId="ADAL" clId="{CD76CC05-8127-438C-A982-F8EB4CB446FF}" dt="2022-06-12T18:25:31.368" v="4314" actId="26606"/>
          <ac:spMkLst>
            <pc:docMk/>
            <pc:sldMk cId="3140754186" sldId="277"/>
            <ac:spMk id="2065" creationId="{73ED6512-6858-4552-B699-9A97FE9A4EA2}"/>
          </ac:spMkLst>
        </pc:spChg>
        <pc:spChg chg="add">
          <ac:chgData name="Savoie, Bruce (ASD-S)" userId="90f4cde2-e460-48f0-a8c3-6a502e89c277" providerId="ADAL" clId="{CD76CC05-8127-438C-A982-F8EB4CB446FF}" dt="2022-06-12T18:25:31.368" v="4314" actId="26606"/>
          <ac:spMkLst>
            <pc:docMk/>
            <pc:sldMk cId="3140754186" sldId="277"/>
            <ac:spMk id="2072" creationId="{4038CB10-1F5C-4D54-9DF7-12586DE5B007}"/>
          </ac:spMkLst>
        </pc:spChg>
        <pc:spChg chg="add">
          <ac:chgData name="Savoie, Bruce (ASD-S)" userId="90f4cde2-e460-48f0-a8c3-6a502e89c277" providerId="ADAL" clId="{CD76CC05-8127-438C-A982-F8EB4CB446FF}" dt="2022-06-12T18:25:31.368" v="4314" actId="26606"/>
          <ac:spMkLst>
            <pc:docMk/>
            <pc:sldMk cId="3140754186" sldId="277"/>
            <ac:spMk id="2074" creationId="{73ED6512-6858-4552-B699-9A97FE9A4EA2}"/>
          </ac:spMkLst>
        </pc:spChg>
        <pc:picChg chg="del">
          <ac:chgData name="Savoie, Bruce (ASD-S)" userId="90f4cde2-e460-48f0-a8c3-6a502e89c277" providerId="ADAL" clId="{CD76CC05-8127-438C-A982-F8EB4CB446FF}" dt="2022-06-12T18:25:07.151" v="4311" actId="478"/>
          <ac:picMkLst>
            <pc:docMk/>
            <pc:sldMk cId="3140754186" sldId="277"/>
            <ac:picMk id="15" creationId="{67F5EBEB-8953-9299-B736-619CA178549C}"/>
          </ac:picMkLst>
        </pc:picChg>
        <pc:picChg chg="add mod">
          <ac:chgData name="Savoie, Bruce (ASD-S)" userId="90f4cde2-e460-48f0-a8c3-6a502e89c277" providerId="ADAL" clId="{CD76CC05-8127-438C-A982-F8EB4CB446FF}" dt="2022-06-12T18:25:31.368" v="4314" actId="26606"/>
          <ac:picMkLst>
            <pc:docMk/>
            <pc:sldMk cId="3140754186" sldId="277"/>
            <ac:picMk id="1026" creationId="{3E60D601-4C73-C40F-3F69-A01B9411B7F4}"/>
          </ac:picMkLst>
        </pc:picChg>
        <pc:cxnChg chg="del">
          <ac:chgData name="Savoie, Bruce (ASD-S)" userId="90f4cde2-e460-48f0-a8c3-6a502e89c277" providerId="ADAL" clId="{CD76CC05-8127-438C-A982-F8EB4CB446FF}" dt="2022-06-12T18:25:31.368" v="4314" actId="26606"/>
          <ac:cxnSpMkLst>
            <pc:docMk/>
            <pc:sldMk cId="3140754186" sldId="277"/>
            <ac:cxnSpMk id="2061" creationId="{E3E1ECA2-449F-4E97-BD3B-2CAC05378A94}"/>
          </ac:cxnSpMkLst>
        </pc:cxnChg>
        <pc:cxnChg chg="add">
          <ac:chgData name="Savoie, Bruce (ASD-S)" userId="90f4cde2-e460-48f0-a8c3-6a502e89c277" providerId="ADAL" clId="{CD76CC05-8127-438C-A982-F8EB4CB446FF}" dt="2022-06-12T18:25:31.368" v="4314" actId="26606"/>
          <ac:cxnSpMkLst>
            <pc:docMk/>
            <pc:sldMk cId="3140754186" sldId="277"/>
            <ac:cxnSpMk id="2070" creationId="{E3E1ECA2-449F-4E97-BD3B-2CAC05378A94}"/>
          </ac:cxnSpMkLst>
        </pc:cxnChg>
      </pc:sldChg>
      <pc:sldMasterChg chg="modSldLayout">
        <pc:chgData name="Savoie, Bruce (ASD-S)" userId="90f4cde2-e460-48f0-a8c3-6a502e89c277" providerId="ADAL" clId="{CD76CC05-8127-438C-A982-F8EB4CB446FF}" dt="2022-05-23T22:37:23.626" v="2743"/>
        <pc:sldMasterMkLst>
          <pc:docMk/>
          <pc:sldMasterMk cId="4096468503" sldId="2147484044"/>
        </pc:sldMasterMkLst>
        <pc:sldLayoutChg chg="delSp">
          <pc:chgData name="Savoie, Bruce (ASD-S)" userId="90f4cde2-e460-48f0-a8c3-6a502e89c277" providerId="ADAL" clId="{CD76CC05-8127-438C-A982-F8EB4CB446FF}" dt="2022-05-23T22:37:23.626" v="2743"/>
          <pc:sldLayoutMkLst>
            <pc:docMk/>
            <pc:sldMasterMk cId="4096468503" sldId="2147484044"/>
            <pc:sldLayoutMk cId="2462546119" sldId="2147484062"/>
          </pc:sldLayoutMkLst>
          <pc:spChg chg="del">
            <ac:chgData name="Savoie, Bruce (ASD-S)" userId="90f4cde2-e460-48f0-a8c3-6a502e89c277" providerId="ADAL" clId="{CD76CC05-8127-438C-A982-F8EB4CB446FF}" dt="2022-05-23T22:37:23.626" v="2743"/>
            <ac:spMkLst>
              <pc:docMk/>
              <pc:sldMasterMk cId="4096468503" sldId="2147484044"/>
              <pc:sldLayoutMk cId="2462546119" sldId="2147484062"/>
              <ac:spMk id="10" creationId="{00000000-0000-0000-0000-000000000000}"/>
            </ac:spMkLst>
          </pc:spChg>
          <pc:spChg chg="del">
            <ac:chgData name="Savoie, Bruce (ASD-S)" userId="90f4cde2-e460-48f0-a8c3-6a502e89c277" providerId="ADAL" clId="{CD76CC05-8127-438C-A982-F8EB4CB446FF}" dt="2022-05-23T22:37:23.626" v="2743"/>
            <ac:spMkLst>
              <pc:docMk/>
              <pc:sldMasterMk cId="4096468503" sldId="2147484044"/>
              <pc:sldLayoutMk cId="2462546119" sldId="2147484062"/>
              <ac:spMk id="11" creationId="{00000000-0000-0000-0000-000000000000}"/>
            </ac:spMkLst>
          </pc:spChg>
          <pc:picChg chg="del">
            <ac:chgData name="Savoie, Bruce (ASD-S)" userId="90f4cde2-e460-48f0-a8c3-6a502e89c277" providerId="ADAL" clId="{CD76CC05-8127-438C-A982-F8EB4CB446FF}" dt="2022-05-23T22:37:23.626" v="2743"/>
            <ac:picMkLst>
              <pc:docMk/>
              <pc:sldMasterMk cId="4096468503" sldId="2147484044"/>
              <pc:sldLayoutMk cId="2462546119" sldId="2147484062"/>
              <ac:picMk id="8" creationId="{00000000-0000-0000-0000-000000000000}"/>
            </ac:picMkLst>
          </pc:picChg>
          <pc:picChg chg="del">
            <ac:chgData name="Savoie, Bruce (ASD-S)" userId="90f4cde2-e460-48f0-a8c3-6a502e89c277" providerId="ADAL" clId="{CD76CC05-8127-438C-A982-F8EB4CB446FF}" dt="2022-05-23T22:37:23.626" v="2743"/>
            <ac:picMkLst>
              <pc:docMk/>
              <pc:sldMasterMk cId="4096468503" sldId="2147484044"/>
              <pc:sldLayoutMk cId="2462546119" sldId="2147484062"/>
              <ac:picMk id="9" creationId="{00000000-0000-0000-0000-000000000000}"/>
            </ac:picMkLst>
          </pc:picChg>
        </pc:sldLayoutChg>
      </pc:sldMasterChg>
    </pc:docChg>
  </pc:docChgLst>
  <pc:docChgLst>
    <pc:chgData name="Savoie, Bruce (ASD-S)" userId="90f4cde2-e460-48f0-a8c3-6a502e89c277" providerId="ADAL" clId="{974AECD0-C820-8447-AE6B-51A00A76584C}"/>
    <pc:docChg chg="undo custSel modSld">
      <pc:chgData name="Savoie, Bruce (ASD-S)" userId="90f4cde2-e460-48f0-a8c3-6a502e89c277" providerId="ADAL" clId="{974AECD0-C820-8447-AE6B-51A00A76584C}" dt="2022-05-30T11:00:14.787" v="86" actId="20577"/>
      <pc:docMkLst>
        <pc:docMk/>
      </pc:docMkLst>
      <pc:sldChg chg="addSp delSp modSp">
        <pc:chgData name="Savoie, Bruce (ASD-S)" userId="90f4cde2-e460-48f0-a8c3-6a502e89c277" providerId="ADAL" clId="{974AECD0-C820-8447-AE6B-51A00A76584C}" dt="2022-05-30T11:00:14.787" v="86" actId="20577"/>
        <pc:sldMkLst>
          <pc:docMk/>
          <pc:sldMk cId="2695482735" sldId="273"/>
        </pc:sldMkLst>
        <pc:spChg chg="mod">
          <ac:chgData name="Savoie, Bruce (ASD-S)" userId="90f4cde2-e460-48f0-a8c3-6a502e89c277" providerId="ADAL" clId="{974AECD0-C820-8447-AE6B-51A00A76584C}" dt="2022-05-30T11:00:14.787" v="86" actId="20577"/>
          <ac:spMkLst>
            <pc:docMk/>
            <pc:sldMk cId="2695482735" sldId="273"/>
            <ac:spMk id="4" creationId="{54D2BC26-CB9E-4B1E-A189-7DB32A953C38}"/>
          </ac:spMkLst>
        </pc:spChg>
        <pc:spChg chg="add del">
          <ac:chgData name="Savoie, Bruce (ASD-S)" userId="90f4cde2-e460-48f0-a8c3-6a502e89c277" providerId="ADAL" clId="{974AECD0-C820-8447-AE6B-51A00A76584C}" dt="2022-05-30T10:59:13.121" v="77" actId="22"/>
          <ac:spMkLst>
            <pc:docMk/>
            <pc:sldMk cId="2695482735" sldId="273"/>
            <ac:spMk id="9" creationId="{5C8A3549-412C-D40B-9931-1ACF53FC512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DAF61AA-5A98-4049-A93E-477E5505141A}"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87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94191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0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9/8/2023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9053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2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9/8/2023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77482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9/8/2023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59285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8064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5772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9/8/2023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1013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98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DAF61AA-5A98-4049-A93E-477E5505141A}" type="datetimeFigureOut">
              <a:rPr lang="en-US" smtClean="0"/>
              <a:pPr/>
              <a:t>9/8/2023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B850FF-6169-4056-8077-06FFA93A5366}"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248138"/>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domainpictures.net/en/view-image.php?image=265221&amp;picture=sunrise-above-the-lake-horizon" TargetMode="External"/><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heckofabunch.com/2019/10/welchs-mixed-fruit-halloween-fruit.html"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bobcatnorth/3651039455/" TargetMode="External"/><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rtcunningham/5089127782"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61" name="Straight Connector 2060">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63" name="Rectangle 206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4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5CCF8-2769-4FD0-8B96-80EE0ED03C4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5400" dirty="0">
                <a:solidFill>
                  <a:srgbClr val="FFFFFF"/>
                </a:solidFill>
              </a:rPr>
              <a:t>Lightning News</a:t>
            </a:r>
            <a:br>
              <a:rPr lang="en-US" sz="5400" dirty="0">
                <a:solidFill>
                  <a:srgbClr val="FFFFFF"/>
                </a:solidFill>
              </a:rPr>
            </a:br>
            <a:r>
              <a:rPr lang="en-US" sz="5400" dirty="0">
                <a:solidFill>
                  <a:srgbClr val="FFFFFF"/>
                </a:solidFill>
              </a:rPr>
              <a:t>September 11</a:t>
            </a:r>
            <a:r>
              <a:rPr lang="en-US" sz="5400" baseline="30000" dirty="0">
                <a:solidFill>
                  <a:srgbClr val="FFFFFF"/>
                </a:solidFill>
              </a:rPr>
              <a:t>th</a:t>
            </a:r>
            <a:r>
              <a:rPr lang="en-US" sz="5400" dirty="0">
                <a:solidFill>
                  <a:srgbClr val="FFFFFF"/>
                </a:solidFill>
              </a:rPr>
              <a:t> – 15</a:t>
            </a:r>
            <a:r>
              <a:rPr lang="en-US" sz="5400" baseline="30000" dirty="0">
                <a:solidFill>
                  <a:srgbClr val="FFFFFF"/>
                </a:solidFill>
              </a:rPr>
              <a:t>th</a:t>
            </a:r>
            <a:r>
              <a:rPr lang="en-US" sz="5400" dirty="0">
                <a:solidFill>
                  <a:srgbClr val="FFFFFF"/>
                </a:solidFill>
              </a:rPr>
              <a:t>.</a:t>
            </a:r>
            <a:endParaRPr lang="en-US" dirty="0">
              <a:solidFill>
                <a:srgbClr val="FFFFFF"/>
              </a:solidFill>
            </a:endParaRPr>
          </a:p>
        </p:txBody>
      </p:sp>
      <p:sp>
        <p:nvSpPr>
          <p:cNvPr id="2065" name="Rectangle 206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FFF933D-3BBD-0FC4-5650-D01846845A56}"/>
              </a:ext>
            </a:extLst>
          </p:cNvPr>
          <p:cNvSpPr>
            <a:spLocks noGrp="1"/>
          </p:cNvSpPr>
          <p:nvPr>
            <p:ph sz="half" idx="1"/>
          </p:nvPr>
        </p:nvSpPr>
        <p:spPr>
          <a:xfrm>
            <a:off x="8029319" y="917725"/>
            <a:ext cx="3424739" cy="4852362"/>
          </a:xfrm>
        </p:spPr>
        <p:txBody>
          <a:bodyPr vert="horz" lIns="45720" tIns="45720" rIns="45720" bIns="45720" rtlCol="0" anchor="ctr">
            <a:normAutofit/>
          </a:bodyPr>
          <a:lstStyle/>
          <a:p>
            <a:pPr marL="0" marR="0">
              <a:spcBef>
                <a:spcPts val="0"/>
              </a:spcBef>
              <a:spcAft>
                <a:spcPts val="800"/>
              </a:spcAft>
            </a:pPr>
            <a:r>
              <a:rPr lang="en-US" dirty="0">
                <a:solidFill>
                  <a:srgbClr val="FFFFFF"/>
                </a:solidFill>
                <a:effectLst/>
              </a:rPr>
              <a:t>“Obstacles don’t have to stop you. If you run into a wall, don’t turn around and give up. Figure out how to climb it, go through it, or work around it.” </a:t>
            </a:r>
          </a:p>
          <a:p>
            <a:pPr marL="0" marR="0">
              <a:spcBef>
                <a:spcPts val="0"/>
              </a:spcBef>
              <a:spcAft>
                <a:spcPts val="800"/>
              </a:spcAft>
            </a:pPr>
            <a:r>
              <a:rPr lang="en-US" dirty="0">
                <a:solidFill>
                  <a:srgbClr val="FFFFFF"/>
                </a:solidFill>
                <a:effectLst/>
              </a:rPr>
              <a:t> 	-Michael Jordan</a:t>
            </a:r>
          </a:p>
        </p:txBody>
      </p:sp>
      <p:pic>
        <p:nvPicPr>
          <p:cNvPr id="18" name="Picture 2" descr="Barnhill Memorial School - Home | Facebook">
            <a:extLst>
              <a:ext uri="{FF2B5EF4-FFF2-40B4-BE49-F238E27FC236}">
                <a16:creationId xmlns:a16="http://schemas.microsoft.com/office/drawing/2014/main" id="{5616AE37-281C-5ADA-8CC6-D7E646BB9B4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612" r="19612" b="1"/>
          <a:stretch/>
        </p:blipFill>
        <p:spPr bwMode="auto">
          <a:xfrm>
            <a:off x="1615960" y="300691"/>
            <a:ext cx="4179930" cy="4271309"/>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88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6D3409-44BB-4A71-9A9D-327EE2380C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57C74E-45D0-C79F-C414-2084312C57A0}"/>
              </a:ext>
            </a:extLst>
          </p:cNvPr>
          <p:cNvSpPr>
            <a:spLocks noGrp="1"/>
          </p:cNvSpPr>
          <p:nvPr>
            <p:ph type="title"/>
          </p:nvPr>
        </p:nvSpPr>
        <p:spPr>
          <a:xfrm>
            <a:off x="1024128" y="585216"/>
            <a:ext cx="6066818" cy="1499616"/>
          </a:xfrm>
        </p:spPr>
        <p:txBody>
          <a:bodyPr vert="horz" lIns="91440" tIns="45720" rIns="91440" bIns="45720" rtlCol="0" anchor="ctr">
            <a:normAutofit/>
          </a:bodyPr>
          <a:lstStyle/>
          <a:p>
            <a:pPr algn="l"/>
            <a:r>
              <a:rPr lang="en-US" spc="100" dirty="0"/>
              <a:t>On the Horizon:</a:t>
            </a:r>
          </a:p>
        </p:txBody>
      </p:sp>
      <p:sp>
        <p:nvSpPr>
          <p:cNvPr id="4" name="Text Placeholder 3">
            <a:extLst>
              <a:ext uri="{FF2B5EF4-FFF2-40B4-BE49-F238E27FC236}">
                <a16:creationId xmlns:a16="http://schemas.microsoft.com/office/drawing/2014/main" id="{BDFE4FFD-F166-E84F-8B88-BDEFD2E78B7F}"/>
              </a:ext>
            </a:extLst>
          </p:cNvPr>
          <p:cNvSpPr>
            <a:spLocks noGrp="1"/>
          </p:cNvSpPr>
          <p:nvPr>
            <p:ph type="body" sz="half" idx="2"/>
          </p:nvPr>
        </p:nvSpPr>
        <p:spPr>
          <a:xfrm>
            <a:off x="1024128" y="2286000"/>
            <a:ext cx="6066818" cy="4023360"/>
          </a:xfrm>
        </p:spPr>
        <p:txBody>
          <a:bodyPr vert="horz" lIns="45720" tIns="45720" rIns="45720" bIns="45720" rtlCol="0">
            <a:normAutofit/>
          </a:bodyPr>
          <a:lstStyle/>
          <a:p>
            <a:pPr>
              <a:lnSpc>
                <a:spcPct val="90000"/>
              </a:lnSpc>
              <a:buClr>
                <a:schemeClr val="accent1"/>
              </a:buClr>
            </a:pPr>
            <a:r>
              <a:rPr lang="en-US" sz="2800" dirty="0">
                <a:solidFill>
                  <a:schemeClr val="tx1"/>
                </a:solidFill>
              </a:rPr>
              <a:t>The first dance of the year will be on September 21</a:t>
            </a:r>
            <a:r>
              <a:rPr lang="en-US" sz="2800" baseline="30000" dirty="0">
                <a:solidFill>
                  <a:schemeClr val="tx1"/>
                </a:solidFill>
              </a:rPr>
              <a:t>st</a:t>
            </a:r>
            <a:r>
              <a:rPr lang="en-US" sz="2800" dirty="0">
                <a:solidFill>
                  <a:schemeClr val="tx1"/>
                </a:solidFill>
              </a:rPr>
              <a:t> from 6:30-8:30. The cost is $5. </a:t>
            </a:r>
          </a:p>
          <a:p>
            <a:pPr>
              <a:lnSpc>
                <a:spcPct val="90000"/>
              </a:lnSpc>
              <a:buClr>
                <a:schemeClr val="accent1"/>
              </a:buClr>
            </a:pPr>
            <a:endParaRPr lang="en-US" sz="2800" dirty="0">
              <a:solidFill>
                <a:schemeClr val="tx1"/>
              </a:solidFill>
            </a:endParaRPr>
          </a:p>
          <a:p>
            <a:pPr>
              <a:lnSpc>
                <a:spcPct val="90000"/>
              </a:lnSpc>
              <a:buClr>
                <a:schemeClr val="accent1"/>
              </a:buClr>
            </a:pPr>
            <a:r>
              <a:rPr lang="en-US" sz="2800" dirty="0">
                <a:solidFill>
                  <a:schemeClr val="tx1"/>
                </a:solidFill>
              </a:rPr>
              <a:t>There is no school for students on Friday, September 22</a:t>
            </a:r>
            <a:r>
              <a:rPr lang="en-US" sz="2800" baseline="30000" dirty="0">
                <a:solidFill>
                  <a:schemeClr val="tx1"/>
                </a:solidFill>
              </a:rPr>
              <a:t>nd</a:t>
            </a:r>
            <a:r>
              <a:rPr lang="en-US" sz="2800" dirty="0">
                <a:solidFill>
                  <a:schemeClr val="tx1"/>
                </a:solidFill>
              </a:rPr>
              <a:t> .</a:t>
            </a:r>
          </a:p>
          <a:p>
            <a:pPr>
              <a:lnSpc>
                <a:spcPct val="90000"/>
              </a:lnSpc>
              <a:buClr>
                <a:schemeClr val="accent1"/>
              </a:buClr>
            </a:pPr>
            <a:endParaRPr lang="en-US" sz="2800" dirty="0">
              <a:solidFill>
                <a:schemeClr val="tx1"/>
              </a:solidFill>
            </a:endParaRPr>
          </a:p>
          <a:p>
            <a:pPr>
              <a:lnSpc>
                <a:spcPct val="90000"/>
              </a:lnSpc>
              <a:buClr>
                <a:schemeClr val="accent1"/>
              </a:buClr>
            </a:pPr>
            <a:r>
              <a:rPr lang="en-US" sz="2800" dirty="0">
                <a:solidFill>
                  <a:schemeClr val="tx1"/>
                </a:solidFill>
              </a:rPr>
              <a:t>PSSC Meeting on Monday, September 25</a:t>
            </a:r>
            <a:r>
              <a:rPr lang="en-US" sz="2800" baseline="30000" dirty="0">
                <a:solidFill>
                  <a:schemeClr val="tx1"/>
                </a:solidFill>
              </a:rPr>
              <a:t>th </a:t>
            </a:r>
            <a:r>
              <a:rPr lang="en-US" sz="2800" dirty="0">
                <a:solidFill>
                  <a:schemeClr val="tx1"/>
                </a:solidFill>
              </a:rPr>
              <a:t>from 6-7 pm. All are welcome. </a:t>
            </a:r>
          </a:p>
          <a:p>
            <a:pPr>
              <a:lnSpc>
                <a:spcPct val="90000"/>
              </a:lnSpc>
              <a:buClr>
                <a:schemeClr val="accent1"/>
              </a:buClr>
            </a:pPr>
            <a:endParaRPr lang="en-US" sz="2800" dirty="0">
              <a:solidFill>
                <a:schemeClr val="tx1"/>
              </a:solidFill>
            </a:endParaRPr>
          </a:p>
          <a:p>
            <a:pPr>
              <a:lnSpc>
                <a:spcPct val="90000"/>
              </a:lnSpc>
              <a:buClr>
                <a:schemeClr val="accent1"/>
              </a:buClr>
            </a:pPr>
            <a:endParaRPr lang="en-US" dirty="0">
              <a:solidFill>
                <a:schemeClr val="tx1"/>
              </a:solidFill>
            </a:endParaRPr>
          </a:p>
        </p:txBody>
      </p:sp>
      <p:pic>
        <p:nvPicPr>
          <p:cNvPr id="6" name="Picture Placeholder 5">
            <a:extLst>
              <a:ext uri="{FF2B5EF4-FFF2-40B4-BE49-F238E27FC236}">
                <a16:creationId xmlns:a16="http://schemas.microsoft.com/office/drawing/2014/main" id="{26A37AD9-1C18-28D0-5A00-15E9FE034A8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870" r="27463"/>
          <a:stretch/>
        </p:blipFill>
        <p:spPr>
          <a:xfrm>
            <a:off x="7552266" y="10"/>
            <a:ext cx="4639733" cy="6857990"/>
          </a:xfrm>
          <a:prstGeom prst="rect">
            <a:avLst/>
          </a:prstGeom>
        </p:spPr>
      </p:pic>
    </p:spTree>
    <p:extLst>
      <p:ext uri="{BB962C8B-B14F-4D97-AF65-F5344CB8AC3E}">
        <p14:creationId xmlns:p14="http://schemas.microsoft.com/office/powerpoint/2010/main" val="323592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79" name="Straight Connector 2078">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26" name="Picture 2" descr="School corridor with lockers">
            <a:extLst>
              <a:ext uri="{FF2B5EF4-FFF2-40B4-BE49-F238E27FC236}">
                <a16:creationId xmlns:a16="http://schemas.microsoft.com/office/drawing/2014/main" id="{3E60D601-4C73-C40F-3F69-A01B9411B7F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9406" r="9091" b="22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81" name="Rectangle 2080">
            <a:extLst>
              <a:ext uri="{FF2B5EF4-FFF2-40B4-BE49-F238E27FC236}">
                <a16:creationId xmlns:a16="http://schemas.microsoft.com/office/drawing/2014/main" id="{49E08AF5-3E90-4033-8EC2-5D18E03D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5CCF8-2769-4FD0-8B96-80EE0ED03C4A}"/>
              </a:ext>
            </a:extLst>
          </p:cNvPr>
          <p:cNvSpPr>
            <a:spLocks noGrp="1"/>
          </p:cNvSpPr>
          <p:nvPr>
            <p:ph type="title"/>
          </p:nvPr>
        </p:nvSpPr>
        <p:spPr>
          <a:xfrm>
            <a:off x="1024128" y="585216"/>
            <a:ext cx="6066816" cy="1499616"/>
          </a:xfrm>
        </p:spPr>
        <p:txBody>
          <a:bodyPr vert="horz" lIns="91440" tIns="45720" rIns="91440" bIns="45720" rtlCol="0" anchor="ctr">
            <a:normAutofit/>
          </a:bodyPr>
          <a:lstStyle/>
          <a:p>
            <a:r>
              <a:rPr lang="en-US">
                <a:solidFill>
                  <a:srgbClr val="000000"/>
                </a:solidFill>
              </a:rPr>
              <a:t>Welcome</a:t>
            </a:r>
          </a:p>
        </p:txBody>
      </p:sp>
      <p:cxnSp>
        <p:nvCxnSpPr>
          <p:cNvPr id="2083" name="Straight Connector 2082">
            <a:extLst>
              <a:ext uri="{FF2B5EF4-FFF2-40B4-BE49-F238E27FC236}">
                <a16:creationId xmlns:a16="http://schemas.microsoft.com/office/drawing/2014/main" id="{6F171EE2-1899-4B71-B6F6-B7A0050CC9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FFF933D-3BBD-0FC4-5650-D01846845A56}"/>
              </a:ext>
            </a:extLst>
          </p:cNvPr>
          <p:cNvSpPr>
            <a:spLocks noGrp="1"/>
          </p:cNvSpPr>
          <p:nvPr>
            <p:ph sz="half" idx="1"/>
          </p:nvPr>
        </p:nvSpPr>
        <p:spPr>
          <a:xfrm>
            <a:off x="1024128" y="2286000"/>
            <a:ext cx="6066816" cy="4023360"/>
          </a:xfrm>
        </p:spPr>
        <p:txBody>
          <a:bodyPr vert="horz" lIns="45720" tIns="45720" rIns="45720" bIns="45720" rtlCol="0">
            <a:normAutofit/>
          </a:bodyPr>
          <a:lstStyle/>
          <a:p>
            <a:pPr marL="0" marR="0">
              <a:spcBef>
                <a:spcPts val="0"/>
              </a:spcBef>
              <a:spcAft>
                <a:spcPts val="800"/>
              </a:spcAft>
            </a:pPr>
            <a:r>
              <a:rPr lang="en-US" dirty="0">
                <a:solidFill>
                  <a:srgbClr val="000000"/>
                </a:solidFill>
              </a:rPr>
              <a:t>We have new lockers in our school for all the students. We want these lockers to stay in great shape so please treat them with respect. Also, please remember all students need to bring their lock to keep their personal items safe. Only share your combination with your homeroom teacher.</a:t>
            </a:r>
          </a:p>
        </p:txBody>
      </p:sp>
    </p:spTree>
    <p:extLst>
      <p:ext uri="{BB962C8B-B14F-4D97-AF65-F5344CB8AC3E}">
        <p14:creationId xmlns:p14="http://schemas.microsoft.com/office/powerpoint/2010/main" val="314075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EA36-835D-63E6-83B7-A065913AC25A}"/>
              </a:ext>
            </a:extLst>
          </p:cNvPr>
          <p:cNvSpPr>
            <a:spLocks noGrp="1"/>
          </p:cNvSpPr>
          <p:nvPr>
            <p:ph type="title"/>
          </p:nvPr>
        </p:nvSpPr>
        <p:spPr/>
        <p:txBody>
          <a:bodyPr/>
          <a:lstStyle/>
          <a:p>
            <a:r>
              <a:rPr lang="en-US" dirty="0"/>
              <a:t>Campaign of Respect</a:t>
            </a:r>
          </a:p>
        </p:txBody>
      </p:sp>
      <p:pic>
        <p:nvPicPr>
          <p:cNvPr id="6" name="Content Placeholder 5" descr="Group of people having fun at music concert">
            <a:extLst>
              <a:ext uri="{FF2B5EF4-FFF2-40B4-BE49-F238E27FC236}">
                <a16:creationId xmlns:a16="http://schemas.microsoft.com/office/drawing/2014/main" id="{618116C9-4AD8-1664-1652-06ADEE49BD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0" y="1525118"/>
            <a:ext cx="5678488" cy="3779189"/>
          </a:xfrm>
        </p:spPr>
      </p:pic>
      <p:sp>
        <p:nvSpPr>
          <p:cNvPr id="4" name="Text Placeholder 3">
            <a:extLst>
              <a:ext uri="{FF2B5EF4-FFF2-40B4-BE49-F238E27FC236}">
                <a16:creationId xmlns:a16="http://schemas.microsoft.com/office/drawing/2014/main" id="{00F91EE1-BCA6-D07A-49FF-881E5F0C2414}"/>
              </a:ext>
            </a:extLst>
          </p:cNvPr>
          <p:cNvSpPr>
            <a:spLocks noGrp="1"/>
          </p:cNvSpPr>
          <p:nvPr>
            <p:ph type="body" sz="half" idx="2"/>
          </p:nvPr>
        </p:nvSpPr>
        <p:spPr/>
        <p:txBody>
          <a:bodyPr>
            <a:normAutofit/>
          </a:bodyPr>
          <a:lstStyle/>
          <a:p>
            <a:r>
              <a:rPr lang="en-US" sz="2000" dirty="0"/>
              <a:t>During Foundations, classes will be learning about respect in all areas of their lives! </a:t>
            </a:r>
          </a:p>
        </p:txBody>
      </p:sp>
    </p:spTree>
    <p:extLst>
      <p:ext uri="{BB962C8B-B14F-4D97-AF65-F5344CB8AC3E}">
        <p14:creationId xmlns:p14="http://schemas.microsoft.com/office/powerpoint/2010/main" val="257235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62" name="Straight Connector 6161">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64" name="Rectangle 616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27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87EE9-9B1F-480E-852F-0088ED57B1C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Lunch</a:t>
            </a:r>
          </a:p>
        </p:txBody>
      </p:sp>
      <p:pic>
        <p:nvPicPr>
          <p:cNvPr id="6148" name="Picture 4" descr="Kids Need a Cool Lunch Box, and Marketers Know It">
            <a:extLst>
              <a:ext uri="{FF2B5EF4-FFF2-40B4-BE49-F238E27FC236}">
                <a16:creationId xmlns:a16="http://schemas.microsoft.com/office/drawing/2014/main" id="{C410A60A-67A6-3E89-E8B3-D198F5B1B49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445"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6166" name="Rectangle 616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D08E1AE2-AA0A-49EE-9AC9-E77A4CCA49E6}"/>
              </a:ext>
            </a:extLst>
          </p:cNvPr>
          <p:cNvSpPr>
            <a:spLocks noGrp="1"/>
          </p:cNvSpPr>
          <p:nvPr>
            <p:ph sz="half" idx="1"/>
          </p:nvPr>
        </p:nvSpPr>
        <p:spPr>
          <a:xfrm>
            <a:off x="8029319" y="917725"/>
            <a:ext cx="3424739" cy="4852362"/>
          </a:xfrm>
        </p:spPr>
        <p:txBody>
          <a:bodyPr vert="horz" lIns="45720" tIns="45720" rIns="45720" bIns="45720" rtlCol="0" anchor="ctr">
            <a:normAutofit/>
          </a:bodyPr>
          <a:lstStyle/>
          <a:p>
            <a:r>
              <a:rPr lang="en-US" sz="2000" dirty="0">
                <a:solidFill>
                  <a:srgbClr val="FFFFFF"/>
                </a:solidFill>
              </a:rPr>
              <a:t>We ask that all students bring a healthy lunch everyday. </a:t>
            </a:r>
          </a:p>
          <a:p>
            <a:r>
              <a:rPr lang="en-US" sz="2000" dirty="0">
                <a:solidFill>
                  <a:srgbClr val="FFFFFF"/>
                </a:solidFill>
              </a:rPr>
              <a:t>The first day for our canteen will be this Friday, September 15</a:t>
            </a:r>
            <a:r>
              <a:rPr lang="en-US" sz="2000" baseline="30000" dirty="0">
                <a:solidFill>
                  <a:srgbClr val="FFFFFF"/>
                </a:solidFill>
              </a:rPr>
              <a:t>th</a:t>
            </a:r>
            <a:r>
              <a:rPr lang="en-US" sz="2000" dirty="0">
                <a:solidFill>
                  <a:srgbClr val="FFFFFF"/>
                </a:solidFill>
              </a:rPr>
              <a:t>. All snacks and drinks are $1.00 or $2.00.</a:t>
            </a:r>
          </a:p>
          <a:p>
            <a:r>
              <a:rPr lang="en-US" sz="2000" dirty="0">
                <a:solidFill>
                  <a:srgbClr val="FFFFFF"/>
                </a:solidFill>
              </a:rPr>
              <a:t>The hot lunch program will start on Friday, October 6</a:t>
            </a:r>
            <a:r>
              <a:rPr lang="en-US" sz="2000" baseline="30000" dirty="0">
                <a:solidFill>
                  <a:srgbClr val="FFFFFF"/>
                </a:solidFill>
              </a:rPr>
              <a:t>th</a:t>
            </a:r>
            <a:r>
              <a:rPr lang="en-US" sz="2000" dirty="0">
                <a:solidFill>
                  <a:srgbClr val="FFFFFF"/>
                </a:solidFill>
              </a:rPr>
              <a:t>.</a:t>
            </a:r>
          </a:p>
        </p:txBody>
      </p:sp>
    </p:spTree>
    <p:extLst>
      <p:ext uri="{BB962C8B-B14F-4D97-AF65-F5344CB8AC3E}">
        <p14:creationId xmlns:p14="http://schemas.microsoft.com/office/powerpoint/2010/main" val="256701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7" name="Straight Connector 5126">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29" name="Rectangle 512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39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35ADF-A80F-42C8-91FB-B2E3F2302CBC}"/>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Healthy Breakfast Program</a:t>
            </a:r>
          </a:p>
        </p:txBody>
      </p:sp>
      <p:pic>
        <p:nvPicPr>
          <p:cNvPr id="5122" name="Picture 2">
            <a:extLst>
              <a:ext uri="{FF2B5EF4-FFF2-40B4-BE49-F238E27FC236}">
                <a16:creationId xmlns:a16="http://schemas.microsoft.com/office/drawing/2014/main" id="{D91E32BA-0C4E-D3E1-0D47-3EB66F61E13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650" b="2365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12CF84-128C-4C0E-9AB3-472C1CB8117D}"/>
              </a:ext>
            </a:extLst>
          </p:cNvPr>
          <p:cNvSpPr>
            <a:spLocks noGrp="1"/>
          </p:cNvSpPr>
          <p:nvPr>
            <p:ph sz="half" idx="1"/>
          </p:nvPr>
        </p:nvSpPr>
        <p:spPr>
          <a:xfrm>
            <a:off x="8029319" y="917725"/>
            <a:ext cx="3424739" cy="4852362"/>
          </a:xfrm>
        </p:spPr>
        <p:txBody>
          <a:bodyPr vert="horz" lIns="45720" tIns="45720" rIns="45720" bIns="45720" rtlCol="0" anchor="ctr">
            <a:normAutofit/>
          </a:bodyPr>
          <a:lstStyle/>
          <a:p>
            <a:pPr marL="0"/>
            <a:r>
              <a:rPr lang="en-US" dirty="0">
                <a:solidFill>
                  <a:srgbClr val="FFFFFF"/>
                </a:solidFill>
              </a:rPr>
              <a:t>We have a healthy breakfast program that is available to all students every morning in the gym lobby.</a:t>
            </a:r>
          </a:p>
        </p:txBody>
      </p:sp>
      <p:sp>
        <p:nvSpPr>
          <p:cNvPr id="4" name="TextBox 3">
            <a:extLst>
              <a:ext uri="{FF2B5EF4-FFF2-40B4-BE49-F238E27FC236}">
                <a16:creationId xmlns:a16="http://schemas.microsoft.com/office/drawing/2014/main" id="{9369722E-13EE-9E8E-769A-1A4C70FD164E}"/>
              </a:ext>
            </a:extLst>
          </p:cNvPr>
          <p:cNvSpPr txBox="1"/>
          <p:nvPr/>
        </p:nvSpPr>
        <p:spPr>
          <a:xfrm>
            <a:off x="327547" y="4429125"/>
            <a:ext cx="7058306" cy="230832"/>
          </a:xfrm>
          <a:prstGeom prst="rect">
            <a:avLst/>
          </a:prstGeom>
          <a:noFill/>
        </p:spPr>
        <p:txBody>
          <a:bodyPr wrap="square" rtlCol="0">
            <a:spAutoFit/>
          </a:bodyPr>
          <a:lstStyle/>
          <a:p>
            <a:r>
              <a:rPr lang="en-US" sz="900">
                <a:hlinkClick r:id="rId3" tooltip="http://www.heckofabunch.com/2019/10/welchs-mixed-fruit-halloween-fruit.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11900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F293-9EEB-1058-EEDF-713F80421065}"/>
              </a:ext>
            </a:extLst>
          </p:cNvPr>
          <p:cNvSpPr>
            <a:spLocks noGrp="1"/>
          </p:cNvSpPr>
          <p:nvPr>
            <p:ph type="title"/>
          </p:nvPr>
        </p:nvSpPr>
        <p:spPr/>
        <p:txBody>
          <a:bodyPr/>
          <a:lstStyle/>
          <a:p>
            <a:endParaRPr lang="en-US" dirty="0"/>
          </a:p>
        </p:txBody>
      </p:sp>
      <p:pic>
        <p:nvPicPr>
          <p:cNvPr id="6" name="Content Placeholder 5" descr="A white and yellow and blue background with text&#10;&#10;Description automatically generated with medium confidence">
            <a:extLst>
              <a:ext uri="{FF2B5EF4-FFF2-40B4-BE49-F238E27FC236}">
                <a16:creationId xmlns:a16="http://schemas.microsoft.com/office/drawing/2014/main" id="{9F19ADBE-A772-1D64-0CFD-CC46A402FA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40" y="132412"/>
            <a:ext cx="11768320" cy="6619679"/>
          </a:xfrm>
        </p:spPr>
      </p:pic>
      <p:sp>
        <p:nvSpPr>
          <p:cNvPr id="4" name="Text Placeholder 3">
            <a:extLst>
              <a:ext uri="{FF2B5EF4-FFF2-40B4-BE49-F238E27FC236}">
                <a16:creationId xmlns:a16="http://schemas.microsoft.com/office/drawing/2014/main" id="{493DC1EA-4740-0E28-0D37-79365F70F08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7390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76D3409-44BB-4A71-9A9D-327EE2380C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03460C-41C3-054A-9613-54EBB5BF1238}"/>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sz="3500"/>
              <a:t>Terry Fox Walk/Run</a:t>
            </a:r>
            <a:br>
              <a:rPr lang="en-US" sz="3500"/>
            </a:br>
            <a:r>
              <a:rPr lang="en-US" sz="3500"/>
              <a:t>This will be Monday, September 18th.</a:t>
            </a:r>
          </a:p>
        </p:txBody>
      </p:sp>
      <p:sp>
        <p:nvSpPr>
          <p:cNvPr id="4" name="Text Placeholder 3">
            <a:extLst>
              <a:ext uri="{FF2B5EF4-FFF2-40B4-BE49-F238E27FC236}">
                <a16:creationId xmlns:a16="http://schemas.microsoft.com/office/drawing/2014/main" id="{029142A7-B704-8A49-B1C7-85823509338F}"/>
              </a:ext>
            </a:extLst>
          </p:cNvPr>
          <p:cNvSpPr>
            <a:spLocks noGrp="1"/>
          </p:cNvSpPr>
          <p:nvPr>
            <p:ph type="body" sz="half" idx="2"/>
          </p:nvPr>
        </p:nvSpPr>
        <p:spPr>
          <a:xfrm>
            <a:off x="1024128" y="2286000"/>
            <a:ext cx="6066818" cy="4023360"/>
          </a:xfrm>
        </p:spPr>
        <p:txBody>
          <a:bodyPr vert="horz" lIns="45720" tIns="45720" rIns="45720" bIns="45720" rtlCol="0">
            <a:normAutofit/>
          </a:bodyPr>
          <a:lstStyle/>
          <a:p>
            <a:pPr>
              <a:lnSpc>
                <a:spcPct val="90000"/>
              </a:lnSpc>
              <a:buClr>
                <a:schemeClr val="accent1"/>
              </a:buClr>
            </a:pPr>
            <a:r>
              <a:rPr lang="en-US" sz="2800" dirty="0"/>
              <a:t>Please bring your </a:t>
            </a:r>
            <a:r>
              <a:rPr lang="en-US" sz="2800" dirty="0" err="1"/>
              <a:t>toonie</a:t>
            </a:r>
            <a:r>
              <a:rPr lang="en-US" sz="2800" dirty="0"/>
              <a:t> for Terry and give it to your homeroom teacher. We will also have a donations account set up on cashless schools.</a:t>
            </a:r>
          </a:p>
          <a:p>
            <a:pPr>
              <a:lnSpc>
                <a:spcPct val="90000"/>
              </a:lnSpc>
              <a:buClr>
                <a:schemeClr val="accent1"/>
              </a:buClr>
            </a:pPr>
            <a:endParaRPr lang="en-US" sz="2800" dirty="0"/>
          </a:p>
          <a:p>
            <a:pPr>
              <a:lnSpc>
                <a:spcPct val="90000"/>
              </a:lnSpc>
              <a:buClr>
                <a:schemeClr val="accent1"/>
              </a:buClr>
            </a:pPr>
            <a:r>
              <a:rPr lang="en-US" sz="2800" dirty="0"/>
              <a:t>This will be a whole school event beginning at 1:00. Wear comfortable shoes and dress for the weather! </a:t>
            </a:r>
          </a:p>
        </p:txBody>
      </p:sp>
      <p:pic>
        <p:nvPicPr>
          <p:cNvPr id="6" name="Content Placeholder 5">
            <a:extLst>
              <a:ext uri="{FF2B5EF4-FFF2-40B4-BE49-F238E27FC236}">
                <a16:creationId xmlns:a16="http://schemas.microsoft.com/office/drawing/2014/main" id="{5BB6F359-548C-7818-4428-E2BE1513CBA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440" r="19400" b="-1"/>
          <a:stretch/>
        </p:blipFill>
        <p:spPr>
          <a:xfrm>
            <a:off x="7552266" y="10"/>
            <a:ext cx="4639733" cy="6857990"/>
          </a:xfrm>
          <a:prstGeom prst="rect">
            <a:avLst/>
          </a:prstGeom>
        </p:spPr>
      </p:pic>
      <p:sp>
        <p:nvSpPr>
          <p:cNvPr id="7" name="TextBox 6">
            <a:extLst>
              <a:ext uri="{FF2B5EF4-FFF2-40B4-BE49-F238E27FC236}">
                <a16:creationId xmlns:a16="http://schemas.microsoft.com/office/drawing/2014/main" id="{87EC45A0-CBB8-02C4-3D10-748948D29EBF}"/>
              </a:ext>
            </a:extLst>
          </p:cNvPr>
          <p:cNvSpPr txBox="1"/>
          <p:nvPr/>
        </p:nvSpPr>
        <p:spPr>
          <a:xfrm>
            <a:off x="9798395" y="6657945"/>
            <a:ext cx="239360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bobcatnorth/365103945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18663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70" name="Straight Connector 2069">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72" name="Rectangle 20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38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933CCA88-EA84-FCD2-91CF-657C1E9FF1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399" b="6399"/>
          <a:stretch/>
        </p:blipFill>
        <p:spPr bwMode="auto">
          <a:xfrm>
            <a:off x="327547" y="110718"/>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074" name="Rectangle 20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FFF933D-3BBD-0FC4-5650-D01846845A56}"/>
              </a:ext>
            </a:extLst>
          </p:cNvPr>
          <p:cNvSpPr>
            <a:spLocks noGrp="1"/>
          </p:cNvSpPr>
          <p:nvPr>
            <p:ph sz="half" idx="1"/>
          </p:nvPr>
        </p:nvSpPr>
        <p:spPr>
          <a:xfrm>
            <a:off x="8029319" y="917725"/>
            <a:ext cx="3424739" cy="4852362"/>
          </a:xfrm>
        </p:spPr>
        <p:txBody>
          <a:bodyPr vert="horz" lIns="45720" tIns="45720" rIns="45720" bIns="45720" rtlCol="0" anchor="ctr">
            <a:normAutofit/>
          </a:bodyPr>
          <a:lstStyle/>
          <a:p>
            <a:pPr marL="0" marR="0" indent="0">
              <a:spcBef>
                <a:spcPts val="0"/>
              </a:spcBef>
              <a:spcAft>
                <a:spcPts val="800"/>
              </a:spcAft>
              <a:buNone/>
            </a:pPr>
            <a:r>
              <a:rPr lang="en-US" dirty="0">
                <a:solidFill>
                  <a:srgbClr val="FFFFFF"/>
                </a:solidFill>
              </a:rPr>
              <a:t>Cross Country has started, and Madame </a:t>
            </a:r>
            <a:r>
              <a:rPr lang="en-US" dirty="0" err="1">
                <a:solidFill>
                  <a:srgbClr val="FFFFFF"/>
                </a:solidFill>
              </a:rPr>
              <a:t>Lamprea</a:t>
            </a:r>
            <a:r>
              <a:rPr lang="en-US" dirty="0">
                <a:solidFill>
                  <a:srgbClr val="FFFFFF"/>
                </a:solidFill>
              </a:rPr>
              <a:t> is the coach.</a:t>
            </a:r>
          </a:p>
          <a:p>
            <a:pPr marL="0" marR="0" indent="0">
              <a:spcBef>
                <a:spcPts val="0"/>
              </a:spcBef>
              <a:spcAft>
                <a:spcPts val="800"/>
              </a:spcAft>
              <a:buNone/>
            </a:pPr>
            <a:endParaRPr lang="en-US" dirty="0">
              <a:solidFill>
                <a:srgbClr val="FFFFFF"/>
              </a:solidFill>
              <a:effectLst/>
            </a:endParaRPr>
          </a:p>
          <a:p>
            <a:pPr marL="0" marR="0" indent="0">
              <a:spcBef>
                <a:spcPts val="0"/>
              </a:spcBef>
              <a:spcAft>
                <a:spcPts val="800"/>
              </a:spcAft>
              <a:buNone/>
            </a:pPr>
            <a:r>
              <a:rPr lang="en-US" dirty="0">
                <a:solidFill>
                  <a:srgbClr val="FFFFFF"/>
                </a:solidFill>
              </a:rPr>
              <a:t>Practices are Monday and Thursday from 3:00-3:45.</a:t>
            </a:r>
          </a:p>
        </p:txBody>
      </p:sp>
      <p:sp>
        <p:nvSpPr>
          <p:cNvPr id="4" name="Title 3">
            <a:extLst>
              <a:ext uri="{FF2B5EF4-FFF2-40B4-BE49-F238E27FC236}">
                <a16:creationId xmlns:a16="http://schemas.microsoft.com/office/drawing/2014/main" id="{E29E3C2B-F350-B1C0-DDE2-FBE245F8C83C}"/>
              </a:ext>
            </a:extLst>
          </p:cNvPr>
          <p:cNvSpPr>
            <a:spLocks noGrp="1"/>
          </p:cNvSpPr>
          <p:nvPr>
            <p:ph type="title"/>
          </p:nvPr>
        </p:nvSpPr>
        <p:spPr/>
        <p:txBody>
          <a:bodyPr/>
          <a:lstStyle/>
          <a:p>
            <a:r>
              <a:rPr lang="en-US" dirty="0"/>
              <a:t>A</a:t>
            </a:r>
          </a:p>
        </p:txBody>
      </p:sp>
      <p:sp>
        <p:nvSpPr>
          <p:cNvPr id="5" name="TextBox 4">
            <a:extLst>
              <a:ext uri="{FF2B5EF4-FFF2-40B4-BE49-F238E27FC236}">
                <a16:creationId xmlns:a16="http://schemas.microsoft.com/office/drawing/2014/main" id="{3B4A548D-C9AB-B51A-FBB9-81E2B5FFFD10}"/>
              </a:ext>
            </a:extLst>
          </p:cNvPr>
          <p:cNvSpPr txBox="1"/>
          <p:nvPr/>
        </p:nvSpPr>
        <p:spPr>
          <a:xfrm>
            <a:off x="327547" y="4358787"/>
            <a:ext cx="7058306" cy="230832"/>
          </a:xfrm>
          <a:prstGeom prst="rect">
            <a:avLst/>
          </a:prstGeom>
          <a:noFill/>
        </p:spPr>
        <p:txBody>
          <a:bodyPr wrap="square" rtlCol="0">
            <a:spAutoFit/>
          </a:bodyPr>
          <a:lstStyle/>
          <a:p>
            <a:r>
              <a:rPr lang="en-US" sz="900">
                <a:hlinkClick r:id="rId3" tooltip="https://www.flickr.com/photos/rtcunningham/5089127782"/>
              </a:rPr>
              <a:t>This Photo</a:t>
            </a:r>
            <a:r>
              <a:rPr lang="en-US" sz="900"/>
              <a:t> by Unknown Author is licensed under </a:t>
            </a:r>
            <a:r>
              <a:rPr lang="en-US" sz="900">
                <a:hlinkClick r:id="rId4" tooltip="https://creativecommons.org/licenses/by-nc-nd/3.0/"/>
              </a:rPr>
              <a:t>CC BY-NC-ND</a:t>
            </a:r>
            <a:endParaRPr lang="en-US" sz="900"/>
          </a:p>
        </p:txBody>
      </p:sp>
      <p:sp>
        <p:nvSpPr>
          <p:cNvPr id="2" name="TextBox 1">
            <a:extLst>
              <a:ext uri="{FF2B5EF4-FFF2-40B4-BE49-F238E27FC236}">
                <a16:creationId xmlns:a16="http://schemas.microsoft.com/office/drawing/2014/main" id="{3BC3B4AF-20F1-C4AC-CED5-849F878D354A}"/>
              </a:ext>
            </a:extLst>
          </p:cNvPr>
          <p:cNvSpPr txBox="1"/>
          <p:nvPr/>
        </p:nvSpPr>
        <p:spPr>
          <a:xfrm>
            <a:off x="1460498" y="4952741"/>
            <a:ext cx="4792402" cy="1107996"/>
          </a:xfrm>
          <a:prstGeom prst="rect">
            <a:avLst/>
          </a:prstGeom>
          <a:noFill/>
        </p:spPr>
        <p:txBody>
          <a:bodyPr wrap="none" rtlCol="0">
            <a:spAutoFit/>
          </a:bodyPr>
          <a:lstStyle/>
          <a:p>
            <a:r>
              <a:rPr lang="en-US" sz="6600" dirty="0">
                <a:solidFill>
                  <a:schemeClr val="bg1"/>
                </a:solidFill>
              </a:rPr>
              <a:t>Cross Country</a:t>
            </a:r>
            <a:endParaRPr lang="en-US" sz="3200" dirty="0">
              <a:solidFill>
                <a:schemeClr val="bg1"/>
              </a:solidFill>
            </a:endParaRPr>
          </a:p>
        </p:txBody>
      </p:sp>
    </p:spTree>
    <p:extLst>
      <p:ext uri="{BB962C8B-B14F-4D97-AF65-F5344CB8AC3E}">
        <p14:creationId xmlns:p14="http://schemas.microsoft.com/office/powerpoint/2010/main" val="82570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84551-E7B1-57E9-9B18-F55F320AA44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A61EAFA5-AB68-9F81-2405-77D06AEBB52A}"/>
              </a:ext>
            </a:extLst>
          </p:cNvPr>
          <p:cNvSpPr>
            <a:spLocks noGrp="1"/>
          </p:cNvSpPr>
          <p:nvPr>
            <p:ph sz="half" idx="2"/>
          </p:nvPr>
        </p:nvSpPr>
        <p:spPr>
          <a:xfrm>
            <a:off x="5989319" y="649357"/>
            <a:ext cx="5394297" cy="5660003"/>
          </a:xfrm>
        </p:spPr>
        <p:txBody>
          <a:bodyPr/>
          <a:lstStyle/>
          <a:p>
            <a:pPr marL="0" marR="0"/>
            <a:r>
              <a:rPr lang="en-US" sz="2800" dirty="0"/>
              <a:t>Student Council will begin this week with faculty advisors Ms. Seales and Ms. Dennis.</a:t>
            </a:r>
          </a:p>
          <a:p>
            <a:pPr marL="0" marR="0"/>
            <a:endParaRPr lang="en-US" sz="2800" dirty="0"/>
          </a:p>
          <a:p>
            <a:pPr marL="0" marR="0"/>
            <a:r>
              <a:rPr lang="en-US" sz="2800" dirty="0"/>
              <a:t>We </a:t>
            </a:r>
            <a:r>
              <a:rPr lang="en-US" sz="2800" b="0" i="0" dirty="0">
                <a:effectLst/>
              </a:rPr>
              <a:t>will hold an information session for all members in the SRC Room on Monday, Sept 11 at the beginning of Lunch. If you were on SRC last year or want to be this year, you must attend this meeting. Bring your lunch! If you have questions, see Ms. Seales or Ms. Dennis. </a:t>
            </a:r>
            <a:endParaRPr lang="en-US" sz="2800" dirty="0"/>
          </a:p>
          <a:p>
            <a:endParaRPr lang="en-US" dirty="0"/>
          </a:p>
        </p:txBody>
      </p:sp>
      <p:pic>
        <p:nvPicPr>
          <p:cNvPr id="5" name="Picture 4" descr="A screenshot of a computer&#10;&#10;Description automatically generated">
            <a:extLst>
              <a:ext uri="{FF2B5EF4-FFF2-40B4-BE49-F238E27FC236}">
                <a16:creationId xmlns:a16="http://schemas.microsoft.com/office/drawing/2014/main" id="{F2607A76-D2E7-8DD8-48BB-4D548CE95834}"/>
              </a:ext>
            </a:extLst>
          </p:cNvPr>
          <p:cNvPicPr>
            <a:picLocks noChangeAspect="1"/>
          </p:cNvPicPr>
          <p:nvPr/>
        </p:nvPicPr>
        <p:blipFill rotWithShape="1">
          <a:blip r:embed="rId2">
            <a:extLst>
              <a:ext uri="{28A0092B-C50C-407E-A947-70E740481C1C}">
                <a14:useLocalDpi xmlns:a14="http://schemas.microsoft.com/office/drawing/2010/main" val="0"/>
              </a:ext>
            </a:extLst>
          </a:blip>
          <a:srcRect l="34225" t="23057" r="35285" b="1822"/>
          <a:stretch/>
        </p:blipFill>
        <p:spPr>
          <a:xfrm>
            <a:off x="691055" y="18663"/>
            <a:ext cx="5193109" cy="6839337"/>
          </a:xfrm>
          <a:prstGeom prst="rect">
            <a:avLst/>
          </a:prstGeom>
        </p:spPr>
      </p:pic>
    </p:spTree>
    <p:extLst>
      <p:ext uri="{BB962C8B-B14F-4D97-AF65-F5344CB8AC3E}">
        <p14:creationId xmlns:p14="http://schemas.microsoft.com/office/powerpoint/2010/main" val="30082040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7795046453D4D89422F17BB2C1931" ma:contentTypeVersion="0" ma:contentTypeDescription="Create a new document." ma:contentTypeScope="" ma:versionID="2d3c5008018382b2a497bc973a07cbd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096805-8F64-49F0-AB6A-3C4D149B871E}"/>
</file>

<file path=customXml/itemProps2.xml><?xml version="1.0" encoding="utf-8"?>
<ds:datastoreItem xmlns:ds="http://schemas.openxmlformats.org/officeDocument/2006/customXml" ds:itemID="{59E960B3-DB6C-4080-8E7A-59FBC64FFA35}"/>
</file>

<file path=customXml/itemProps3.xml><?xml version="1.0" encoding="utf-8"?>
<ds:datastoreItem xmlns:ds="http://schemas.openxmlformats.org/officeDocument/2006/customXml" ds:itemID="{886B01EF-1C4C-4D1A-AB60-972ABF7097BB}"/>
</file>

<file path=docProps/app.xml><?xml version="1.0" encoding="utf-8"?>
<Properties xmlns="http://schemas.openxmlformats.org/officeDocument/2006/extended-properties" xmlns:vt="http://schemas.openxmlformats.org/officeDocument/2006/docPropsVTypes">
  <Template>Integral</Template>
  <TotalTime>19802</TotalTime>
  <Words>441</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 Cen MT</vt:lpstr>
      <vt:lpstr>Tw Cen MT Condensed</vt:lpstr>
      <vt:lpstr>Wingdings 3</vt:lpstr>
      <vt:lpstr>Integral</vt:lpstr>
      <vt:lpstr>Lightning News September 11th – 15th.</vt:lpstr>
      <vt:lpstr>Welcome</vt:lpstr>
      <vt:lpstr>Campaign of Respect</vt:lpstr>
      <vt:lpstr>Lunch</vt:lpstr>
      <vt:lpstr>Healthy Breakfast Program</vt:lpstr>
      <vt:lpstr>PowerPoint Presentation</vt:lpstr>
      <vt:lpstr>Terry Fox Walk/Run This will be Monday, September 18th.</vt:lpstr>
      <vt:lpstr>A</vt:lpstr>
      <vt:lpstr>PowerPoint Presentation</vt:lpstr>
      <vt:lpstr>On the Horizon: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Lightning News</dc:title>
  <dc:creator>Savoie, Bruce (ASD-S)</dc:creator>
  <cp:lastModifiedBy>Ferguson, Jill (ASD-S)</cp:lastModifiedBy>
  <cp:revision>8</cp:revision>
  <dcterms:created xsi:type="dcterms:W3CDTF">2022-03-13T21:08:59Z</dcterms:created>
  <dcterms:modified xsi:type="dcterms:W3CDTF">2023-09-08T17:59:45Z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0x01010067E7795046453D4D89422F17BB2C1931</vt:lpwstr>
  </property>
</Properties>
</file>