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7" r:id="rId1"/>
  </p:sldMasterIdLst>
  <p:sldIdLst>
    <p:sldId id="256" r:id="rId2"/>
    <p:sldId id="286" r:id="rId3"/>
    <p:sldId id="265" r:id="rId4"/>
    <p:sldId id="282" r:id="rId5"/>
    <p:sldId id="281" r:id="rId6"/>
    <p:sldId id="278" r:id="rId7"/>
    <p:sldId id="277" r:id="rId8"/>
    <p:sldId id="272" r:id="rId9"/>
    <p:sldId id="269" r:id="rId10"/>
    <p:sldId id="287" r:id="rId11"/>
    <p:sldId id="285" r:id="rId12"/>
    <p:sldId id="271" r:id="rId13"/>
    <p:sldId id="261" r:id="rId14"/>
    <p:sldId id="279" r:id="rId15"/>
    <p:sldId id="284" r:id="rId16"/>
    <p:sldId id="288" r:id="rId17"/>
    <p:sldId id="273" r:id="rId18"/>
    <p:sldId id="275" r:id="rId19"/>
    <p:sldId id="289" r:id="rId20"/>
    <p:sldId id="274" r:id="rId21"/>
    <p:sldId id="257" r:id="rId22"/>
    <p:sldId id="28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062D2-EEE3-E723-A81F-ED3014051EFA}" v="652" dt="2023-09-22T16:30:51.162"/>
    <p1510:client id="{095CB8BD-AA6F-4000-A9A2-A25ADCFF13CA}" v="1501" dt="2023-09-22T18:55:38.082"/>
    <p1510:client id="{577A7418-1179-4B46-E777-C3E4C0C1834D}" v="222" dt="2023-09-22T18:09:41.4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94660"/>
  </p:normalViewPr>
  <p:slideViewPr>
    <p:cSldViewPr snapToGrid="0">
      <p:cViewPr varScale="1">
        <p:scale>
          <a:sx n="68" d="100"/>
          <a:sy n="68" d="100"/>
        </p:scale>
        <p:origin x="9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guson, Jill (ASD-S)" userId="d557e456-7f44-473d-a134-65f3bc8ac04e" providerId="ADAL" clId="{095CB8BD-AA6F-4000-A9A2-A25ADCFF13CA}"/>
    <pc:docChg chg="undo custSel addSld delSld modSld sldOrd">
      <pc:chgData name="Ferguson, Jill (ASD-S)" userId="d557e456-7f44-473d-a134-65f3bc8ac04e" providerId="ADAL" clId="{095CB8BD-AA6F-4000-A9A2-A25ADCFF13CA}" dt="2023-09-22T18:58:38.285" v="2208" actId="313"/>
      <pc:docMkLst>
        <pc:docMk/>
      </pc:docMkLst>
      <pc:sldChg chg="modSp mod">
        <pc:chgData name="Ferguson, Jill (ASD-S)" userId="d557e456-7f44-473d-a134-65f3bc8ac04e" providerId="ADAL" clId="{095CB8BD-AA6F-4000-A9A2-A25ADCFF13CA}" dt="2023-09-22T18:51:18.407" v="1798" actId="20577"/>
        <pc:sldMkLst>
          <pc:docMk/>
          <pc:sldMk cId="287915434" sldId="257"/>
        </pc:sldMkLst>
        <pc:spChg chg="mod">
          <ac:chgData name="Ferguson, Jill (ASD-S)" userId="d557e456-7f44-473d-a134-65f3bc8ac04e" providerId="ADAL" clId="{095CB8BD-AA6F-4000-A9A2-A25ADCFF13CA}" dt="2023-09-22T18:51:18.407" v="1798" actId="20577"/>
          <ac:spMkLst>
            <pc:docMk/>
            <pc:sldMk cId="287915434" sldId="257"/>
            <ac:spMk id="3" creationId="{67E05262-433D-4823-A903-E124C24E4A68}"/>
          </ac:spMkLst>
        </pc:spChg>
      </pc:sldChg>
      <pc:sldChg chg="modSp mod">
        <pc:chgData name="Ferguson, Jill (ASD-S)" userId="d557e456-7f44-473d-a134-65f3bc8ac04e" providerId="ADAL" clId="{095CB8BD-AA6F-4000-A9A2-A25ADCFF13CA}" dt="2023-09-22T18:48:55.063" v="1795" actId="20577"/>
        <pc:sldMkLst>
          <pc:docMk/>
          <pc:sldMk cId="2119008132" sldId="261"/>
        </pc:sldMkLst>
        <pc:spChg chg="mod">
          <ac:chgData name="Ferguson, Jill (ASD-S)" userId="d557e456-7f44-473d-a134-65f3bc8ac04e" providerId="ADAL" clId="{095CB8BD-AA6F-4000-A9A2-A25ADCFF13CA}" dt="2023-09-22T18:48:55.063" v="1795" actId="20577"/>
          <ac:spMkLst>
            <pc:docMk/>
            <pc:sldMk cId="2119008132" sldId="261"/>
            <ac:spMk id="3" creationId="{3312CF84-128C-4C0E-9AB3-472C1CB8117D}"/>
          </ac:spMkLst>
        </pc:spChg>
        <pc:spChg chg="mod">
          <ac:chgData name="Ferguson, Jill (ASD-S)" userId="d557e456-7f44-473d-a134-65f3bc8ac04e" providerId="ADAL" clId="{095CB8BD-AA6F-4000-A9A2-A25ADCFF13CA}" dt="2023-09-22T15:23:12.019" v="42" actId="14826"/>
          <ac:spMkLst>
            <pc:docMk/>
            <pc:sldMk cId="2119008132" sldId="261"/>
            <ac:spMk id="4" creationId="{6374E039-0256-1835-32DE-561F3905BFF5}"/>
          </ac:spMkLst>
        </pc:spChg>
        <pc:picChg chg="mod">
          <ac:chgData name="Ferguson, Jill (ASD-S)" userId="d557e456-7f44-473d-a134-65f3bc8ac04e" providerId="ADAL" clId="{095CB8BD-AA6F-4000-A9A2-A25ADCFF13CA}" dt="2023-09-22T15:23:37.557" v="43" actId="14826"/>
          <ac:picMkLst>
            <pc:docMk/>
            <pc:sldMk cId="2119008132" sldId="261"/>
            <ac:picMk id="5" creationId="{B9E573DD-9697-49F8-9E21-77AA5784635E}"/>
          </ac:picMkLst>
        </pc:picChg>
      </pc:sldChg>
      <pc:sldChg chg="modSp mod">
        <pc:chgData name="Ferguson, Jill (ASD-S)" userId="d557e456-7f44-473d-a134-65f3bc8ac04e" providerId="ADAL" clId="{095CB8BD-AA6F-4000-A9A2-A25ADCFF13CA}" dt="2023-09-22T16:48:32.668" v="1664" actId="20577"/>
        <pc:sldMkLst>
          <pc:docMk/>
          <pc:sldMk cId="875609225" sldId="265"/>
        </pc:sldMkLst>
        <pc:spChg chg="mod">
          <ac:chgData name="Ferguson, Jill (ASD-S)" userId="d557e456-7f44-473d-a134-65f3bc8ac04e" providerId="ADAL" clId="{095CB8BD-AA6F-4000-A9A2-A25ADCFF13CA}" dt="2023-09-22T16:48:32.668" v="1664" actId="20577"/>
          <ac:spMkLst>
            <pc:docMk/>
            <pc:sldMk cId="875609225" sldId="265"/>
            <ac:spMk id="4" creationId="{54D2BC26-CB9E-4B1E-A189-7DB32A953C38}"/>
          </ac:spMkLst>
        </pc:spChg>
      </pc:sldChg>
      <pc:sldChg chg="del">
        <pc:chgData name="Ferguson, Jill (ASD-S)" userId="d557e456-7f44-473d-a134-65f3bc8ac04e" providerId="ADAL" clId="{095CB8BD-AA6F-4000-A9A2-A25ADCFF13CA}" dt="2023-09-22T15:26:37.326" v="113" actId="2696"/>
        <pc:sldMkLst>
          <pc:docMk/>
          <pc:sldMk cId="1559245117" sldId="266"/>
        </pc:sldMkLst>
      </pc:sldChg>
      <pc:sldChg chg="modSp mod ord">
        <pc:chgData name="Ferguson, Jill (ASD-S)" userId="d557e456-7f44-473d-a134-65f3bc8ac04e" providerId="ADAL" clId="{095CB8BD-AA6F-4000-A9A2-A25ADCFF13CA}" dt="2023-09-22T15:38:30.336" v="449" actId="27636"/>
        <pc:sldMkLst>
          <pc:docMk/>
          <pc:sldMk cId="2337690749" sldId="269"/>
        </pc:sldMkLst>
        <pc:spChg chg="mod">
          <ac:chgData name="Ferguson, Jill (ASD-S)" userId="d557e456-7f44-473d-a134-65f3bc8ac04e" providerId="ADAL" clId="{095CB8BD-AA6F-4000-A9A2-A25ADCFF13CA}" dt="2023-09-22T15:35:27.976" v="248" actId="14826"/>
          <ac:spMkLst>
            <pc:docMk/>
            <pc:sldMk cId="2337690749" sldId="269"/>
            <ac:spMk id="3" creationId="{105E2CC0-B32F-10DD-A72E-516436167977}"/>
          </ac:spMkLst>
        </pc:spChg>
        <pc:spChg chg="mod">
          <ac:chgData name="Ferguson, Jill (ASD-S)" userId="d557e456-7f44-473d-a134-65f3bc8ac04e" providerId="ADAL" clId="{095CB8BD-AA6F-4000-A9A2-A25ADCFF13CA}" dt="2023-09-22T15:38:30.336" v="449" actId="27636"/>
          <ac:spMkLst>
            <pc:docMk/>
            <pc:sldMk cId="2337690749" sldId="269"/>
            <ac:spMk id="4" creationId="{54D2BC26-CB9E-4B1E-A189-7DB32A953C38}"/>
          </ac:spMkLst>
        </pc:spChg>
        <pc:picChg chg="mod">
          <ac:chgData name="Ferguson, Jill (ASD-S)" userId="d557e456-7f44-473d-a134-65f3bc8ac04e" providerId="ADAL" clId="{095CB8BD-AA6F-4000-A9A2-A25ADCFF13CA}" dt="2023-09-22T15:35:27.976" v="248" actId="14826"/>
          <ac:picMkLst>
            <pc:docMk/>
            <pc:sldMk cId="2337690749" sldId="269"/>
            <ac:picMk id="3074" creationId="{E52C85B3-557B-412E-B9F1-42304EBD4DDD}"/>
          </ac:picMkLst>
        </pc:picChg>
      </pc:sldChg>
      <pc:sldChg chg="addSp modSp mod">
        <pc:chgData name="Ferguson, Jill (ASD-S)" userId="d557e456-7f44-473d-a134-65f3bc8ac04e" providerId="ADAL" clId="{095CB8BD-AA6F-4000-A9A2-A25ADCFF13CA}" dt="2023-09-22T15:22:33.285" v="41" actId="14826"/>
        <pc:sldMkLst>
          <pc:docMk/>
          <pc:sldMk cId="2567019779" sldId="271"/>
        </pc:sldMkLst>
        <pc:spChg chg="add mod">
          <ac:chgData name="Ferguson, Jill (ASD-S)" userId="d557e456-7f44-473d-a134-65f3bc8ac04e" providerId="ADAL" clId="{095CB8BD-AA6F-4000-A9A2-A25ADCFF13CA}" dt="2023-09-22T15:22:33.285" v="41" actId="14826"/>
          <ac:spMkLst>
            <pc:docMk/>
            <pc:sldMk cId="2567019779" sldId="271"/>
            <ac:spMk id="3" creationId="{3B10330F-7D69-689A-D5A1-4049DA6BCA70}"/>
          </ac:spMkLst>
        </pc:spChg>
        <pc:spChg chg="mod">
          <ac:chgData name="Ferguson, Jill (ASD-S)" userId="d557e456-7f44-473d-a134-65f3bc8ac04e" providerId="ADAL" clId="{095CB8BD-AA6F-4000-A9A2-A25ADCFF13CA}" dt="2023-09-22T15:21:52.056" v="40" actId="20577"/>
          <ac:spMkLst>
            <pc:docMk/>
            <pc:sldMk cId="2567019779" sldId="271"/>
            <ac:spMk id="11" creationId="{D08E1AE2-AA0A-49EE-9AC9-E77A4CCA49E6}"/>
          </ac:spMkLst>
        </pc:spChg>
        <pc:picChg chg="mod">
          <ac:chgData name="Ferguson, Jill (ASD-S)" userId="d557e456-7f44-473d-a134-65f3bc8ac04e" providerId="ADAL" clId="{095CB8BD-AA6F-4000-A9A2-A25ADCFF13CA}" dt="2023-09-22T15:22:33.285" v="41" actId="14826"/>
          <ac:picMkLst>
            <pc:docMk/>
            <pc:sldMk cId="2567019779" sldId="271"/>
            <ac:picMk id="4098" creationId="{724AE89C-BFC3-4CD9-875D-C54E77CE00DC}"/>
          </ac:picMkLst>
        </pc:picChg>
      </pc:sldChg>
      <pc:sldChg chg="addSp modSp mod ord">
        <pc:chgData name="Ferguson, Jill (ASD-S)" userId="d557e456-7f44-473d-a134-65f3bc8ac04e" providerId="ADAL" clId="{095CB8BD-AA6F-4000-A9A2-A25ADCFF13CA}" dt="2023-09-22T15:33:08.237" v="243" actId="14826"/>
        <pc:sldMkLst>
          <pc:docMk/>
          <pc:sldMk cId="3522450579" sldId="272"/>
        </pc:sldMkLst>
        <pc:spChg chg="mod">
          <ac:chgData name="Ferguson, Jill (ASD-S)" userId="d557e456-7f44-473d-a134-65f3bc8ac04e" providerId="ADAL" clId="{095CB8BD-AA6F-4000-A9A2-A25ADCFF13CA}" dt="2023-09-22T15:27:15.864" v="145" actId="20577"/>
          <ac:spMkLst>
            <pc:docMk/>
            <pc:sldMk cId="3522450579" sldId="272"/>
            <ac:spMk id="3" creationId="{A4AB66DF-4578-C360-5E4B-B02D76573FD1}"/>
          </ac:spMkLst>
        </pc:spChg>
        <pc:spChg chg="add mod">
          <ac:chgData name="Ferguson, Jill (ASD-S)" userId="d557e456-7f44-473d-a134-65f3bc8ac04e" providerId="ADAL" clId="{095CB8BD-AA6F-4000-A9A2-A25ADCFF13CA}" dt="2023-09-22T15:33:08.237" v="243" actId="14826"/>
          <ac:spMkLst>
            <pc:docMk/>
            <pc:sldMk cId="3522450579" sldId="272"/>
            <ac:spMk id="4" creationId="{7784506E-4406-B059-594E-CD6B6FA8B697}"/>
          </ac:spMkLst>
        </pc:spChg>
        <pc:picChg chg="mod">
          <ac:chgData name="Ferguson, Jill (ASD-S)" userId="d557e456-7f44-473d-a134-65f3bc8ac04e" providerId="ADAL" clId="{095CB8BD-AA6F-4000-A9A2-A25ADCFF13CA}" dt="2023-09-22T15:33:08.237" v="243" actId="14826"/>
          <ac:picMkLst>
            <pc:docMk/>
            <pc:sldMk cId="3522450579" sldId="272"/>
            <ac:picMk id="6" creationId="{FD27CD25-89C0-2AF6-97C4-47EB3CDDB317}"/>
          </ac:picMkLst>
        </pc:picChg>
      </pc:sldChg>
      <pc:sldChg chg="addSp delSp modSp mod setBg">
        <pc:chgData name="Ferguson, Jill (ASD-S)" userId="d557e456-7f44-473d-a134-65f3bc8ac04e" providerId="ADAL" clId="{095CB8BD-AA6F-4000-A9A2-A25ADCFF13CA}" dt="2023-09-22T16:38:14.960" v="1547" actId="26606"/>
        <pc:sldMkLst>
          <pc:docMk/>
          <pc:sldMk cId="787376447" sldId="273"/>
        </pc:sldMkLst>
        <pc:spChg chg="mod ord">
          <ac:chgData name="Ferguson, Jill (ASD-S)" userId="d557e456-7f44-473d-a134-65f3bc8ac04e" providerId="ADAL" clId="{095CB8BD-AA6F-4000-A9A2-A25ADCFF13CA}" dt="2023-09-22T16:38:14.960" v="1547" actId="26606"/>
          <ac:spMkLst>
            <pc:docMk/>
            <pc:sldMk cId="787376447" sldId="273"/>
            <ac:spMk id="2" creationId="{6964A204-D655-D144-AB2C-C4D631FFE566}"/>
          </ac:spMkLst>
        </pc:spChg>
        <pc:spChg chg="add del">
          <ac:chgData name="Ferguson, Jill (ASD-S)" userId="d557e456-7f44-473d-a134-65f3bc8ac04e" providerId="ADAL" clId="{095CB8BD-AA6F-4000-A9A2-A25ADCFF13CA}" dt="2023-09-22T16:38:14.913" v="1546" actId="26606"/>
          <ac:spMkLst>
            <pc:docMk/>
            <pc:sldMk cId="787376447" sldId="273"/>
            <ac:spMk id="15" creationId="{670D6F2B-93AF-47D6-9378-5E54BE0AC69F}"/>
          </ac:spMkLst>
        </pc:spChg>
        <pc:spChg chg="add del">
          <ac:chgData name="Ferguson, Jill (ASD-S)" userId="d557e456-7f44-473d-a134-65f3bc8ac04e" providerId="ADAL" clId="{095CB8BD-AA6F-4000-A9A2-A25ADCFF13CA}" dt="2023-09-22T16:38:14.913" v="1546" actId="26606"/>
          <ac:spMkLst>
            <pc:docMk/>
            <pc:sldMk cId="787376447" sldId="273"/>
            <ac:spMk id="17" creationId="{2D529E20-662F-4915-ACD7-970C026FDB7F}"/>
          </ac:spMkLst>
        </pc:spChg>
        <pc:spChg chg="add del">
          <ac:chgData name="Ferguson, Jill (ASD-S)" userId="d557e456-7f44-473d-a134-65f3bc8ac04e" providerId="ADAL" clId="{095CB8BD-AA6F-4000-A9A2-A25ADCFF13CA}" dt="2023-09-22T16:38:14.913" v="1546" actId="26606"/>
          <ac:spMkLst>
            <pc:docMk/>
            <pc:sldMk cId="787376447" sldId="273"/>
            <ac:spMk id="19" creationId="{1AD5EB79-7F9A-4BBC-92A5-188382CBA1B6}"/>
          </ac:spMkLst>
        </pc:spChg>
        <pc:spChg chg="add del">
          <ac:chgData name="Ferguson, Jill (ASD-S)" userId="d557e456-7f44-473d-a134-65f3bc8ac04e" providerId="ADAL" clId="{095CB8BD-AA6F-4000-A9A2-A25ADCFF13CA}" dt="2023-09-22T16:38:14.913" v="1546" actId="26606"/>
          <ac:spMkLst>
            <pc:docMk/>
            <pc:sldMk cId="787376447" sldId="273"/>
            <ac:spMk id="21" creationId="{B9B8A17F-DC3A-4D9A-AA53-9BFB894CD7BA}"/>
          </ac:spMkLst>
        </pc:spChg>
        <pc:spChg chg="add">
          <ac:chgData name="Ferguson, Jill (ASD-S)" userId="d557e456-7f44-473d-a134-65f3bc8ac04e" providerId="ADAL" clId="{095CB8BD-AA6F-4000-A9A2-A25ADCFF13CA}" dt="2023-09-22T16:38:14.960" v="1547" actId="26606"/>
          <ac:spMkLst>
            <pc:docMk/>
            <pc:sldMk cId="787376447" sldId="273"/>
            <ac:spMk id="24" creationId="{B8144315-1C5A-4185-A952-25D98D303D46}"/>
          </ac:spMkLst>
        </pc:spChg>
        <pc:grpChg chg="add del">
          <ac:chgData name="Ferguson, Jill (ASD-S)" userId="d557e456-7f44-473d-a134-65f3bc8ac04e" providerId="ADAL" clId="{095CB8BD-AA6F-4000-A9A2-A25ADCFF13CA}" dt="2023-09-22T16:38:14.913" v="1546" actId="26606"/>
          <ac:grpSpMkLst>
            <pc:docMk/>
            <pc:sldMk cId="787376447" sldId="273"/>
            <ac:grpSpMk id="11" creationId="{6503EB0F-2257-4A3E-A73B-E1DE769B459F}"/>
          </ac:grpSpMkLst>
        </pc:grpChg>
        <pc:grpChg chg="add">
          <ac:chgData name="Ferguson, Jill (ASD-S)" userId="d557e456-7f44-473d-a134-65f3bc8ac04e" providerId="ADAL" clId="{095CB8BD-AA6F-4000-A9A2-A25ADCFF13CA}" dt="2023-09-22T16:38:14.960" v="1547" actId="26606"/>
          <ac:grpSpMkLst>
            <pc:docMk/>
            <pc:sldMk cId="787376447" sldId="273"/>
            <ac:grpSpMk id="23" creationId="{4091D54B-59AB-4A5E-8E9E-0421BD66D4FB}"/>
          </ac:grpSpMkLst>
        </pc:grpChg>
        <pc:grpChg chg="add">
          <ac:chgData name="Ferguson, Jill (ASD-S)" userId="d557e456-7f44-473d-a134-65f3bc8ac04e" providerId="ADAL" clId="{095CB8BD-AA6F-4000-A9A2-A25ADCFF13CA}" dt="2023-09-22T16:38:14.960" v="1547" actId="26606"/>
          <ac:grpSpMkLst>
            <pc:docMk/>
            <pc:sldMk cId="787376447" sldId="273"/>
            <ac:grpSpMk id="25" creationId="{25A657F0-42F3-40D3-BC75-7DA1F5C6A225}"/>
          </ac:grpSpMkLst>
        </pc:grpChg>
        <pc:picChg chg="mod">
          <ac:chgData name="Ferguson, Jill (ASD-S)" userId="d557e456-7f44-473d-a134-65f3bc8ac04e" providerId="ADAL" clId="{095CB8BD-AA6F-4000-A9A2-A25ADCFF13CA}" dt="2023-09-22T16:38:14.960" v="1547" actId="26606"/>
          <ac:picMkLst>
            <pc:docMk/>
            <pc:sldMk cId="787376447" sldId="273"/>
            <ac:picMk id="6" creationId="{B175AD57-7D03-31D8-9609-6A01FFD640A7}"/>
          </ac:picMkLst>
        </pc:picChg>
      </pc:sldChg>
      <pc:sldChg chg="addSp modSp mod">
        <pc:chgData name="Ferguson, Jill (ASD-S)" userId="d557e456-7f44-473d-a134-65f3bc8ac04e" providerId="ADAL" clId="{095CB8BD-AA6F-4000-A9A2-A25ADCFF13CA}" dt="2023-09-22T15:41:43.962" v="663" actId="20577"/>
        <pc:sldMkLst>
          <pc:docMk/>
          <pc:sldMk cId="1055438650" sldId="274"/>
        </pc:sldMkLst>
        <pc:spChg chg="add mod">
          <ac:chgData name="Ferguson, Jill (ASD-S)" userId="d557e456-7f44-473d-a134-65f3bc8ac04e" providerId="ADAL" clId="{095CB8BD-AA6F-4000-A9A2-A25ADCFF13CA}" dt="2023-09-22T15:39:35.909" v="450" actId="14826"/>
          <ac:spMkLst>
            <pc:docMk/>
            <pc:sldMk cId="1055438650" sldId="274"/>
            <ac:spMk id="3" creationId="{2E44FB27-C53E-2872-8784-410BF4875191}"/>
          </ac:spMkLst>
        </pc:spChg>
        <pc:spChg chg="mod">
          <ac:chgData name="Ferguson, Jill (ASD-S)" userId="d557e456-7f44-473d-a134-65f3bc8ac04e" providerId="ADAL" clId="{095CB8BD-AA6F-4000-A9A2-A25ADCFF13CA}" dt="2023-09-22T15:41:43.962" v="663" actId="20577"/>
          <ac:spMkLst>
            <pc:docMk/>
            <pc:sldMk cId="1055438650" sldId="274"/>
            <ac:spMk id="4" creationId="{1EF94EB9-6F9B-2572-4E0D-20EEA2CC8037}"/>
          </ac:spMkLst>
        </pc:spChg>
        <pc:picChg chg="mod">
          <ac:chgData name="Ferguson, Jill (ASD-S)" userId="d557e456-7f44-473d-a134-65f3bc8ac04e" providerId="ADAL" clId="{095CB8BD-AA6F-4000-A9A2-A25ADCFF13CA}" dt="2023-09-22T15:39:35.909" v="450" actId="14826"/>
          <ac:picMkLst>
            <pc:docMk/>
            <pc:sldMk cId="1055438650" sldId="274"/>
            <ac:picMk id="6" creationId="{03E9581B-37CB-D875-6A29-5191E7879C98}"/>
          </ac:picMkLst>
        </pc:picChg>
      </pc:sldChg>
      <pc:sldChg chg="addSp modSp mod ord">
        <pc:chgData name="Ferguson, Jill (ASD-S)" userId="d557e456-7f44-473d-a134-65f3bc8ac04e" providerId="ADAL" clId="{095CB8BD-AA6F-4000-A9A2-A25ADCFF13CA}" dt="2023-09-22T15:45:16.649" v="862" actId="14826"/>
        <pc:sldMkLst>
          <pc:docMk/>
          <pc:sldMk cId="3445074987" sldId="275"/>
        </pc:sldMkLst>
        <pc:spChg chg="mod">
          <ac:chgData name="Ferguson, Jill (ASD-S)" userId="d557e456-7f44-473d-a134-65f3bc8ac04e" providerId="ADAL" clId="{095CB8BD-AA6F-4000-A9A2-A25ADCFF13CA}" dt="2023-09-22T15:42:09.421" v="681" actId="20577"/>
          <ac:spMkLst>
            <pc:docMk/>
            <pc:sldMk cId="3445074987" sldId="275"/>
            <ac:spMk id="2" creationId="{B309E21A-CE1B-60B0-B1D5-54D759CBD448}"/>
          </ac:spMkLst>
        </pc:spChg>
        <pc:spChg chg="mod">
          <ac:chgData name="Ferguson, Jill (ASD-S)" userId="d557e456-7f44-473d-a134-65f3bc8ac04e" providerId="ADAL" clId="{095CB8BD-AA6F-4000-A9A2-A25ADCFF13CA}" dt="2023-09-22T15:44:19.314" v="861" actId="20577"/>
          <ac:spMkLst>
            <pc:docMk/>
            <pc:sldMk cId="3445074987" sldId="275"/>
            <ac:spMk id="3" creationId="{F84F37FD-F8D9-682E-A495-CD9C4C0909D6}"/>
          </ac:spMkLst>
        </pc:spChg>
        <pc:spChg chg="add mod">
          <ac:chgData name="Ferguson, Jill (ASD-S)" userId="d557e456-7f44-473d-a134-65f3bc8ac04e" providerId="ADAL" clId="{095CB8BD-AA6F-4000-A9A2-A25ADCFF13CA}" dt="2023-09-22T15:45:16.649" v="862" actId="14826"/>
          <ac:spMkLst>
            <pc:docMk/>
            <pc:sldMk cId="3445074987" sldId="275"/>
            <ac:spMk id="4" creationId="{4A3B1963-E491-0B73-34B9-4C27202B852E}"/>
          </ac:spMkLst>
        </pc:spChg>
        <pc:picChg chg="mod">
          <ac:chgData name="Ferguson, Jill (ASD-S)" userId="d557e456-7f44-473d-a134-65f3bc8ac04e" providerId="ADAL" clId="{095CB8BD-AA6F-4000-A9A2-A25ADCFF13CA}" dt="2023-09-22T15:45:16.649" v="862" actId="14826"/>
          <ac:picMkLst>
            <pc:docMk/>
            <pc:sldMk cId="3445074987" sldId="275"/>
            <ac:picMk id="6" creationId="{D8306F08-E838-4796-49F3-4D4B89256959}"/>
          </ac:picMkLst>
        </pc:picChg>
      </pc:sldChg>
      <pc:sldChg chg="modSp mod">
        <pc:chgData name="Ferguson, Jill (ASD-S)" userId="d557e456-7f44-473d-a134-65f3bc8ac04e" providerId="ADAL" clId="{095CB8BD-AA6F-4000-A9A2-A25ADCFF13CA}" dt="2023-09-22T18:44:36.799" v="1782" actId="20577"/>
        <pc:sldMkLst>
          <pc:docMk/>
          <pc:sldMk cId="3588682219" sldId="277"/>
        </pc:sldMkLst>
        <pc:spChg chg="mod">
          <ac:chgData name="Ferguson, Jill (ASD-S)" userId="d557e456-7f44-473d-a134-65f3bc8ac04e" providerId="ADAL" clId="{095CB8BD-AA6F-4000-A9A2-A25ADCFF13CA}" dt="2023-09-22T18:44:36.799" v="1782" actId="20577"/>
          <ac:spMkLst>
            <pc:docMk/>
            <pc:sldMk cId="3588682219" sldId="277"/>
            <ac:spMk id="3" creationId="{9CC513BD-A096-836F-3458-3896C2FE9ED5}"/>
          </ac:spMkLst>
        </pc:spChg>
      </pc:sldChg>
      <pc:sldChg chg="modSp mod">
        <pc:chgData name="Ferguson, Jill (ASD-S)" userId="d557e456-7f44-473d-a134-65f3bc8ac04e" providerId="ADAL" clId="{095CB8BD-AA6F-4000-A9A2-A25ADCFF13CA}" dt="2023-09-22T16:12:12.481" v="1080" actId="20577"/>
        <pc:sldMkLst>
          <pc:docMk/>
          <pc:sldMk cId="1666629001" sldId="278"/>
        </pc:sldMkLst>
        <pc:spChg chg="mod">
          <ac:chgData name="Ferguson, Jill (ASD-S)" userId="d557e456-7f44-473d-a134-65f3bc8ac04e" providerId="ADAL" clId="{095CB8BD-AA6F-4000-A9A2-A25ADCFF13CA}" dt="2023-09-22T16:12:12.481" v="1080" actId="20577"/>
          <ac:spMkLst>
            <pc:docMk/>
            <pc:sldMk cId="1666629001" sldId="278"/>
            <ac:spMk id="3" creationId="{5B58F715-4FC6-11A2-BB3C-1392A36564E3}"/>
          </ac:spMkLst>
        </pc:spChg>
      </pc:sldChg>
      <pc:sldChg chg="addSp modSp mod ord setBg setClrOvrMap">
        <pc:chgData name="Ferguson, Jill (ASD-S)" userId="d557e456-7f44-473d-a134-65f3bc8ac04e" providerId="ADAL" clId="{095CB8BD-AA6F-4000-A9A2-A25ADCFF13CA}" dt="2023-09-22T16:37:03.200" v="1543" actId="20577"/>
        <pc:sldMkLst>
          <pc:docMk/>
          <pc:sldMk cId="2771195848" sldId="279"/>
        </pc:sldMkLst>
        <pc:spChg chg="mod">
          <ac:chgData name="Ferguson, Jill (ASD-S)" userId="d557e456-7f44-473d-a134-65f3bc8ac04e" providerId="ADAL" clId="{095CB8BD-AA6F-4000-A9A2-A25ADCFF13CA}" dt="2023-09-22T15:27:54.255" v="148" actId="26606"/>
          <ac:spMkLst>
            <pc:docMk/>
            <pc:sldMk cId="2771195848" sldId="279"/>
            <ac:spMk id="2" creationId="{E2104B3F-2BDC-2A46-48CC-98B724083A2C}"/>
          </ac:spMkLst>
        </pc:spChg>
        <pc:spChg chg="mod ord">
          <ac:chgData name="Ferguson, Jill (ASD-S)" userId="d557e456-7f44-473d-a134-65f3bc8ac04e" providerId="ADAL" clId="{095CB8BD-AA6F-4000-A9A2-A25ADCFF13CA}" dt="2023-09-22T16:37:03.200" v="1543" actId="20577"/>
          <ac:spMkLst>
            <pc:docMk/>
            <pc:sldMk cId="2771195848" sldId="279"/>
            <ac:spMk id="3" creationId="{4C1B2889-8438-F5A8-4E96-9227473C51F6}"/>
          </ac:spMkLst>
        </pc:spChg>
        <pc:spChg chg="add mod">
          <ac:chgData name="Ferguson, Jill (ASD-S)" userId="d557e456-7f44-473d-a134-65f3bc8ac04e" providerId="ADAL" clId="{095CB8BD-AA6F-4000-A9A2-A25ADCFF13CA}" dt="2023-09-22T15:28:46.394" v="149" actId="14826"/>
          <ac:spMkLst>
            <pc:docMk/>
            <pc:sldMk cId="2771195848" sldId="279"/>
            <ac:spMk id="4" creationId="{9E0A8753-7F5D-55F8-0995-47A3350EDD35}"/>
          </ac:spMkLst>
        </pc:spChg>
        <pc:spChg chg="add">
          <ac:chgData name="Ferguson, Jill (ASD-S)" userId="d557e456-7f44-473d-a134-65f3bc8ac04e" providerId="ADAL" clId="{095CB8BD-AA6F-4000-A9A2-A25ADCFF13CA}" dt="2023-09-22T15:27:54.255" v="148" actId="26606"/>
          <ac:spMkLst>
            <pc:docMk/>
            <pc:sldMk cId="2771195848" sldId="279"/>
            <ac:spMk id="10" creationId="{510C9632-BB6F-48EE-AB65-501878BA5DB6}"/>
          </ac:spMkLst>
        </pc:spChg>
        <pc:spChg chg="add">
          <ac:chgData name="Ferguson, Jill (ASD-S)" userId="d557e456-7f44-473d-a134-65f3bc8ac04e" providerId="ADAL" clId="{095CB8BD-AA6F-4000-A9A2-A25ADCFF13CA}" dt="2023-09-22T15:27:54.255" v="148" actId="26606"/>
          <ac:spMkLst>
            <pc:docMk/>
            <pc:sldMk cId="2771195848" sldId="279"/>
            <ac:spMk id="12" creationId="{4EC8AAB6-953B-4D29-9967-3C44D06BB4E8}"/>
          </ac:spMkLst>
        </pc:spChg>
        <pc:spChg chg="add">
          <ac:chgData name="Ferguson, Jill (ASD-S)" userId="d557e456-7f44-473d-a134-65f3bc8ac04e" providerId="ADAL" clId="{095CB8BD-AA6F-4000-A9A2-A25ADCFF13CA}" dt="2023-09-22T15:27:54.255" v="148" actId="26606"/>
          <ac:spMkLst>
            <pc:docMk/>
            <pc:sldMk cId="2771195848" sldId="279"/>
            <ac:spMk id="14" creationId="{C89ED458-2326-40DC-9C7B-1A717B6551AD}"/>
          </ac:spMkLst>
        </pc:spChg>
        <pc:spChg chg="add">
          <ac:chgData name="Ferguson, Jill (ASD-S)" userId="d557e456-7f44-473d-a134-65f3bc8ac04e" providerId="ADAL" clId="{095CB8BD-AA6F-4000-A9A2-A25ADCFF13CA}" dt="2023-09-22T15:27:54.255" v="148" actId="26606"/>
          <ac:spMkLst>
            <pc:docMk/>
            <pc:sldMk cId="2771195848" sldId="279"/>
            <ac:spMk id="16" creationId="{6F9D1DE6-E368-4F07-85F9-D5B767477DDF}"/>
          </ac:spMkLst>
        </pc:spChg>
        <pc:spChg chg="add">
          <ac:chgData name="Ferguson, Jill (ASD-S)" userId="d557e456-7f44-473d-a134-65f3bc8ac04e" providerId="ADAL" clId="{095CB8BD-AA6F-4000-A9A2-A25ADCFF13CA}" dt="2023-09-22T15:27:54.255" v="148" actId="26606"/>
          <ac:spMkLst>
            <pc:docMk/>
            <pc:sldMk cId="2771195848" sldId="279"/>
            <ac:spMk id="18" creationId="{F63B1F66-4ACE-4A01-8ADF-F175A9C358B2}"/>
          </ac:spMkLst>
        </pc:spChg>
        <pc:spChg chg="add">
          <ac:chgData name="Ferguson, Jill (ASD-S)" userId="d557e456-7f44-473d-a134-65f3bc8ac04e" providerId="ADAL" clId="{095CB8BD-AA6F-4000-A9A2-A25ADCFF13CA}" dt="2023-09-22T15:27:54.255" v="148" actId="26606"/>
          <ac:spMkLst>
            <pc:docMk/>
            <pc:sldMk cId="2771195848" sldId="279"/>
            <ac:spMk id="20" creationId="{CF8448ED-9332-4A9B-8CAB-B1985E596E20}"/>
          </ac:spMkLst>
        </pc:spChg>
        <pc:spChg chg="add">
          <ac:chgData name="Ferguson, Jill (ASD-S)" userId="d557e456-7f44-473d-a134-65f3bc8ac04e" providerId="ADAL" clId="{095CB8BD-AA6F-4000-A9A2-A25ADCFF13CA}" dt="2023-09-22T15:27:54.255" v="148" actId="26606"/>
          <ac:spMkLst>
            <pc:docMk/>
            <pc:sldMk cId="2771195848" sldId="279"/>
            <ac:spMk id="22" creationId="{ED3A2261-1C75-40FF-8CD6-18C5900C1C8D}"/>
          </ac:spMkLst>
        </pc:spChg>
        <pc:picChg chg="mod">
          <ac:chgData name="Ferguson, Jill (ASD-S)" userId="d557e456-7f44-473d-a134-65f3bc8ac04e" providerId="ADAL" clId="{095CB8BD-AA6F-4000-A9A2-A25ADCFF13CA}" dt="2023-09-22T15:28:46.394" v="149" actId="14826"/>
          <ac:picMkLst>
            <pc:docMk/>
            <pc:sldMk cId="2771195848" sldId="279"/>
            <ac:picMk id="5" creationId="{04AF8AF5-1FA1-955F-48D0-B60FC60218A1}"/>
          </ac:picMkLst>
        </pc:picChg>
      </pc:sldChg>
      <pc:sldChg chg="addSp delSp modSp mod setBg setClrOvrMap">
        <pc:chgData name="Ferguson, Jill (ASD-S)" userId="d557e456-7f44-473d-a134-65f3bc8ac04e" providerId="ADAL" clId="{095CB8BD-AA6F-4000-A9A2-A25ADCFF13CA}" dt="2023-09-22T15:46:23.181" v="866" actId="26606"/>
        <pc:sldMkLst>
          <pc:docMk/>
          <pc:sldMk cId="2127875601" sldId="280"/>
        </pc:sldMkLst>
        <pc:spChg chg="mod">
          <ac:chgData name="Ferguson, Jill (ASD-S)" userId="d557e456-7f44-473d-a134-65f3bc8ac04e" providerId="ADAL" clId="{095CB8BD-AA6F-4000-A9A2-A25ADCFF13CA}" dt="2023-09-22T15:46:23.181" v="866" actId="26606"/>
          <ac:spMkLst>
            <pc:docMk/>
            <pc:sldMk cId="2127875601" sldId="280"/>
            <ac:spMk id="2" creationId="{C11AD0E1-60EE-D355-7F17-82934E3BA0C4}"/>
          </ac:spMkLst>
        </pc:spChg>
        <pc:spChg chg="mod ord">
          <ac:chgData name="Ferguson, Jill (ASD-S)" userId="d557e456-7f44-473d-a134-65f3bc8ac04e" providerId="ADAL" clId="{095CB8BD-AA6F-4000-A9A2-A25ADCFF13CA}" dt="2023-09-22T15:46:23.181" v="866" actId="26606"/>
          <ac:spMkLst>
            <pc:docMk/>
            <pc:sldMk cId="2127875601" sldId="280"/>
            <ac:spMk id="3" creationId="{0C4A2396-FC1B-9B84-FB1D-040FA0AAF39F}"/>
          </ac:spMkLst>
        </pc:spChg>
        <pc:spChg chg="add del">
          <ac:chgData name="Ferguson, Jill (ASD-S)" userId="d557e456-7f44-473d-a134-65f3bc8ac04e" providerId="ADAL" clId="{095CB8BD-AA6F-4000-A9A2-A25ADCFF13CA}" dt="2023-09-22T15:46:23.115" v="865" actId="26606"/>
          <ac:spMkLst>
            <pc:docMk/>
            <pc:sldMk cId="2127875601" sldId="280"/>
            <ac:spMk id="22" creationId="{59647F54-801D-44AB-8284-EDDFF7763139}"/>
          </ac:spMkLst>
        </pc:spChg>
        <pc:spChg chg="add del">
          <ac:chgData name="Ferguson, Jill (ASD-S)" userId="d557e456-7f44-473d-a134-65f3bc8ac04e" providerId="ADAL" clId="{095CB8BD-AA6F-4000-A9A2-A25ADCFF13CA}" dt="2023-09-22T15:46:23.115" v="865" actId="26606"/>
          <ac:spMkLst>
            <pc:docMk/>
            <pc:sldMk cId="2127875601" sldId="280"/>
            <ac:spMk id="24" creationId="{89EA2611-DCBA-4E97-A2B2-9A466E76BDA4}"/>
          </ac:spMkLst>
        </pc:spChg>
        <pc:spChg chg="add del">
          <ac:chgData name="Ferguson, Jill (ASD-S)" userId="d557e456-7f44-473d-a134-65f3bc8ac04e" providerId="ADAL" clId="{095CB8BD-AA6F-4000-A9A2-A25ADCFF13CA}" dt="2023-09-22T15:46:23.115" v="865" actId="26606"/>
          <ac:spMkLst>
            <pc:docMk/>
            <pc:sldMk cId="2127875601" sldId="280"/>
            <ac:spMk id="26" creationId="{BBC615D1-6E12-40EF-915B-316CFDB550D5}"/>
          </ac:spMkLst>
        </pc:spChg>
        <pc:spChg chg="add del">
          <ac:chgData name="Ferguson, Jill (ASD-S)" userId="d557e456-7f44-473d-a134-65f3bc8ac04e" providerId="ADAL" clId="{095CB8BD-AA6F-4000-A9A2-A25ADCFF13CA}" dt="2023-09-22T15:46:23.115" v="865" actId="26606"/>
          <ac:spMkLst>
            <pc:docMk/>
            <pc:sldMk cId="2127875601" sldId="280"/>
            <ac:spMk id="28" creationId="{B9797D36-DE1E-47CD-881A-6C1F5828261B}"/>
          </ac:spMkLst>
        </pc:spChg>
        <pc:spChg chg="add del">
          <ac:chgData name="Ferguson, Jill (ASD-S)" userId="d557e456-7f44-473d-a134-65f3bc8ac04e" providerId="ADAL" clId="{095CB8BD-AA6F-4000-A9A2-A25ADCFF13CA}" dt="2023-09-22T15:46:23.115" v="865" actId="26606"/>
          <ac:spMkLst>
            <pc:docMk/>
            <pc:sldMk cId="2127875601" sldId="280"/>
            <ac:spMk id="30" creationId="{4A2FAF1F-F462-46AF-A9E6-CC93C4E2C359}"/>
          </ac:spMkLst>
        </pc:spChg>
        <pc:spChg chg="add del">
          <ac:chgData name="Ferguson, Jill (ASD-S)" userId="d557e456-7f44-473d-a134-65f3bc8ac04e" providerId="ADAL" clId="{095CB8BD-AA6F-4000-A9A2-A25ADCFF13CA}" dt="2023-09-22T15:46:23.115" v="865" actId="26606"/>
          <ac:spMkLst>
            <pc:docMk/>
            <pc:sldMk cId="2127875601" sldId="280"/>
            <ac:spMk id="32" creationId="{7146BED8-BAE9-42C5-A3DD-7B946445DB8C}"/>
          </ac:spMkLst>
        </pc:spChg>
        <pc:spChg chg="add del">
          <ac:chgData name="Ferguson, Jill (ASD-S)" userId="d557e456-7f44-473d-a134-65f3bc8ac04e" providerId="ADAL" clId="{095CB8BD-AA6F-4000-A9A2-A25ADCFF13CA}" dt="2023-09-22T15:46:23.115" v="865" actId="26606"/>
          <ac:spMkLst>
            <pc:docMk/>
            <pc:sldMk cId="2127875601" sldId="280"/>
            <ac:spMk id="34" creationId="{15765FE8-B62F-41E4-A73C-74C91A8FD945}"/>
          </ac:spMkLst>
        </pc:spChg>
        <pc:spChg chg="add">
          <ac:chgData name="Ferguson, Jill (ASD-S)" userId="d557e456-7f44-473d-a134-65f3bc8ac04e" providerId="ADAL" clId="{095CB8BD-AA6F-4000-A9A2-A25ADCFF13CA}" dt="2023-09-22T15:46:23.181" v="866" actId="26606"/>
          <ac:spMkLst>
            <pc:docMk/>
            <pc:sldMk cId="2127875601" sldId="280"/>
            <ac:spMk id="36" creationId="{ED3A2261-1C75-40FF-8CD6-18C5900C1C8D}"/>
          </ac:spMkLst>
        </pc:spChg>
        <pc:spChg chg="add">
          <ac:chgData name="Ferguson, Jill (ASD-S)" userId="d557e456-7f44-473d-a134-65f3bc8ac04e" providerId="ADAL" clId="{095CB8BD-AA6F-4000-A9A2-A25ADCFF13CA}" dt="2023-09-22T15:46:23.181" v="866" actId="26606"/>
          <ac:spMkLst>
            <pc:docMk/>
            <pc:sldMk cId="2127875601" sldId="280"/>
            <ac:spMk id="47" creationId="{59647F54-801D-44AB-8284-EDDFF7763139}"/>
          </ac:spMkLst>
        </pc:spChg>
        <pc:spChg chg="add">
          <ac:chgData name="Ferguson, Jill (ASD-S)" userId="d557e456-7f44-473d-a134-65f3bc8ac04e" providerId="ADAL" clId="{095CB8BD-AA6F-4000-A9A2-A25ADCFF13CA}" dt="2023-09-22T15:46:23.181" v="866" actId="26606"/>
          <ac:spMkLst>
            <pc:docMk/>
            <pc:sldMk cId="2127875601" sldId="280"/>
            <ac:spMk id="48" creationId="{510C9632-BB6F-48EE-AB65-501878BA5DB6}"/>
          </ac:spMkLst>
        </pc:spChg>
        <pc:spChg chg="add">
          <ac:chgData name="Ferguson, Jill (ASD-S)" userId="d557e456-7f44-473d-a134-65f3bc8ac04e" providerId="ADAL" clId="{095CB8BD-AA6F-4000-A9A2-A25ADCFF13CA}" dt="2023-09-22T15:46:23.181" v="866" actId="26606"/>
          <ac:spMkLst>
            <pc:docMk/>
            <pc:sldMk cId="2127875601" sldId="280"/>
            <ac:spMk id="49" creationId="{4EC8AAB6-953B-4D29-9967-3C44D06BB4E8}"/>
          </ac:spMkLst>
        </pc:spChg>
        <pc:spChg chg="add">
          <ac:chgData name="Ferguson, Jill (ASD-S)" userId="d557e456-7f44-473d-a134-65f3bc8ac04e" providerId="ADAL" clId="{095CB8BD-AA6F-4000-A9A2-A25ADCFF13CA}" dt="2023-09-22T15:46:23.181" v="866" actId="26606"/>
          <ac:spMkLst>
            <pc:docMk/>
            <pc:sldMk cId="2127875601" sldId="280"/>
            <ac:spMk id="50" creationId="{C89ED458-2326-40DC-9C7B-1A717B6551AD}"/>
          </ac:spMkLst>
        </pc:spChg>
        <pc:spChg chg="add">
          <ac:chgData name="Ferguson, Jill (ASD-S)" userId="d557e456-7f44-473d-a134-65f3bc8ac04e" providerId="ADAL" clId="{095CB8BD-AA6F-4000-A9A2-A25ADCFF13CA}" dt="2023-09-22T15:46:23.181" v="866" actId="26606"/>
          <ac:spMkLst>
            <pc:docMk/>
            <pc:sldMk cId="2127875601" sldId="280"/>
            <ac:spMk id="51" creationId="{6F9D1DE6-E368-4F07-85F9-D5B767477DDF}"/>
          </ac:spMkLst>
        </pc:spChg>
        <pc:spChg chg="add">
          <ac:chgData name="Ferguson, Jill (ASD-S)" userId="d557e456-7f44-473d-a134-65f3bc8ac04e" providerId="ADAL" clId="{095CB8BD-AA6F-4000-A9A2-A25ADCFF13CA}" dt="2023-09-22T15:46:23.181" v="866" actId="26606"/>
          <ac:spMkLst>
            <pc:docMk/>
            <pc:sldMk cId="2127875601" sldId="280"/>
            <ac:spMk id="52" creationId="{F63B1F66-4ACE-4A01-8ADF-F175A9C358B2}"/>
          </ac:spMkLst>
        </pc:spChg>
        <pc:spChg chg="add">
          <ac:chgData name="Ferguson, Jill (ASD-S)" userId="d557e456-7f44-473d-a134-65f3bc8ac04e" providerId="ADAL" clId="{095CB8BD-AA6F-4000-A9A2-A25ADCFF13CA}" dt="2023-09-22T15:46:23.181" v="866" actId="26606"/>
          <ac:spMkLst>
            <pc:docMk/>
            <pc:sldMk cId="2127875601" sldId="280"/>
            <ac:spMk id="53" creationId="{CF8448ED-9332-4A9B-8CAB-B1985E596E20}"/>
          </ac:spMkLst>
        </pc:spChg>
        <pc:grpChg chg="add del">
          <ac:chgData name="Ferguson, Jill (ASD-S)" userId="d557e456-7f44-473d-a134-65f3bc8ac04e" providerId="ADAL" clId="{095CB8BD-AA6F-4000-A9A2-A25ADCFF13CA}" dt="2023-09-22T15:46:23.115" v="865" actId="26606"/>
          <ac:grpSpMkLst>
            <pc:docMk/>
            <pc:sldMk cId="2127875601" sldId="280"/>
            <ac:grpSpMk id="11" creationId="{FAEF28A3-012D-4640-B8B8-1EF6EAF7233B}"/>
          </ac:grpSpMkLst>
        </pc:grpChg>
        <pc:grpChg chg="add">
          <ac:chgData name="Ferguson, Jill (ASD-S)" userId="d557e456-7f44-473d-a134-65f3bc8ac04e" providerId="ADAL" clId="{095CB8BD-AA6F-4000-A9A2-A25ADCFF13CA}" dt="2023-09-22T15:46:23.181" v="866" actId="26606"/>
          <ac:grpSpMkLst>
            <pc:docMk/>
            <pc:sldMk cId="2127875601" sldId="280"/>
            <ac:grpSpMk id="37" creationId="{FAEF28A3-012D-4640-B8B8-1EF6EAF7233B}"/>
          </ac:grpSpMkLst>
        </pc:grpChg>
        <pc:picChg chg="mod">
          <ac:chgData name="Ferguson, Jill (ASD-S)" userId="d557e456-7f44-473d-a134-65f3bc8ac04e" providerId="ADAL" clId="{095CB8BD-AA6F-4000-A9A2-A25ADCFF13CA}" dt="2023-09-22T15:46:23.181" v="866" actId="26606"/>
          <ac:picMkLst>
            <pc:docMk/>
            <pc:sldMk cId="2127875601" sldId="280"/>
            <ac:picMk id="6" creationId="{8B146C6B-2B31-8632-5D83-8E6936CFCC45}"/>
          </ac:picMkLst>
        </pc:picChg>
      </pc:sldChg>
      <pc:sldChg chg="modSp mod">
        <pc:chgData name="Ferguson, Jill (ASD-S)" userId="d557e456-7f44-473d-a134-65f3bc8ac04e" providerId="ADAL" clId="{095CB8BD-AA6F-4000-A9A2-A25ADCFF13CA}" dt="2023-09-22T16:49:07.733" v="1671" actId="20577"/>
        <pc:sldMkLst>
          <pc:docMk/>
          <pc:sldMk cId="454901867" sldId="281"/>
        </pc:sldMkLst>
        <pc:spChg chg="mod">
          <ac:chgData name="Ferguson, Jill (ASD-S)" userId="d557e456-7f44-473d-a134-65f3bc8ac04e" providerId="ADAL" clId="{095CB8BD-AA6F-4000-A9A2-A25ADCFF13CA}" dt="2023-09-22T16:49:07.733" v="1671" actId="20577"/>
          <ac:spMkLst>
            <pc:docMk/>
            <pc:sldMk cId="454901867" sldId="281"/>
            <ac:spMk id="3" creationId="{2377D9BD-306F-12BD-8A21-A77DFDB9FF9C}"/>
          </ac:spMkLst>
        </pc:spChg>
      </pc:sldChg>
      <pc:sldChg chg="modSp new del mod">
        <pc:chgData name="Ferguson, Jill (ASD-S)" userId="d557e456-7f44-473d-a134-65f3bc8ac04e" providerId="ADAL" clId="{095CB8BD-AA6F-4000-A9A2-A25ADCFF13CA}" dt="2023-09-22T15:49:15.684" v="883" actId="2696"/>
        <pc:sldMkLst>
          <pc:docMk/>
          <pc:sldMk cId="2429905699" sldId="283"/>
        </pc:sldMkLst>
        <pc:spChg chg="mod">
          <ac:chgData name="Ferguson, Jill (ASD-S)" userId="d557e456-7f44-473d-a134-65f3bc8ac04e" providerId="ADAL" clId="{095CB8BD-AA6F-4000-A9A2-A25ADCFF13CA}" dt="2023-09-22T15:48:43.464" v="881" actId="20577"/>
          <ac:spMkLst>
            <pc:docMk/>
            <pc:sldMk cId="2429905699" sldId="283"/>
            <ac:spMk id="2" creationId="{978C715F-2006-D40C-615A-18FD97FC4D73}"/>
          </ac:spMkLst>
        </pc:spChg>
      </pc:sldChg>
      <pc:sldChg chg="addSp delSp modSp new mod setBg modAnim">
        <pc:chgData name="Ferguson, Jill (ASD-S)" userId="d557e456-7f44-473d-a134-65f3bc8ac04e" providerId="ADAL" clId="{095CB8BD-AA6F-4000-A9A2-A25ADCFF13CA}" dt="2023-09-22T15:54:38.069" v="1030" actId="255"/>
        <pc:sldMkLst>
          <pc:docMk/>
          <pc:sldMk cId="2947390260" sldId="284"/>
        </pc:sldMkLst>
        <pc:spChg chg="mod">
          <ac:chgData name="Ferguson, Jill (ASD-S)" userId="d557e456-7f44-473d-a134-65f3bc8ac04e" providerId="ADAL" clId="{095CB8BD-AA6F-4000-A9A2-A25ADCFF13CA}" dt="2023-09-22T15:54:24.010" v="1029" actId="26606"/>
          <ac:spMkLst>
            <pc:docMk/>
            <pc:sldMk cId="2947390260" sldId="284"/>
            <ac:spMk id="2" creationId="{A1A95CFC-CDD0-526D-FA30-8696AB1005A6}"/>
          </ac:spMkLst>
        </pc:spChg>
        <pc:spChg chg="del">
          <ac:chgData name="Ferguson, Jill (ASD-S)" userId="d557e456-7f44-473d-a134-65f3bc8ac04e" providerId="ADAL" clId="{095CB8BD-AA6F-4000-A9A2-A25ADCFF13CA}" dt="2023-09-22T15:53:09.037" v="1027" actId="931"/>
          <ac:spMkLst>
            <pc:docMk/>
            <pc:sldMk cId="2947390260" sldId="284"/>
            <ac:spMk id="3" creationId="{2A14279B-FEEB-D09A-9EF3-087D3CC33961}"/>
          </ac:spMkLst>
        </pc:spChg>
        <pc:spChg chg="mod">
          <ac:chgData name="Ferguson, Jill (ASD-S)" userId="d557e456-7f44-473d-a134-65f3bc8ac04e" providerId="ADAL" clId="{095CB8BD-AA6F-4000-A9A2-A25ADCFF13CA}" dt="2023-09-22T15:54:38.069" v="1030" actId="255"/>
          <ac:spMkLst>
            <pc:docMk/>
            <pc:sldMk cId="2947390260" sldId="284"/>
            <ac:spMk id="4" creationId="{336F5C28-8A18-F056-6AC1-F01683ED3667}"/>
          </ac:spMkLst>
        </pc:spChg>
        <pc:spChg chg="add">
          <ac:chgData name="Ferguson, Jill (ASD-S)" userId="d557e456-7f44-473d-a134-65f3bc8ac04e" providerId="ADAL" clId="{095CB8BD-AA6F-4000-A9A2-A25ADCFF13CA}" dt="2023-09-22T15:54:24.010" v="1029" actId="26606"/>
          <ac:spMkLst>
            <pc:docMk/>
            <pc:sldMk cId="2947390260" sldId="284"/>
            <ac:spMk id="22" creationId="{59647F54-801D-44AB-8284-EDDFF7763139}"/>
          </ac:spMkLst>
        </pc:spChg>
        <pc:spChg chg="add">
          <ac:chgData name="Ferguson, Jill (ASD-S)" userId="d557e456-7f44-473d-a134-65f3bc8ac04e" providerId="ADAL" clId="{095CB8BD-AA6F-4000-A9A2-A25ADCFF13CA}" dt="2023-09-22T15:54:24.010" v="1029" actId="26606"/>
          <ac:spMkLst>
            <pc:docMk/>
            <pc:sldMk cId="2947390260" sldId="284"/>
            <ac:spMk id="24" creationId="{56981798-4550-46DA-9172-4846E2FB66EC}"/>
          </ac:spMkLst>
        </pc:spChg>
        <pc:spChg chg="add">
          <ac:chgData name="Ferguson, Jill (ASD-S)" userId="d557e456-7f44-473d-a134-65f3bc8ac04e" providerId="ADAL" clId="{095CB8BD-AA6F-4000-A9A2-A25ADCFF13CA}" dt="2023-09-22T15:54:24.010" v="1029" actId="26606"/>
          <ac:spMkLst>
            <pc:docMk/>
            <pc:sldMk cId="2947390260" sldId="284"/>
            <ac:spMk id="26" creationId="{D82EB7D3-3AD8-4ED1-9E1A-2906E14635E3}"/>
          </ac:spMkLst>
        </pc:spChg>
        <pc:spChg chg="add">
          <ac:chgData name="Ferguson, Jill (ASD-S)" userId="d557e456-7f44-473d-a134-65f3bc8ac04e" providerId="ADAL" clId="{095CB8BD-AA6F-4000-A9A2-A25ADCFF13CA}" dt="2023-09-22T15:54:24.010" v="1029" actId="26606"/>
          <ac:spMkLst>
            <pc:docMk/>
            <pc:sldMk cId="2947390260" sldId="284"/>
            <ac:spMk id="28" creationId="{2D529E20-662F-4915-ACD7-970C026FDB7F}"/>
          </ac:spMkLst>
        </pc:spChg>
        <pc:grpChg chg="add">
          <ac:chgData name="Ferguson, Jill (ASD-S)" userId="d557e456-7f44-473d-a134-65f3bc8ac04e" providerId="ADAL" clId="{095CB8BD-AA6F-4000-A9A2-A25ADCFF13CA}" dt="2023-09-22T15:54:24.010" v="1029" actId="26606"/>
          <ac:grpSpMkLst>
            <pc:docMk/>
            <pc:sldMk cId="2947390260" sldId="284"/>
            <ac:grpSpMk id="11" creationId="{FAEF28A3-012D-4640-B8B8-1EF6EAF7233B}"/>
          </ac:grpSpMkLst>
        </pc:grpChg>
        <pc:picChg chg="add mod ord">
          <ac:chgData name="Ferguson, Jill (ASD-S)" userId="d557e456-7f44-473d-a134-65f3bc8ac04e" providerId="ADAL" clId="{095CB8BD-AA6F-4000-A9A2-A25ADCFF13CA}" dt="2023-09-22T15:54:24.010" v="1029" actId="26606"/>
          <ac:picMkLst>
            <pc:docMk/>
            <pc:sldMk cId="2947390260" sldId="284"/>
            <ac:picMk id="6" creationId="{9BF3CE2A-672D-DC19-2D1C-C1696F8625FF}"/>
          </ac:picMkLst>
        </pc:picChg>
      </pc:sldChg>
      <pc:sldChg chg="addSp delSp modSp new mod setBg setClrOvrMap">
        <pc:chgData name="Ferguson, Jill (ASD-S)" userId="d557e456-7f44-473d-a134-65f3bc8ac04e" providerId="ADAL" clId="{095CB8BD-AA6F-4000-A9A2-A25ADCFF13CA}" dt="2023-09-22T16:35:36.291" v="1515" actId="20577"/>
        <pc:sldMkLst>
          <pc:docMk/>
          <pc:sldMk cId="3495077007" sldId="286"/>
        </pc:sldMkLst>
        <pc:spChg chg="mod ord">
          <ac:chgData name="Ferguson, Jill (ASD-S)" userId="d557e456-7f44-473d-a134-65f3bc8ac04e" providerId="ADAL" clId="{095CB8BD-AA6F-4000-A9A2-A25ADCFF13CA}" dt="2023-09-22T16:32:55.523" v="1385" actId="26606"/>
          <ac:spMkLst>
            <pc:docMk/>
            <pc:sldMk cId="3495077007" sldId="286"/>
            <ac:spMk id="2" creationId="{6B846DD9-2BFC-BA71-F55C-AB00F9354DF8}"/>
          </ac:spMkLst>
        </pc:spChg>
        <pc:spChg chg="del">
          <ac:chgData name="Ferguson, Jill (ASD-S)" userId="d557e456-7f44-473d-a134-65f3bc8ac04e" providerId="ADAL" clId="{095CB8BD-AA6F-4000-A9A2-A25ADCFF13CA}" dt="2023-09-22T16:30:39.114" v="1379" actId="931"/>
          <ac:spMkLst>
            <pc:docMk/>
            <pc:sldMk cId="3495077007" sldId="286"/>
            <ac:spMk id="3" creationId="{D38BA6CB-ABCB-253A-C707-EA3A925D7097}"/>
          </ac:spMkLst>
        </pc:spChg>
        <pc:spChg chg="mod">
          <ac:chgData name="Ferguson, Jill (ASD-S)" userId="d557e456-7f44-473d-a134-65f3bc8ac04e" providerId="ADAL" clId="{095CB8BD-AA6F-4000-A9A2-A25ADCFF13CA}" dt="2023-09-22T16:35:36.291" v="1515" actId="20577"/>
          <ac:spMkLst>
            <pc:docMk/>
            <pc:sldMk cId="3495077007" sldId="286"/>
            <ac:spMk id="4" creationId="{9E1644C0-D333-8B3C-8139-9823C42F3B32}"/>
          </ac:spMkLst>
        </pc:spChg>
        <pc:spChg chg="add del">
          <ac:chgData name="Ferguson, Jill (ASD-S)" userId="d557e456-7f44-473d-a134-65f3bc8ac04e" providerId="ADAL" clId="{095CB8BD-AA6F-4000-A9A2-A25ADCFF13CA}" dt="2023-09-22T16:32:28.814" v="1382" actId="26606"/>
          <ac:spMkLst>
            <pc:docMk/>
            <pc:sldMk cId="3495077007" sldId="286"/>
            <ac:spMk id="22" creationId="{59647F54-801D-44AB-8284-EDDFF7763139}"/>
          </ac:spMkLst>
        </pc:spChg>
        <pc:spChg chg="add del">
          <ac:chgData name="Ferguson, Jill (ASD-S)" userId="d557e456-7f44-473d-a134-65f3bc8ac04e" providerId="ADAL" clId="{095CB8BD-AA6F-4000-A9A2-A25ADCFF13CA}" dt="2023-09-22T16:32:28.814" v="1382" actId="26606"/>
          <ac:spMkLst>
            <pc:docMk/>
            <pc:sldMk cId="3495077007" sldId="286"/>
            <ac:spMk id="24" creationId="{510C9632-BB6F-48EE-AB65-501878BA5DB6}"/>
          </ac:spMkLst>
        </pc:spChg>
        <pc:spChg chg="add del">
          <ac:chgData name="Ferguson, Jill (ASD-S)" userId="d557e456-7f44-473d-a134-65f3bc8ac04e" providerId="ADAL" clId="{095CB8BD-AA6F-4000-A9A2-A25ADCFF13CA}" dt="2023-09-22T16:32:28.814" v="1382" actId="26606"/>
          <ac:spMkLst>
            <pc:docMk/>
            <pc:sldMk cId="3495077007" sldId="286"/>
            <ac:spMk id="26" creationId="{4EC8AAB6-953B-4D29-9967-3C44D06BB4E8}"/>
          </ac:spMkLst>
        </pc:spChg>
        <pc:spChg chg="add del">
          <ac:chgData name="Ferguson, Jill (ASD-S)" userId="d557e456-7f44-473d-a134-65f3bc8ac04e" providerId="ADAL" clId="{095CB8BD-AA6F-4000-A9A2-A25ADCFF13CA}" dt="2023-09-22T16:32:28.814" v="1382" actId="26606"/>
          <ac:spMkLst>
            <pc:docMk/>
            <pc:sldMk cId="3495077007" sldId="286"/>
            <ac:spMk id="28" creationId="{C89ED458-2326-40DC-9C7B-1A717B6551AD}"/>
          </ac:spMkLst>
        </pc:spChg>
        <pc:spChg chg="add del">
          <ac:chgData name="Ferguson, Jill (ASD-S)" userId="d557e456-7f44-473d-a134-65f3bc8ac04e" providerId="ADAL" clId="{095CB8BD-AA6F-4000-A9A2-A25ADCFF13CA}" dt="2023-09-22T16:32:28.814" v="1382" actId="26606"/>
          <ac:spMkLst>
            <pc:docMk/>
            <pc:sldMk cId="3495077007" sldId="286"/>
            <ac:spMk id="30" creationId="{6F9D1DE6-E368-4F07-85F9-D5B767477DDF}"/>
          </ac:spMkLst>
        </pc:spChg>
        <pc:spChg chg="add del">
          <ac:chgData name="Ferguson, Jill (ASD-S)" userId="d557e456-7f44-473d-a134-65f3bc8ac04e" providerId="ADAL" clId="{095CB8BD-AA6F-4000-A9A2-A25ADCFF13CA}" dt="2023-09-22T16:32:28.814" v="1382" actId="26606"/>
          <ac:spMkLst>
            <pc:docMk/>
            <pc:sldMk cId="3495077007" sldId="286"/>
            <ac:spMk id="32" creationId="{F63B1F66-4ACE-4A01-8ADF-F175A9C358B2}"/>
          </ac:spMkLst>
        </pc:spChg>
        <pc:spChg chg="add del">
          <ac:chgData name="Ferguson, Jill (ASD-S)" userId="d557e456-7f44-473d-a134-65f3bc8ac04e" providerId="ADAL" clId="{095CB8BD-AA6F-4000-A9A2-A25ADCFF13CA}" dt="2023-09-22T16:32:28.814" v="1382" actId="26606"/>
          <ac:spMkLst>
            <pc:docMk/>
            <pc:sldMk cId="3495077007" sldId="286"/>
            <ac:spMk id="34" creationId="{CF8448ED-9332-4A9B-8CAB-B1985E596E20}"/>
          </ac:spMkLst>
        </pc:spChg>
        <pc:spChg chg="add del">
          <ac:chgData name="Ferguson, Jill (ASD-S)" userId="d557e456-7f44-473d-a134-65f3bc8ac04e" providerId="ADAL" clId="{095CB8BD-AA6F-4000-A9A2-A25ADCFF13CA}" dt="2023-09-22T16:32:28.814" v="1382" actId="26606"/>
          <ac:spMkLst>
            <pc:docMk/>
            <pc:sldMk cId="3495077007" sldId="286"/>
            <ac:spMk id="36" creationId="{ED3A2261-1C75-40FF-8CD6-18C5900C1C8D}"/>
          </ac:spMkLst>
        </pc:spChg>
        <pc:spChg chg="add del">
          <ac:chgData name="Ferguson, Jill (ASD-S)" userId="d557e456-7f44-473d-a134-65f3bc8ac04e" providerId="ADAL" clId="{095CB8BD-AA6F-4000-A9A2-A25ADCFF13CA}" dt="2023-09-22T16:32:55.476" v="1384" actId="26606"/>
          <ac:spMkLst>
            <pc:docMk/>
            <pc:sldMk cId="3495077007" sldId="286"/>
            <ac:spMk id="39" creationId="{59647F54-801D-44AB-8284-EDDFF7763139}"/>
          </ac:spMkLst>
        </pc:spChg>
        <pc:spChg chg="add del">
          <ac:chgData name="Ferguson, Jill (ASD-S)" userId="d557e456-7f44-473d-a134-65f3bc8ac04e" providerId="ADAL" clId="{095CB8BD-AA6F-4000-A9A2-A25ADCFF13CA}" dt="2023-09-22T16:32:55.476" v="1384" actId="26606"/>
          <ac:spMkLst>
            <pc:docMk/>
            <pc:sldMk cId="3495077007" sldId="286"/>
            <ac:spMk id="40" creationId="{E4F17063-EDA4-417B-946F-BA357F3B390D}"/>
          </ac:spMkLst>
        </pc:spChg>
        <pc:spChg chg="add del">
          <ac:chgData name="Ferguson, Jill (ASD-S)" userId="d557e456-7f44-473d-a134-65f3bc8ac04e" providerId="ADAL" clId="{095CB8BD-AA6F-4000-A9A2-A25ADCFF13CA}" dt="2023-09-22T16:32:55.476" v="1384" actId="26606"/>
          <ac:spMkLst>
            <pc:docMk/>
            <pc:sldMk cId="3495077007" sldId="286"/>
            <ac:spMk id="41" creationId="{D36F3EEA-55D4-4677-80E7-92D00B8F343B}"/>
          </ac:spMkLst>
        </pc:spChg>
        <pc:spChg chg="add del">
          <ac:chgData name="Ferguson, Jill (ASD-S)" userId="d557e456-7f44-473d-a134-65f3bc8ac04e" providerId="ADAL" clId="{095CB8BD-AA6F-4000-A9A2-A25ADCFF13CA}" dt="2023-09-22T16:32:55.476" v="1384" actId="26606"/>
          <ac:spMkLst>
            <pc:docMk/>
            <pc:sldMk cId="3495077007" sldId="286"/>
            <ac:spMk id="42" creationId="{C91E93A7-6C7F-4F77-9CB0-280D958EF4D2}"/>
          </ac:spMkLst>
        </pc:spChg>
        <pc:spChg chg="add">
          <ac:chgData name="Ferguson, Jill (ASD-S)" userId="d557e456-7f44-473d-a134-65f3bc8ac04e" providerId="ADAL" clId="{095CB8BD-AA6F-4000-A9A2-A25ADCFF13CA}" dt="2023-09-22T16:32:55.523" v="1385" actId="26606"/>
          <ac:spMkLst>
            <pc:docMk/>
            <pc:sldMk cId="3495077007" sldId="286"/>
            <ac:spMk id="45" creationId="{59647F54-801D-44AB-8284-EDDFF7763139}"/>
          </ac:spMkLst>
        </pc:spChg>
        <pc:grpChg chg="add del">
          <ac:chgData name="Ferguson, Jill (ASD-S)" userId="d557e456-7f44-473d-a134-65f3bc8ac04e" providerId="ADAL" clId="{095CB8BD-AA6F-4000-A9A2-A25ADCFF13CA}" dt="2023-09-22T16:32:28.814" v="1382" actId="26606"/>
          <ac:grpSpMkLst>
            <pc:docMk/>
            <pc:sldMk cId="3495077007" sldId="286"/>
            <ac:grpSpMk id="11" creationId="{FAEF28A3-012D-4640-B8B8-1EF6EAF7233B}"/>
          </ac:grpSpMkLst>
        </pc:grpChg>
        <pc:grpChg chg="add del">
          <ac:chgData name="Ferguson, Jill (ASD-S)" userId="d557e456-7f44-473d-a134-65f3bc8ac04e" providerId="ADAL" clId="{095CB8BD-AA6F-4000-A9A2-A25ADCFF13CA}" dt="2023-09-22T16:32:55.476" v="1384" actId="26606"/>
          <ac:grpSpMkLst>
            <pc:docMk/>
            <pc:sldMk cId="3495077007" sldId="286"/>
            <ac:grpSpMk id="38" creationId="{FAEF28A3-012D-4640-B8B8-1EF6EAF7233B}"/>
          </ac:grpSpMkLst>
        </pc:grpChg>
        <pc:grpChg chg="add">
          <ac:chgData name="Ferguson, Jill (ASD-S)" userId="d557e456-7f44-473d-a134-65f3bc8ac04e" providerId="ADAL" clId="{095CB8BD-AA6F-4000-A9A2-A25ADCFF13CA}" dt="2023-09-22T16:32:55.523" v="1385" actId="26606"/>
          <ac:grpSpMkLst>
            <pc:docMk/>
            <pc:sldMk cId="3495077007" sldId="286"/>
            <ac:grpSpMk id="44" creationId="{FAEF28A3-012D-4640-B8B8-1EF6EAF7233B}"/>
          </ac:grpSpMkLst>
        </pc:grpChg>
        <pc:picChg chg="add mod">
          <ac:chgData name="Ferguson, Jill (ASD-S)" userId="d557e456-7f44-473d-a134-65f3bc8ac04e" providerId="ADAL" clId="{095CB8BD-AA6F-4000-A9A2-A25ADCFF13CA}" dt="2023-09-22T16:32:55.523" v="1385" actId="26606"/>
          <ac:picMkLst>
            <pc:docMk/>
            <pc:sldMk cId="3495077007" sldId="286"/>
            <ac:picMk id="6" creationId="{3A236003-9241-31B5-F167-667F4F5E9747}"/>
          </ac:picMkLst>
        </pc:picChg>
      </pc:sldChg>
      <pc:sldChg chg="modSp mod">
        <pc:chgData name="Ferguson, Jill (ASD-S)" userId="d557e456-7f44-473d-a134-65f3bc8ac04e" providerId="ADAL" clId="{095CB8BD-AA6F-4000-A9A2-A25ADCFF13CA}" dt="2023-09-22T18:50:17.160" v="1796" actId="1036"/>
        <pc:sldMkLst>
          <pc:docMk/>
          <pc:sldMk cId="3438363936" sldId="288"/>
        </pc:sldMkLst>
        <pc:picChg chg="mod">
          <ac:chgData name="Ferguson, Jill (ASD-S)" userId="d557e456-7f44-473d-a134-65f3bc8ac04e" providerId="ADAL" clId="{095CB8BD-AA6F-4000-A9A2-A25ADCFF13CA}" dt="2023-09-22T18:50:17.160" v="1796" actId="1036"/>
          <ac:picMkLst>
            <pc:docMk/>
            <pc:sldMk cId="3438363936" sldId="288"/>
            <ac:picMk id="5" creationId="{94A2A21E-9359-A274-33C8-6D249197AD17}"/>
          </ac:picMkLst>
        </pc:picChg>
      </pc:sldChg>
      <pc:sldChg chg="addSp delSp modSp new mod">
        <pc:chgData name="Ferguson, Jill (ASD-S)" userId="d557e456-7f44-473d-a134-65f3bc8ac04e" providerId="ADAL" clId="{095CB8BD-AA6F-4000-A9A2-A25ADCFF13CA}" dt="2023-09-22T18:58:38.285" v="2208" actId="313"/>
        <pc:sldMkLst>
          <pc:docMk/>
          <pc:sldMk cId="4235648121" sldId="289"/>
        </pc:sldMkLst>
        <pc:spChg chg="mod">
          <ac:chgData name="Ferguson, Jill (ASD-S)" userId="d557e456-7f44-473d-a134-65f3bc8ac04e" providerId="ADAL" clId="{095CB8BD-AA6F-4000-A9A2-A25ADCFF13CA}" dt="2023-09-22T18:52:21.730" v="1856" actId="20577"/>
          <ac:spMkLst>
            <pc:docMk/>
            <pc:sldMk cId="4235648121" sldId="289"/>
            <ac:spMk id="2" creationId="{937B1360-BE16-8DA4-82AE-275E21978A62}"/>
          </ac:spMkLst>
        </pc:spChg>
        <pc:spChg chg="del">
          <ac:chgData name="Ferguson, Jill (ASD-S)" userId="d557e456-7f44-473d-a134-65f3bc8ac04e" providerId="ADAL" clId="{095CB8BD-AA6F-4000-A9A2-A25ADCFF13CA}" dt="2023-09-22T18:55:38.082" v="1857" actId="931"/>
          <ac:spMkLst>
            <pc:docMk/>
            <pc:sldMk cId="4235648121" sldId="289"/>
            <ac:spMk id="3" creationId="{4E94C5FB-0798-7C47-81D5-5119EAA8AD14}"/>
          </ac:spMkLst>
        </pc:spChg>
        <pc:spChg chg="mod">
          <ac:chgData name="Ferguson, Jill (ASD-S)" userId="d557e456-7f44-473d-a134-65f3bc8ac04e" providerId="ADAL" clId="{095CB8BD-AA6F-4000-A9A2-A25ADCFF13CA}" dt="2023-09-22T18:58:38.285" v="2208" actId="313"/>
          <ac:spMkLst>
            <pc:docMk/>
            <pc:sldMk cId="4235648121" sldId="289"/>
            <ac:spMk id="4" creationId="{62FF56DA-434B-98C5-D88D-D8907F23DA67}"/>
          </ac:spMkLst>
        </pc:spChg>
        <pc:picChg chg="add mod">
          <ac:chgData name="Ferguson, Jill (ASD-S)" userId="d557e456-7f44-473d-a134-65f3bc8ac04e" providerId="ADAL" clId="{095CB8BD-AA6F-4000-A9A2-A25ADCFF13CA}" dt="2023-09-22T18:55:38.082" v="1857" actId="931"/>
          <ac:picMkLst>
            <pc:docMk/>
            <pc:sldMk cId="4235648121" sldId="289"/>
            <ac:picMk id="6" creationId="{514C8F01-CF02-DF15-9F88-CDC4A0BA2945}"/>
          </ac:picMkLst>
        </pc:picChg>
      </pc:sldChg>
    </pc:docChg>
  </pc:docChgLst>
  <pc:docChgLst>
    <pc:chgData name="Dennis, Andrea (ASD-S)" userId="S::andrea.dennis@nbed.nb.ca::e94956a2-635d-4015-a577-e2cd37c3b3e1" providerId="AD" clId="Web-{577A7418-1179-4B46-E777-C3E4C0C1834D}"/>
    <pc:docChg chg="addSld modSld sldOrd">
      <pc:chgData name="Dennis, Andrea (ASD-S)" userId="S::andrea.dennis@nbed.nb.ca::e94956a2-635d-4015-a577-e2cd37c3b3e1" providerId="AD" clId="Web-{577A7418-1179-4B46-E777-C3E4C0C1834D}" dt="2023-09-22T18:09:41.427" v="217" actId="1076"/>
      <pc:docMkLst>
        <pc:docMk/>
      </pc:docMkLst>
      <pc:sldChg chg="modSp">
        <pc:chgData name="Dennis, Andrea (ASD-S)" userId="S::andrea.dennis@nbed.nb.ca::e94956a2-635d-4015-a577-e2cd37c3b3e1" providerId="AD" clId="Web-{577A7418-1179-4B46-E777-C3E4C0C1834D}" dt="2023-09-22T18:09:41.427" v="217" actId="1076"/>
        <pc:sldMkLst>
          <pc:docMk/>
          <pc:sldMk cId="875609225" sldId="265"/>
        </pc:sldMkLst>
        <pc:spChg chg="mod">
          <ac:chgData name="Dennis, Andrea (ASD-S)" userId="S::andrea.dennis@nbed.nb.ca::e94956a2-635d-4015-a577-e2cd37c3b3e1" providerId="AD" clId="Web-{577A7418-1179-4B46-E777-C3E4C0C1834D}" dt="2023-09-22T17:39:24.845" v="154" actId="20577"/>
          <ac:spMkLst>
            <pc:docMk/>
            <pc:sldMk cId="875609225" sldId="265"/>
            <ac:spMk id="4" creationId="{54D2BC26-CB9E-4B1E-A189-7DB32A953C38}"/>
          </ac:spMkLst>
        </pc:spChg>
        <pc:picChg chg="mod">
          <ac:chgData name="Dennis, Andrea (ASD-S)" userId="S::andrea.dennis@nbed.nb.ca::e94956a2-635d-4015-a577-e2cd37c3b3e1" providerId="AD" clId="Web-{577A7418-1179-4B46-E777-C3E4C0C1834D}" dt="2023-09-22T18:09:41.427" v="217" actId="1076"/>
          <ac:picMkLst>
            <pc:docMk/>
            <pc:sldMk cId="875609225" sldId="265"/>
            <ac:picMk id="3074" creationId="{938CB88C-32DA-4901-9AD8-0EE228D77978}"/>
          </ac:picMkLst>
        </pc:picChg>
      </pc:sldChg>
      <pc:sldChg chg="addSp delSp modSp mod ord setBg">
        <pc:chgData name="Dennis, Andrea (ASD-S)" userId="S::andrea.dennis@nbed.nb.ca::e94956a2-635d-4015-a577-e2cd37c3b3e1" providerId="AD" clId="Web-{577A7418-1179-4B46-E777-C3E4C0C1834D}" dt="2023-09-22T16:53:28.535" v="36"/>
        <pc:sldMkLst>
          <pc:docMk/>
          <pc:sldMk cId="2337690749" sldId="269"/>
        </pc:sldMkLst>
        <pc:spChg chg="mod">
          <ac:chgData name="Dennis, Andrea (ASD-S)" userId="S::andrea.dennis@nbed.nb.ca::e94956a2-635d-4015-a577-e2cd37c3b3e1" providerId="AD" clId="Web-{577A7418-1179-4B46-E777-C3E4C0C1834D}" dt="2023-09-22T16:34:11.920" v="18"/>
          <ac:spMkLst>
            <pc:docMk/>
            <pc:sldMk cId="2337690749" sldId="269"/>
            <ac:spMk id="2" creationId="{6A00CCF3-8131-48A6-8720-23054D5F0D56}"/>
          </ac:spMkLst>
        </pc:spChg>
        <pc:spChg chg="del">
          <ac:chgData name="Dennis, Andrea (ASD-S)" userId="S::andrea.dennis@nbed.nb.ca::e94956a2-635d-4015-a577-e2cd37c3b3e1" providerId="AD" clId="Web-{577A7418-1179-4B46-E777-C3E4C0C1834D}" dt="2023-09-22T16:33:54.795" v="16"/>
          <ac:spMkLst>
            <pc:docMk/>
            <pc:sldMk cId="2337690749" sldId="269"/>
            <ac:spMk id="3" creationId="{105E2CC0-B32F-10DD-A72E-516436167977}"/>
          </ac:spMkLst>
        </pc:spChg>
        <pc:spChg chg="mod ord">
          <ac:chgData name="Dennis, Andrea (ASD-S)" userId="S::andrea.dennis@nbed.nb.ca::e94956a2-635d-4015-a577-e2cd37c3b3e1" providerId="AD" clId="Web-{577A7418-1179-4B46-E777-C3E4C0C1834D}" dt="2023-09-22T16:53:08.519" v="33" actId="20577"/>
          <ac:spMkLst>
            <pc:docMk/>
            <pc:sldMk cId="2337690749" sldId="269"/>
            <ac:spMk id="4" creationId="{54D2BC26-CB9E-4B1E-A189-7DB32A953C38}"/>
          </ac:spMkLst>
        </pc:spChg>
        <pc:spChg chg="add del mod">
          <ac:chgData name="Dennis, Andrea (ASD-S)" userId="S::andrea.dennis@nbed.nb.ca::e94956a2-635d-4015-a577-e2cd37c3b3e1" providerId="AD" clId="Web-{577A7418-1179-4B46-E777-C3E4C0C1834D}" dt="2023-09-22T16:33:58.810" v="17"/>
          <ac:spMkLst>
            <pc:docMk/>
            <pc:sldMk cId="2337690749" sldId="269"/>
            <ac:spMk id="6" creationId="{22DEEEB6-8CF5-FFAD-3A76-AA6F1A44909A}"/>
          </ac:spMkLst>
        </pc:spChg>
        <pc:spChg chg="add">
          <ac:chgData name="Dennis, Andrea (ASD-S)" userId="S::andrea.dennis@nbed.nb.ca::e94956a2-635d-4015-a577-e2cd37c3b3e1" providerId="AD" clId="Web-{577A7418-1179-4B46-E777-C3E4C0C1834D}" dt="2023-09-22T16:34:11.920" v="18"/>
          <ac:spMkLst>
            <pc:docMk/>
            <pc:sldMk cId="2337690749" sldId="269"/>
            <ac:spMk id="23" creationId="{59647F54-801D-44AB-8284-EDDFF7763139}"/>
          </ac:spMkLst>
        </pc:spChg>
        <pc:grpChg chg="add">
          <ac:chgData name="Dennis, Andrea (ASD-S)" userId="S::andrea.dennis@nbed.nb.ca::e94956a2-635d-4015-a577-e2cd37c3b3e1" providerId="AD" clId="Web-{577A7418-1179-4B46-E777-C3E4C0C1834D}" dt="2023-09-22T16:34:11.920" v="18"/>
          <ac:grpSpMkLst>
            <pc:docMk/>
            <pc:sldMk cId="2337690749" sldId="269"/>
            <ac:grpSpMk id="12" creationId="{FAEF28A3-012D-4640-B8B8-1EF6EAF7233B}"/>
          </ac:grpSpMkLst>
        </pc:grpChg>
        <pc:picChg chg="add mod ord">
          <ac:chgData name="Dennis, Andrea (ASD-S)" userId="S::andrea.dennis@nbed.nb.ca::e94956a2-635d-4015-a577-e2cd37c3b3e1" providerId="AD" clId="Web-{577A7418-1179-4B46-E777-C3E4C0C1834D}" dt="2023-09-22T16:34:11.920" v="18"/>
          <ac:picMkLst>
            <pc:docMk/>
            <pc:sldMk cId="2337690749" sldId="269"/>
            <ac:picMk id="7" creationId="{8AF135B8-9CA2-858B-C231-07F592EED194}"/>
          </ac:picMkLst>
        </pc:picChg>
        <pc:picChg chg="del">
          <ac:chgData name="Dennis, Andrea (ASD-S)" userId="S::andrea.dennis@nbed.nb.ca::e94956a2-635d-4015-a577-e2cd37c3b3e1" providerId="AD" clId="Web-{577A7418-1179-4B46-E777-C3E4C0C1834D}" dt="2023-09-22T16:33:54.795" v="16"/>
          <ac:picMkLst>
            <pc:docMk/>
            <pc:sldMk cId="2337690749" sldId="269"/>
            <ac:picMk id="3074" creationId="{E52C85B3-557B-412E-B9F1-42304EBD4DDD}"/>
          </ac:picMkLst>
        </pc:picChg>
      </pc:sldChg>
      <pc:sldChg chg="ord">
        <pc:chgData name="Dennis, Andrea (ASD-S)" userId="S::andrea.dennis@nbed.nb.ca::e94956a2-635d-4015-a577-e2cd37c3b3e1" providerId="AD" clId="Web-{577A7418-1179-4B46-E777-C3E4C0C1834D}" dt="2023-09-22T16:53:23.191" v="35"/>
        <pc:sldMkLst>
          <pc:docMk/>
          <pc:sldMk cId="3522450579" sldId="272"/>
        </pc:sldMkLst>
      </pc:sldChg>
      <pc:sldChg chg="addSp delSp modSp mod ord setBg">
        <pc:chgData name="Dennis, Andrea (ASD-S)" userId="S::andrea.dennis@nbed.nb.ca::e94956a2-635d-4015-a577-e2cd37c3b3e1" providerId="AD" clId="Web-{577A7418-1179-4B46-E777-C3E4C0C1834D}" dt="2023-09-22T17:01:18.481" v="140" actId="1076"/>
        <pc:sldMkLst>
          <pc:docMk/>
          <pc:sldMk cId="3445074987" sldId="275"/>
        </pc:sldMkLst>
        <pc:spChg chg="del mod">
          <ac:chgData name="Dennis, Andrea (ASD-S)" userId="S::andrea.dennis@nbed.nb.ca::e94956a2-635d-4015-a577-e2cd37c3b3e1" providerId="AD" clId="Web-{577A7418-1179-4B46-E777-C3E4C0C1834D}" dt="2023-09-22T17:00:41.589" v="131"/>
          <ac:spMkLst>
            <pc:docMk/>
            <pc:sldMk cId="3445074987" sldId="275"/>
            <ac:spMk id="2" creationId="{B309E21A-CE1B-60B0-B1D5-54D759CBD448}"/>
          </ac:spMkLst>
        </pc:spChg>
        <pc:spChg chg="mod">
          <ac:chgData name="Dennis, Andrea (ASD-S)" userId="S::andrea.dennis@nbed.nb.ca::e94956a2-635d-4015-a577-e2cd37c3b3e1" providerId="AD" clId="Web-{577A7418-1179-4B46-E777-C3E4C0C1834D}" dt="2023-09-22T17:01:18.481" v="140" actId="1076"/>
          <ac:spMkLst>
            <pc:docMk/>
            <pc:sldMk cId="3445074987" sldId="275"/>
            <ac:spMk id="3" creationId="{F84F37FD-F8D9-682E-A495-CD9C4C0909D6}"/>
          </ac:spMkLst>
        </pc:spChg>
        <pc:spChg chg="mod">
          <ac:chgData name="Dennis, Andrea (ASD-S)" userId="S::andrea.dennis@nbed.nb.ca::e94956a2-635d-4015-a577-e2cd37c3b3e1" providerId="AD" clId="Web-{577A7418-1179-4B46-E777-C3E4C0C1834D}" dt="2023-09-22T17:00:32.949" v="130"/>
          <ac:spMkLst>
            <pc:docMk/>
            <pc:sldMk cId="3445074987" sldId="275"/>
            <ac:spMk id="4" creationId="{4A3B1963-E491-0B73-34B9-4C27202B852E}"/>
          </ac:spMkLst>
        </pc:spChg>
        <pc:spChg chg="add mod">
          <ac:chgData name="Dennis, Andrea (ASD-S)" userId="S::andrea.dennis@nbed.nb.ca::e94956a2-635d-4015-a577-e2cd37c3b3e1" providerId="AD" clId="Web-{577A7418-1179-4B46-E777-C3E4C0C1834D}" dt="2023-09-22T17:00:41.589" v="131"/>
          <ac:spMkLst>
            <pc:docMk/>
            <pc:sldMk cId="3445074987" sldId="275"/>
            <ac:spMk id="7" creationId="{804631E8-DBC5-5617-BD21-475E15CCF0E6}"/>
          </ac:spMkLst>
        </pc:spChg>
        <pc:spChg chg="add">
          <ac:chgData name="Dennis, Andrea (ASD-S)" userId="S::andrea.dennis@nbed.nb.ca::e94956a2-635d-4015-a577-e2cd37c3b3e1" providerId="AD" clId="Web-{577A7418-1179-4B46-E777-C3E4C0C1834D}" dt="2023-09-22T17:00:32.949" v="130"/>
          <ac:spMkLst>
            <pc:docMk/>
            <pc:sldMk cId="3445074987" sldId="275"/>
            <ac:spMk id="15" creationId="{B8144315-1C5A-4185-A952-25D98D303D46}"/>
          </ac:spMkLst>
        </pc:spChg>
        <pc:grpChg chg="add">
          <ac:chgData name="Dennis, Andrea (ASD-S)" userId="S::andrea.dennis@nbed.nb.ca::e94956a2-635d-4015-a577-e2cd37c3b3e1" providerId="AD" clId="Web-{577A7418-1179-4B46-E777-C3E4C0C1834D}" dt="2023-09-22T17:00:32.949" v="130"/>
          <ac:grpSpMkLst>
            <pc:docMk/>
            <pc:sldMk cId="3445074987" sldId="275"/>
            <ac:grpSpMk id="11" creationId="{4091D54B-59AB-4A5E-8E9E-0421BD66D4FB}"/>
          </ac:grpSpMkLst>
        </pc:grpChg>
        <pc:grpChg chg="add">
          <ac:chgData name="Dennis, Andrea (ASD-S)" userId="S::andrea.dennis@nbed.nb.ca::e94956a2-635d-4015-a577-e2cd37c3b3e1" providerId="AD" clId="Web-{577A7418-1179-4B46-E777-C3E4C0C1834D}" dt="2023-09-22T17:00:32.949" v="130"/>
          <ac:grpSpMkLst>
            <pc:docMk/>
            <pc:sldMk cId="3445074987" sldId="275"/>
            <ac:grpSpMk id="17" creationId="{25A657F0-42F3-40D3-BC75-7DA1F5C6A225}"/>
          </ac:grpSpMkLst>
        </pc:grpChg>
        <pc:picChg chg="mod">
          <ac:chgData name="Dennis, Andrea (ASD-S)" userId="S::andrea.dennis@nbed.nb.ca::e94956a2-635d-4015-a577-e2cd37c3b3e1" providerId="AD" clId="Web-{577A7418-1179-4B46-E777-C3E4C0C1834D}" dt="2023-09-22T17:00:32.949" v="130"/>
          <ac:picMkLst>
            <pc:docMk/>
            <pc:sldMk cId="3445074987" sldId="275"/>
            <ac:picMk id="6" creationId="{D8306F08-E838-4796-49F3-4D4B89256959}"/>
          </ac:picMkLst>
        </pc:picChg>
      </pc:sldChg>
      <pc:sldChg chg="modSp">
        <pc:chgData name="Dennis, Andrea (ASD-S)" userId="S::andrea.dennis@nbed.nb.ca::e94956a2-635d-4015-a577-e2cd37c3b3e1" providerId="AD" clId="Web-{577A7418-1179-4B46-E777-C3E4C0C1834D}" dt="2023-09-22T17:42:52.129" v="205" actId="20577"/>
        <pc:sldMkLst>
          <pc:docMk/>
          <pc:sldMk cId="3588682219" sldId="277"/>
        </pc:sldMkLst>
        <pc:spChg chg="mod">
          <ac:chgData name="Dennis, Andrea (ASD-S)" userId="S::andrea.dennis@nbed.nb.ca::e94956a2-635d-4015-a577-e2cd37c3b3e1" providerId="AD" clId="Web-{577A7418-1179-4B46-E777-C3E4C0C1834D}" dt="2023-09-22T17:42:52.129" v="205" actId="20577"/>
          <ac:spMkLst>
            <pc:docMk/>
            <pc:sldMk cId="3588682219" sldId="277"/>
            <ac:spMk id="3" creationId="{9CC513BD-A096-836F-3458-3896C2FE9ED5}"/>
          </ac:spMkLst>
        </pc:spChg>
      </pc:sldChg>
      <pc:sldChg chg="modSp">
        <pc:chgData name="Dennis, Andrea (ASD-S)" userId="S::andrea.dennis@nbed.nb.ca::e94956a2-635d-4015-a577-e2cd37c3b3e1" providerId="AD" clId="Web-{577A7418-1179-4B46-E777-C3E4C0C1834D}" dt="2023-09-22T17:42:46.879" v="204" actId="20577"/>
        <pc:sldMkLst>
          <pc:docMk/>
          <pc:sldMk cId="1666629001" sldId="278"/>
        </pc:sldMkLst>
        <pc:spChg chg="mod">
          <ac:chgData name="Dennis, Andrea (ASD-S)" userId="S::andrea.dennis@nbed.nb.ca::e94956a2-635d-4015-a577-e2cd37c3b3e1" providerId="AD" clId="Web-{577A7418-1179-4B46-E777-C3E4C0C1834D}" dt="2023-09-22T17:42:46.879" v="204" actId="20577"/>
          <ac:spMkLst>
            <pc:docMk/>
            <pc:sldMk cId="1666629001" sldId="278"/>
            <ac:spMk id="3" creationId="{5B58F715-4FC6-11A2-BB3C-1392A36564E3}"/>
          </ac:spMkLst>
        </pc:spChg>
      </pc:sldChg>
      <pc:sldChg chg="modSp">
        <pc:chgData name="Dennis, Andrea (ASD-S)" userId="S::andrea.dennis@nbed.nb.ca::e94956a2-635d-4015-a577-e2cd37c3b3e1" providerId="AD" clId="Web-{577A7418-1179-4B46-E777-C3E4C0C1834D}" dt="2023-09-22T17:42:31.222" v="201" actId="14100"/>
        <pc:sldMkLst>
          <pc:docMk/>
          <pc:sldMk cId="454901867" sldId="281"/>
        </pc:sldMkLst>
        <pc:spChg chg="mod">
          <ac:chgData name="Dennis, Andrea (ASD-S)" userId="S::andrea.dennis@nbed.nb.ca::e94956a2-635d-4015-a577-e2cd37c3b3e1" providerId="AD" clId="Web-{577A7418-1179-4B46-E777-C3E4C0C1834D}" dt="2023-09-22T17:42:31.222" v="201" actId="14100"/>
          <ac:spMkLst>
            <pc:docMk/>
            <pc:sldMk cId="454901867" sldId="281"/>
            <ac:spMk id="3" creationId="{2377D9BD-306F-12BD-8A21-A77DFDB9FF9C}"/>
          </ac:spMkLst>
        </pc:spChg>
      </pc:sldChg>
      <pc:sldChg chg="addSp delSp modSp">
        <pc:chgData name="Dennis, Andrea (ASD-S)" userId="S::andrea.dennis@nbed.nb.ca::e94956a2-635d-4015-a577-e2cd37c3b3e1" providerId="AD" clId="Web-{577A7418-1179-4B46-E777-C3E4C0C1834D}" dt="2023-09-22T18:08:18.660" v="215" actId="1076"/>
        <pc:sldMkLst>
          <pc:docMk/>
          <pc:sldMk cId="9247005" sldId="282"/>
        </pc:sldMkLst>
        <pc:spChg chg="mod">
          <ac:chgData name="Dennis, Andrea (ASD-S)" userId="S::andrea.dennis@nbed.nb.ca::e94956a2-635d-4015-a577-e2cd37c3b3e1" providerId="AD" clId="Web-{577A7418-1179-4B46-E777-C3E4C0C1834D}" dt="2023-09-22T18:08:03.925" v="207" actId="20577"/>
          <ac:spMkLst>
            <pc:docMk/>
            <pc:sldMk cId="9247005" sldId="282"/>
            <ac:spMk id="2" creationId="{6D10FE73-68DD-3F3F-07AA-8DC01AE45316}"/>
          </ac:spMkLst>
        </pc:spChg>
        <pc:spChg chg="add mod">
          <ac:chgData name="Dennis, Andrea (ASD-S)" userId="S::andrea.dennis@nbed.nb.ca::e94956a2-635d-4015-a577-e2cd37c3b3e1" providerId="AD" clId="Web-{577A7418-1179-4B46-E777-C3E4C0C1834D}" dt="2023-09-22T18:08:18.660" v="215" actId="1076"/>
          <ac:spMkLst>
            <pc:docMk/>
            <pc:sldMk cId="9247005" sldId="282"/>
            <ac:spMk id="3" creationId="{7E6D7DA0-213E-EDDF-6C38-75ECDA773FC9}"/>
          </ac:spMkLst>
        </pc:spChg>
        <pc:spChg chg="del mod">
          <ac:chgData name="Dennis, Andrea (ASD-S)" userId="S::andrea.dennis@nbed.nb.ca::e94956a2-635d-4015-a577-e2cd37c3b3e1" providerId="AD" clId="Web-{577A7418-1179-4B46-E777-C3E4C0C1834D}" dt="2023-09-22T17:41:10.221" v="192"/>
          <ac:spMkLst>
            <pc:docMk/>
            <pc:sldMk cId="9247005" sldId="282"/>
            <ac:spMk id="3" creationId="{E160E092-6A3E-A363-06C5-4A56027D8325}"/>
          </ac:spMkLst>
        </pc:spChg>
        <pc:picChg chg="add del mod">
          <ac:chgData name="Dennis, Andrea (ASD-S)" userId="S::andrea.dennis@nbed.nb.ca::e94956a2-635d-4015-a577-e2cd37c3b3e1" providerId="AD" clId="Web-{577A7418-1179-4B46-E777-C3E4C0C1834D}" dt="2023-09-22T18:07:58.769" v="206"/>
          <ac:picMkLst>
            <pc:docMk/>
            <pc:sldMk cId="9247005" sldId="282"/>
            <ac:picMk id="4" creationId="{24CDB3E8-D573-DB83-C9DD-3D158C49A17F}"/>
          </ac:picMkLst>
        </pc:picChg>
      </pc:sldChg>
      <pc:sldChg chg="modSp">
        <pc:chgData name="Dennis, Andrea (ASD-S)" userId="S::andrea.dennis@nbed.nb.ca::e94956a2-635d-4015-a577-e2cd37c3b3e1" providerId="AD" clId="Web-{577A7418-1179-4B46-E777-C3E4C0C1834D}" dt="2023-09-22T17:02:08.716" v="142" actId="20577"/>
        <pc:sldMkLst>
          <pc:docMk/>
          <pc:sldMk cId="2947390260" sldId="284"/>
        </pc:sldMkLst>
        <pc:spChg chg="mod">
          <ac:chgData name="Dennis, Andrea (ASD-S)" userId="S::andrea.dennis@nbed.nb.ca::e94956a2-635d-4015-a577-e2cd37c3b3e1" providerId="AD" clId="Web-{577A7418-1179-4B46-E777-C3E4C0C1834D}" dt="2023-09-22T17:02:08.716" v="142" actId="20577"/>
          <ac:spMkLst>
            <pc:docMk/>
            <pc:sldMk cId="2947390260" sldId="284"/>
            <ac:spMk id="4" creationId="{336F5C28-8A18-F056-6AC1-F01683ED3667}"/>
          </ac:spMkLst>
        </pc:spChg>
      </pc:sldChg>
      <pc:sldChg chg="addSp modSp">
        <pc:chgData name="Dennis, Andrea (ASD-S)" userId="S::andrea.dennis@nbed.nb.ca::e94956a2-635d-4015-a577-e2cd37c3b3e1" providerId="AD" clId="Web-{577A7418-1179-4B46-E777-C3E4C0C1834D}" dt="2023-09-22T16:53:12.550" v="34" actId="20577"/>
        <pc:sldMkLst>
          <pc:docMk/>
          <pc:sldMk cId="837345350" sldId="285"/>
        </pc:sldMkLst>
        <pc:spChg chg="mod">
          <ac:chgData name="Dennis, Andrea (ASD-S)" userId="S::andrea.dennis@nbed.nb.ca::e94956a2-635d-4015-a577-e2cd37c3b3e1" providerId="AD" clId="Web-{577A7418-1179-4B46-E777-C3E4C0C1834D}" dt="2023-09-22T16:53:12.550" v="34" actId="20577"/>
          <ac:spMkLst>
            <pc:docMk/>
            <pc:sldMk cId="837345350" sldId="285"/>
            <ac:spMk id="2" creationId="{69E492DE-8EB9-73FD-72C5-FF4479E1FED3}"/>
          </ac:spMkLst>
        </pc:spChg>
        <pc:spChg chg="mod">
          <ac:chgData name="Dennis, Andrea (ASD-S)" userId="S::andrea.dennis@nbed.nb.ca::e94956a2-635d-4015-a577-e2cd37c3b3e1" providerId="AD" clId="Web-{577A7418-1179-4B46-E777-C3E4C0C1834D}" dt="2023-09-22T16:32:18.309" v="5" actId="14100"/>
          <ac:spMkLst>
            <pc:docMk/>
            <pc:sldMk cId="837345350" sldId="285"/>
            <ac:spMk id="3" creationId="{CC0119AF-EB57-4B49-DE65-C094E971F48A}"/>
          </ac:spMkLst>
        </pc:spChg>
        <pc:spChg chg="add mod">
          <ac:chgData name="Dennis, Andrea (ASD-S)" userId="S::andrea.dennis@nbed.nb.ca::e94956a2-635d-4015-a577-e2cd37c3b3e1" providerId="AD" clId="Web-{577A7418-1179-4B46-E777-C3E4C0C1834D}" dt="2023-09-22T16:32:52.590" v="14" actId="1076"/>
          <ac:spMkLst>
            <pc:docMk/>
            <pc:sldMk cId="837345350" sldId="285"/>
            <ac:spMk id="23" creationId="{8C8D8EB5-935F-793B-2B0C-28AFCF7D5037}"/>
          </ac:spMkLst>
        </pc:spChg>
      </pc:sldChg>
      <pc:sldChg chg="modSp">
        <pc:chgData name="Dennis, Andrea (ASD-S)" userId="S::andrea.dennis@nbed.nb.ca::e94956a2-635d-4015-a577-e2cd37c3b3e1" providerId="AD" clId="Web-{577A7418-1179-4B46-E777-C3E4C0C1834D}" dt="2023-09-22T17:38:52.860" v="147" actId="20577"/>
        <pc:sldMkLst>
          <pc:docMk/>
          <pc:sldMk cId="3495077007" sldId="286"/>
        </pc:sldMkLst>
        <pc:spChg chg="mod">
          <ac:chgData name="Dennis, Andrea (ASD-S)" userId="S::andrea.dennis@nbed.nb.ca::e94956a2-635d-4015-a577-e2cd37c3b3e1" providerId="AD" clId="Web-{577A7418-1179-4B46-E777-C3E4C0C1834D}" dt="2023-09-22T17:38:52.860" v="147" actId="20577"/>
          <ac:spMkLst>
            <pc:docMk/>
            <pc:sldMk cId="3495077007" sldId="286"/>
            <ac:spMk id="4" creationId="{9E1644C0-D333-8B3C-8139-9823C42F3B32}"/>
          </ac:spMkLst>
        </pc:spChg>
      </pc:sldChg>
      <pc:sldChg chg="addSp modSp new ord">
        <pc:chgData name="Dennis, Andrea (ASD-S)" userId="S::andrea.dennis@nbed.nb.ca::e94956a2-635d-4015-a577-e2cd37c3b3e1" providerId="AD" clId="Web-{577A7418-1179-4B46-E777-C3E4C0C1834D}" dt="2023-09-22T16:59:43.838" v="127"/>
        <pc:sldMkLst>
          <pc:docMk/>
          <pc:sldMk cId="3751418758" sldId="287"/>
        </pc:sldMkLst>
        <pc:spChg chg="mod">
          <ac:chgData name="Dennis, Andrea (ASD-S)" userId="S::andrea.dennis@nbed.nb.ca::e94956a2-635d-4015-a577-e2cd37c3b3e1" providerId="AD" clId="Web-{577A7418-1179-4B46-E777-C3E4C0C1834D}" dt="2023-09-22T16:54:00.223" v="43" actId="1076"/>
          <ac:spMkLst>
            <pc:docMk/>
            <pc:sldMk cId="3751418758" sldId="287"/>
            <ac:spMk id="2" creationId="{05015B46-C310-714E-E0F9-B80EDF6E6167}"/>
          </ac:spMkLst>
        </pc:spChg>
        <pc:spChg chg="mod">
          <ac:chgData name="Dennis, Andrea (ASD-S)" userId="S::andrea.dennis@nbed.nb.ca::e94956a2-635d-4015-a577-e2cd37c3b3e1" providerId="AD" clId="Web-{577A7418-1179-4B46-E777-C3E4C0C1834D}" dt="2023-09-22T16:55:59.569" v="107" actId="20577"/>
          <ac:spMkLst>
            <pc:docMk/>
            <pc:sldMk cId="3751418758" sldId="287"/>
            <ac:spMk id="3" creationId="{2B8BD6EC-1D4C-AA88-3BB2-67367D42F0EA}"/>
          </ac:spMkLst>
        </pc:spChg>
        <pc:picChg chg="add mod">
          <ac:chgData name="Dennis, Andrea (ASD-S)" userId="S::andrea.dennis@nbed.nb.ca::e94956a2-635d-4015-a577-e2cd37c3b3e1" providerId="AD" clId="Web-{577A7418-1179-4B46-E777-C3E4C0C1834D}" dt="2023-09-22T16:58:11.305" v="112" actId="1076"/>
          <ac:picMkLst>
            <pc:docMk/>
            <pc:sldMk cId="3751418758" sldId="287"/>
            <ac:picMk id="4" creationId="{92B96EF2-19CD-2764-214A-617514BB9A70}"/>
          </ac:picMkLst>
        </pc:picChg>
      </pc:sldChg>
      <pc:sldChg chg="addSp delSp modSp new mod setBg">
        <pc:chgData name="Dennis, Andrea (ASD-S)" userId="S::andrea.dennis@nbed.nb.ca::e94956a2-635d-4015-a577-e2cd37c3b3e1" providerId="AD" clId="Web-{577A7418-1179-4B46-E777-C3E4C0C1834D}" dt="2023-09-22T17:03:50.905" v="145"/>
        <pc:sldMkLst>
          <pc:docMk/>
          <pc:sldMk cId="3438363936" sldId="288"/>
        </pc:sldMkLst>
        <pc:spChg chg="del">
          <ac:chgData name="Dennis, Andrea (ASD-S)" userId="S::andrea.dennis@nbed.nb.ca::e94956a2-635d-4015-a577-e2cd37c3b3e1" providerId="AD" clId="Web-{577A7418-1179-4B46-E777-C3E4C0C1834D}" dt="2023-09-22T17:03:50.905" v="145"/>
          <ac:spMkLst>
            <pc:docMk/>
            <pc:sldMk cId="3438363936" sldId="288"/>
            <ac:spMk id="2" creationId="{69217875-DC63-AEE5-4F42-AB5AE3D355BD}"/>
          </ac:spMkLst>
        </pc:spChg>
        <pc:spChg chg="del">
          <ac:chgData name="Dennis, Andrea (ASD-S)" userId="S::andrea.dennis@nbed.nb.ca::e94956a2-635d-4015-a577-e2cd37c3b3e1" providerId="AD" clId="Web-{577A7418-1179-4B46-E777-C3E4C0C1834D}" dt="2023-09-22T17:03:47.671" v="144"/>
          <ac:spMkLst>
            <pc:docMk/>
            <pc:sldMk cId="3438363936" sldId="288"/>
            <ac:spMk id="3" creationId="{0C261AC5-8376-0731-1C56-33E766B999F9}"/>
          </ac:spMkLst>
        </pc:spChg>
        <pc:spChg chg="del">
          <ac:chgData name="Dennis, Andrea (ASD-S)" userId="S::andrea.dennis@nbed.nb.ca::e94956a2-635d-4015-a577-e2cd37c3b3e1" providerId="AD" clId="Web-{577A7418-1179-4B46-E777-C3E4C0C1834D}" dt="2023-09-22T17:03:50.905" v="145"/>
          <ac:spMkLst>
            <pc:docMk/>
            <pc:sldMk cId="3438363936" sldId="288"/>
            <ac:spMk id="4" creationId="{91735254-E347-346F-3026-1AA3B4A825BB}"/>
          </ac:spMkLst>
        </pc:spChg>
        <pc:spChg chg="add">
          <ac:chgData name="Dennis, Andrea (ASD-S)" userId="S::andrea.dennis@nbed.nb.ca::e94956a2-635d-4015-a577-e2cd37c3b3e1" providerId="AD" clId="Web-{577A7418-1179-4B46-E777-C3E4C0C1834D}" dt="2023-09-22T17:03:50.905" v="145"/>
          <ac:spMkLst>
            <pc:docMk/>
            <pc:sldMk cId="3438363936" sldId="288"/>
            <ac:spMk id="10" creationId="{71616407-3E4D-4469-BDAF-3837EBF9FDA8}"/>
          </ac:spMkLst>
        </pc:spChg>
        <pc:picChg chg="add mod ord">
          <ac:chgData name="Dennis, Andrea (ASD-S)" userId="S::andrea.dennis@nbed.nb.ca::e94956a2-635d-4015-a577-e2cd37c3b3e1" providerId="AD" clId="Web-{577A7418-1179-4B46-E777-C3E4C0C1834D}" dt="2023-09-22T17:03:50.905" v="145"/>
          <ac:picMkLst>
            <pc:docMk/>
            <pc:sldMk cId="3438363936" sldId="288"/>
            <ac:picMk id="5" creationId="{94A2A21E-9359-A274-33C8-6D249197AD17}"/>
          </ac:picMkLst>
        </pc:picChg>
      </pc:sldChg>
    </pc:docChg>
  </pc:docChgLst>
  <pc:docChgLst>
    <pc:chgData name="Dennis, Andrea (ASD-S)" userId="S::andrea.dennis@nbed.nb.ca::e94956a2-635d-4015-a577-e2cd37c3b3e1" providerId="AD" clId="Web-{03B062D2-EEE3-E723-A81F-ED3014051EFA}"/>
    <pc:docChg chg="addSld modSld sldOrd addMainMaster delMainMaster">
      <pc:chgData name="Dennis, Andrea (ASD-S)" userId="S::andrea.dennis@nbed.nb.ca::e94956a2-635d-4015-a577-e2cd37c3b3e1" providerId="AD" clId="Web-{03B062D2-EEE3-E723-A81F-ED3014051EFA}" dt="2023-09-22T16:30:51.162" v="665"/>
      <pc:docMkLst>
        <pc:docMk/>
      </pc:docMkLst>
      <pc:sldChg chg="addSp delSp modSp mod setBg modClrScheme setClrOvrMap delDesignElem chgLayout">
        <pc:chgData name="Dennis, Andrea (ASD-S)" userId="S::andrea.dennis@nbed.nb.ca::e94956a2-635d-4015-a577-e2cd37c3b3e1" providerId="AD" clId="Web-{03B062D2-EEE3-E723-A81F-ED3014051EFA}" dt="2023-09-22T15:29:08.443" v="70" actId="20577"/>
        <pc:sldMkLst>
          <pc:docMk/>
          <pc:sldMk cId="835560490" sldId="256"/>
        </pc:sldMkLst>
        <pc:spChg chg="mod ord">
          <ac:chgData name="Dennis, Andrea (ASD-S)" userId="S::andrea.dennis@nbed.nb.ca::e94956a2-635d-4015-a577-e2cd37c3b3e1" providerId="AD" clId="Web-{03B062D2-EEE3-E723-A81F-ED3014051EFA}" dt="2023-09-22T15:28:55.989" v="68" actId="20577"/>
          <ac:spMkLst>
            <pc:docMk/>
            <pc:sldMk cId="835560490" sldId="256"/>
            <ac:spMk id="2" creationId="{439EDC2D-1E70-46CF-BDBB-41945B1AC9ED}"/>
          </ac:spMkLst>
        </pc:spChg>
        <pc:spChg chg="mod ord">
          <ac:chgData name="Dennis, Andrea (ASD-S)" userId="S::andrea.dennis@nbed.nb.ca::e94956a2-635d-4015-a577-e2cd37c3b3e1" providerId="AD" clId="Web-{03B062D2-EEE3-E723-A81F-ED3014051EFA}" dt="2023-09-22T15:29:08.443" v="70" actId="20577"/>
          <ac:spMkLst>
            <pc:docMk/>
            <pc:sldMk cId="835560490" sldId="256"/>
            <ac:spMk id="5" creationId="{CF030EFC-E66E-3B8A-1836-856145B20A2C}"/>
          </ac:spMkLst>
        </pc:spChg>
        <pc:spChg chg="add">
          <ac:chgData name="Dennis, Andrea (ASD-S)" userId="S::andrea.dennis@nbed.nb.ca::e94956a2-635d-4015-a577-e2cd37c3b3e1" providerId="AD" clId="Web-{03B062D2-EEE3-E723-A81F-ED3014051EFA}" dt="2023-09-22T15:28:50.130" v="67"/>
          <ac:spMkLst>
            <pc:docMk/>
            <pc:sldMk cId="835560490" sldId="256"/>
            <ac:spMk id="1031" creationId="{11CAC6F2-0806-417B-BF5D-5AEF6195FA49}"/>
          </ac:spMkLst>
        </pc:spChg>
        <pc:spChg chg="add">
          <ac:chgData name="Dennis, Andrea (ASD-S)" userId="S::andrea.dennis@nbed.nb.ca::e94956a2-635d-4015-a577-e2cd37c3b3e1" providerId="AD" clId="Web-{03B062D2-EEE3-E723-A81F-ED3014051EFA}" dt="2023-09-22T15:28:50.130" v="67"/>
          <ac:spMkLst>
            <pc:docMk/>
            <pc:sldMk cId="835560490" sldId="256"/>
            <ac:spMk id="1033" creationId="{D4723B02-0AAB-4F6E-BA41-8ED99D559D93}"/>
          </ac:spMkLst>
        </pc:spChg>
        <pc:spChg chg="del">
          <ac:chgData name="Dennis, Andrea (ASD-S)" userId="S::andrea.dennis@nbed.nb.ca::e94956a2-635d-4015-a577-e2cd37c3b3e1" providerId="AD" clId="Web-{03B062D2-EEE3-E723-A81F-ED3014051EFA}" dt="2023-09-22T15:27:32.129" v="64"/>
          <ac:spMkLst>
            <pc:docMk/>
            <pc:sldMk cId="835560490" sldId="256"/>
            <ac:spMk id="1039" creationId="{55980737-1E33-40A8-819D-C20C41E4F7E5}"/>
          </ac:spMkLst>
        </pc:spChg>
        <pc:spChg chg="del">
          <ac:chgData name="Dennis, Andrea (ASD-S)" userId="S::andrea.dennis@nbed.nb.ca::e94956a2-635d-4015-a577-e2cd37c3b3e1" providerId="AD" clId="Web-{03B062D2-EEE3-E723-A81F-ED3014051EFA}" dt="2023-09-22T15:27:32.129" v="64"/>
          <ac:spMkLst>
            <pc:docMk/>
            <pc:sldMk cId="835560490" sldId="256"/>
            <ac:spMk id="1045" creationId="{32927575-BD84-44B6-BE49-E0C7EDD0E696}"/>
          </ac:spMkLst>
        </pc:spChg>
        <pc:spChg chg="del">
          <ac:chgData name="Dennis, Andrea (ASD-S)" userId="S::andrea.dennis@nbed.nb.ca::e94956a2-635d-4015-a577-e2cd37c3b3e1" providerId="AD" clId="Web-{03B062D2-EEE3-E723-A81F-ED3014051EFA}" dt="2023-09-22T15:27:32.129" v="64"/>
          <ac:spMkLst>
            <pc:docMk/>
            <pc:sldMk cId="835560490" sldId="256"/>
            <ac:spMk id="1047" creationId="{73FDF09A-B960-49F4-BAEB-DA397BDCD4EB}"/>
          </ac:spMkLst>
        </pc:spChg>
        <pc:spChg chg="del">
          <ac:chgData name="Dennis, Andrea (ASD-S)" userId="S::andrea.dennis@nbed.nb.ca::e94956a2-635d-4015-a577-e2cd37c3b3e1" providerId="AD" clId="Web-{03B062D2-EEE3-E723-A81F-ED3014051EFA}" dt="2023-09-22T15:27:32.129" v="64"/>
          <ac:spMkLst>
            <pc:docMk/>
            <pc:sldMk cId="835560490" sldId="256"/>
            <ac:spMk id="1049" creationId="{791BE6C0-4118-460B-90C2-16004124745E}"/>
          </ac:spMkLst>
        </pc:spChg>
        <pc:spChg chg="del">
          <ac:chgData name="Dennis, Andrea (ASD-S)" userId="S::andrea.dennis@nbed.nb.ca::e94956a2-635d-4015-a577-e2cd37c3b3e1" providerId="AD" clId="Web-{03B062D2-EEE3-E723-A81F-ED3014051EFA}" dt="2023-09-22T15:27:32.129" v="64"/>
          <ac:spMkLst>
            <pc:docMk/>
            <pc:sldMk cId="835560490" sldId="256"/>
            <ac:spMk id="1051" creationId="{15B5C763-A6E8-4D31-B139-30D083B824FF}"/>
          </ac:spMkLst>
        </pc:spChg>
        <pc:picChg chg="mod">
          <ac:chgData name="Dennis, Andrea (ASD-S)" userId="S::andrea.dennis@nbed.nb.ca::e94956a2-635d-4015-a577-e2cd37c3b3e1" providerId="AD" clId="Web-{03B062D2-EEE3-E723-A81F-ED3014051EFA}" dt="2023-09-22T15:28:50.130" v="67"/>
          <ac:picMkLst>
            <pc:docMk/>
            <pc:sldMk cId="835560490" sldId="256"/>
            <ac:picMk id="1026" creationId="{BA5259B2-E407-47BD-9C89-B0D0353E1559}"/>
          </ac:picMkLst>
        </pc:picChg>
        <pc:picChg chg="del">
          <ac:chgData name="Dennis, Andrea (ASD-S)" userId="S::andrea.dennis@nbed.nb.ca::e94956a2-635d-4015-a577-e2cd37c3b3e1" providerId="AD" clId="Web-{03B062D2-EEE3-E723-A81F-ED3014051EFA}" dt="2023-09-22T15:27:32.129" v="64"/>
          <ac:picMkLst>
            <pc:docMk/>
            <pc:sldMk cId="835560490" sldId="256"/>
            <ac:picMk id="1041" creationId="{6ABBD51A-FA48-44B8-B184-A40D7F134F1C}"/>
          </ac:picMkLst>
        </pc:picChg>
        <pc:picChg chg="del">
          <ac:chgData name="Dennis, Andrea (ASD-S)" userId="S::andrea.dennis@nbed.nb.ca::e94956a2-635d-4015-a577-e2cd37c3b3e1" providerId="AD" clId="Web-{03B062D2-EEE3-E723-A81F-ED3014051EFA}" dt="2023-09-22T15:27:32.129" v="64"/>
          <ac:picMkLst>
            <pc:docMk/>
            <pc:sldMk cId="835560490" sldId="256"/>
            <ac:picMk id="1043" creationId="{510188A9-F0D9-4FE9-85DC-2179145278CD}"/>
          </ac:picMkLst>
        </pc:picChg>
      </pc:sldChg>
      <pc:sldChg chg="delSp modSp mod modClrScheme delDesignElem chgLayout">
        <pc:chgData name="Dennis, Andrea (ASD-S)" userId="S::andrea.dennis@nbed.nb.ca::e94956a2-635d-4015-a577-e2cd37c3b3e1" providerId="AD" clId="Web-{03B062D2-EEE3-E723-A81F-ED3014051EFA}" dt="2023-09-22T15:27:32.129" v="64"/>
        <pc:sldMkLst>
          <pc:docMk/>
          <pc:sldMk cId="287915434" sldId="257"/>
        </pc:sldMkLst>
        <pc:spChg chg="mod ord">
          <ac:chgData name="Dennis, Andrea (ASD-S)" userId="S::andrea.dennis@nbed.nb.ca::e94956a2-635d-4015-a577-e2cd37c3b3e1" providerId="AD" clId="Web-{03B062D2-EEE3-E723-A81F-ED3014051EFA}" dt="2023-09-22T15:27:32.129" v="64"/>
          <ac:spMkLst>
            <pc:docMk/>
            <pc:sldMk cId="287915434" sldId="257"/>
            <ac:spMk id="2" creationId="{41687EE9-9B1F-480E-852F-0088ED57B1C3}"/>
          </ac:spMkLst>
        </pc:spChg>
        <pc:spChg chg="mod ord">
          <ac:chgData name="Dennis, Andrea (ASD-S)" userId="S::andrea.dennis@nbed.nb.ca::e94956a2-635d-4015-a577-e2cd37c3b3e1" providerId="AD" clId="Web-{03B062D2-EEE3-E723-A81F-ED3014051EFA}" dt="2023-09-22T15:27:32.129" v="64"/>
          <ac:spMkLst>
            <pc:docMk/>
            <pc:sldMk cId="287915434" sldId="257"/>
            <ac:spMk id="3" creationId="{67E05262-433D-4823-A903-E124C24E4A68}"/>
          </ac:spMkLst>
        </pc:spChg>
        <pc:spChg chg="del">
          <ac:chgData name="Dennis, Andrea (ASD-S)" userId="S::andrea.dennis@nbed.nb.ca::e94956a2-635d-4015-a577-e2cd37c3b3e1" providerId="AD" clId="Web-{03B062D2-EEE3-E723-A81F-ED3014051EFA}" dt="2023-09-22T15:27:32.129" v="64"/>
          <ac:spMkLst>
            <pc:docMk/>
            <pc:sldMk cId="287915434" sldId="257"/>
            <ac:spMk id="54" creationId="{8DA14841-53A4-4935-BE65-C8373B8A6D06}"/>
          </ac:spMkLst>
        </pc:spChg>
        <pc:spChg chg="del">
          <ac:chgData name="Dennis, Andrea (ASD-S)" userId="S::andrea.dennis@nbed.nb.ca::e94956a2-635d-4015-a577-e2cd37c3b3e1" providerId="AD" clId="Web-{03B062D2-EEE3-E723-A81F-ED3014051EFA}" dt="2023-09-22T15:27:32.129" v="64"/>
          <ac:spMkLst>
            <pc:docMk/>
            <pc:sldMk cId="287915434" sldId="257"/>
            <ac:spMk id="56" creationId="{9877C2CF-B2DD-41C8-8B5E-152673376B41}"/>
          </ac:spMkLst>
        </pc:spChg>
        <pc:spChg chg="del">
          <ac:chgData name="Dennis, Andrea (ASD-S)" userId="S::andrea.dennis@nbed.nb.ca::e94956a2-635d-4015-a577-e2cd37c3b3e1" providerId="AD" clId="Web-{03B062D2-EEE3-E723-A81F-ED3014051EFA}" dt="2023-09-22T15:27:32.129" v="64"/>
          <ac:spMkLst>
            <pc:docMk/>
            <pc:sldMk cId="287915434" sldId="257"/>
            <ac:spMk id="58" creationId="{24923D72-7E69-464B-94C5-B2530008D094}"/>
          </ac:spMkLst>
        </pc:spChg>
        <pc:spChg chg="del">
          <ac:chgData name="Dennis, Andrea (ASD-S)" userId="S::andrea.dennis@nbed.nb.ca::e94956a2-635d-4015-a577-e2cd37c3b3e1" providerId="AD" clId="Web-{03B062D2-EEE3-E723-A81F-ED3014051EFA}" dt="2023-09-22T15:27:32.129" v="64"/>
          <ac:spMkLst>
            <pc:docMk/>
            <pc:sldMk cId="287915434" sldId="257"/>
            <ac:spMk id="60" creationId="{A00CCC86-7A88-4DFF-A0D0-6604606A2AEA}"/>
          </ac:spMkLst>
        </pc:spChg>
        <pc:spChg chg="del">
          <ac:chgData name="Dennis, Andrea (ASD-S)" userId="S::andrea.dennis@nbed.nb.ca::e94956a2-635d-4015-a577-e2cd37c3b3e1" providerId="AD" clId="Web-{03B062D2-EEE3-E723-A81F-ED3014051EFA}" dt="2023-09-22T15:27:32.129" v="64"/>
          <ac:spMkLst>
            <pc:docMk/>
            <pc:sldMk cId="287915434" sldId="257"/>
            <ac:spMk id="62" creationId="{E1F8ABFD-155B-4386-AE33-6E13057CFCF3}"/>
          </ac:spMkLst>
        </pc:spChg>
        <pc:spChg chg="del">
          <ac:chgData name="Dennis, Andrea (ASD-S)" userId="S::andrea.dennis@nbed.nb.ca::e94956a2-635d-4015-a577-e2cd37c3b3e1" providerId="AD" clId="Web-{03B062D2-EEE3-E723-A81F-ED3014051EFA}" dt="2023-09-22T15:27:32.129" v="64"/>
          <ac:spMkLst>
            <pc:docMk/>
            <pc:sldMk cId="287915434" sldId="257"/>
            <ac:spMk id="64" creationId="{40C8693A-B687-4F5E-B86B-B4F11D52347E}"/>
          </ac:spMkLst>
        </pc:spChg>
        <pc:spChg chg="del">
          <ac:chgData name="Dennis, Andrea (ASD-S)" userId="S::andrea.dennis@nbed.nb.ca::e94956a2-635d-4015-a577-e2cd37c3b3e1" providerId="AD" clId="Web-{03B062D2-EEE3-E723-A81F-ED3014051EFA}" dt="2023-09-22T15:27:32.129" v="64"/>
          <ac:spMkLst>
            <pc:docMk/>
            <pc:sldMk cId="287915434" sldId="257"/>
            <ac:spMk id="70" creationId="{E7B58214-716F-43B8-8272-85CE2B9AB0B5}"/>
          </ac:spMkLst>
        </pc:spChg>
        <pc:spChg chg="del">
          <ac:chgData name="Dennis, Andrea (ASD-S)" userId="S::andrea.dennis@nbed.nb.ca::e94956a2-635d-4015-a577-e2cd37c3b3e1" providerId="AD" clId="Web-{03B062D2-EEE3-E723-A81F-ED3014051EFA}" dt="2023-09-22T15:27:32.129" v="64"/>
          <ac:spMkLst>
            <pc:docMk/>
            <pc:sldMk cId="287915434" sldId="257"/>
            <ac:spMk id="72" creationId="{2A5C070E-7DB1-4147-B6A8-D14B9C40E159}"/>
          </ac:spMkLst>
        </pc:spChg>
        <pc:spChg chg="del">
          <ac:chgData name="Dennis, Andrea (ASD-S)" userId="S::andrea.dennis@nbed.nb.ca::e94956a2-635d-4015-a577-e2cd37c3b3e1" providerId="AD" clId="Web-{03B062D2-EEE3-E723-A81F-ED3014051EFA}" dt="2023-09-22T15:27:32.129" v="64"/>
          <ac:spMkLst>
            <pc:docMk/>
            <pc:sldMk cId="287915434" sldId="257"/>
            <ac:spMk id="74" creationId="{A31070C9-36CD-4B65-8159-324995821FB9}"/>
          </ac:spMkLst>
        </pc:spChg>
        <pc:spChg chg="del">
          <ac:chgData name="Dennis, Andrea (ASD-S)" userId="S::andrea.dennis@nbed.nb.ca::e94956a2-635d-4015-a577-e2cd37c3b3e1" providerId="AD" clId="Web-{03B062D2-EEE3-E723-A81F-ED3014051EFA}" dt="2023-09-22T15:27:32.129" v="64"/>
          <ac:spMkLst>
            <pc:docMk/>
            <pc:sldMk cId="287915434" sldId="257"/>
            <ac:spMk id="76" creationId="{89C35FB2-5194-4BE0-92D0-464E2B7116C7}"/>
          </ac:spMkLst>
        </pc:spChg>
        <pc:picChg chg="mod ord">
          <ac:chgData name="Dennis, Andrea (ASD-S)" userId="S::andrea.dennis@nbed.nb.ca::e94956a2-635d-4015-a577-e2cd37c3b3e1" providerId="AD" clId="Web-{03B062D2-EEE3-E723-A81F-ED3014051EFA}" dt="2023-09-22T15:27:32.129" v="64"/>
          <ac:picMkLst>
            <pc:docMk/>
            <pc:sldMk cId="287915434" sldId="257"/>
            <ac:picMk id="14" creationId="{35E1DD3F-3FB5-417A-9D98-7C3F895A0890}"/>
          </ac:picMkLst>
        </pc:picChg>
        <pc:picChg chg="del">
          <ac:chgData name="Dennis, Andrea (ASD-S)" userId="S::andrea.dennis@nbed.nb.ca::e94956a2-635d-4015-a577-e2cd37c3b3e1" providerId="AD" clId="Web-{03B062D2-EEE3-E723-A81F-ED3014051EFA}" dt="2023-09-22T15:27:32.129" v="64"/>
          <ac:picMkLst>
            <pc:docMk/>
            <pc:sldMk cId="287915434" sldId="257"/>
            <ac:picMk id="50" creationId="{2FA3880A-8D8F-466C-A4A1-F07BCDD3719C}"/>
          </ac:picMkLst>
        </pc:picChg>
        <pc:picChg chg="del">
          <ac:chgData name="Dennis, Andrea (ASD-S)" userId="S::andrea.dennis@nbed.nb.ca::e94956a2-635d-4015-a577-e2cd37c3b3e1" providerId="AD" clId="Web-{03B062D2-EEE3-E723-A81F-ED3014051EFA}" dt="2023-09-22T15:27:32.129" v="64"/>
          <ac:picMkLst>
            <pc:docMk/>
            <pc:sldMk cId="287915434" sldId="257"/>
            <ac:picMk id="52" creationId="{3C0A64CB-20A1-4508-B568-284EB04F78EE}"/>
          </ac:picMkLst>
        </pc:picChg>
        <pc:picChg chg="del">
          <ac:chgData name="Dennis, Andrea (ASD-S)" userId="S::andrea.dennis@nbed.nb.ca::e94956a2-635d-4015-a577-e2cd37c3b3e1" providerId="AD" clId="Web-{03B062D2-EEE3-E723-A81F-ED3014051EFA}" dt="2023-09-22T15:27:32.129" v="64"/>
          <ac:picMkLst>
            <pc:docMk/>
            <pc:sldMk cId="287915434" sldId="257"/>
            <ac:picMk id="66" creationId="{D51084F9-D042-49BE-9E1A-43E583B98FCC}"/>
          </ac:picMkLst>
        </pc:picChg>
        <pc:picChg chg="del">
          <ac:chgData name="Dennis, Andrea (ASD-S)" userId="S::andrea.dennis@nbed.nb.ca::e94956a2-635d-4015-a577-e2cd37c3b3e1" providerId="AD" clId="Web-{03B062D2-EEE3-E723-A81F-ED3014051EFA}" dt="2023-09-22T15:27:32.129" v="64"/>
          <ac:picMkLst>
            <pc:docMk/>
            <pc:sldMk cId="287915434" sldId="257"/>
            <ac:picMk id="68" creationId="{EE65CA45-264D-4FD3-9249-3CB04EC97E80}"/>
          </ac:picMkLst>
        </pc:picChg>
      </pc:sldChg>
      <pc:sldChg chg="addSp delSp modSp mod setBg modClrScheme setClrOvrMap delDesignElem chgLayout">
        <pc:chgData name="Dennis, Andrea (ASD-S)" userId="S::andrea.dennis@nbed.nb.ca::e94956a2-635d-4015-a577-e2cd37c3b3e1" providerId="AD" clId="Web-{03B062D2-EEE3-E723-A81F-ED3014051EFA}" dt="2023-09-22T15:42:37.411" v="216" actId="20577"/>
        <pc:sldMkLst>
          <pc:docMk/>
          <pc:sldMk cId="2119008132" sldId="261"/>
        </pc:sldMkLst>
        <pc:spChg chg="mod ord">
          <ac:chgData name="Dennis, Andrea (ASD-S)" userId="S::andrea.dennis@nbed.nb.ca::e94956a2-635d-4015-a577-e2cd37c3b3e1" providerId="AD" clId="Web-{03B062D2-EEE3-E723-A81F-ED3014051EFA}" dt="2023-09-22T15:42:09.270" v="193"/>
          <ac:spMkLst>
            <pc:docMk/>
            <pc:sldMk cId="2119008132" sldId="261"/>
            <ac:spMk id="2" creationId="{12935ADF-A80F-42C8-91FB-B2E3F2302CBC}"/>
          </ac:spMkLst>
        </pc:spChg>
        <pc:spChg chg="mod ord">
          <ac:chgData name="Dennis, Andrea (ASD-S)" userId="S::andrea.dennis@nbed.nb.ca::e94956a2-635d-4015-a577-e2cd37c3b3e1" providerId="AD" clId="Web-{03B062D2-EEE3-E723-A81F-ED3014051EFA}" dt="2023-09-22T15:42:37.411" v="216" actId="20577"/>
          <ac:spMkLst>
            <pc:docMk/>
            <pc:sldMk cId="2119008132" sldId="261"/>
            <ac:spMk id="3" creationId="{3312CF84-128C-4C0E-9AB3-472C1CB8117D}"/>
          </ac:spMkLst>
        </pc:spChg>
        <pc:spChg chg="mod">
          <ac:chgData name="Dennis, Andrea (ASD-S)" userId="S::andrea.dennis@nbed.nb.ca::e94956a2-635d-4015-a577-e2cd37c3b3e1" providerId="AD" clId="Web-{03B062D2-EEE3-E723-A81F-ED3014051EFA}" dt="2023-09-22T15:42:09.270" v="193"/>
          <ac:spMkLst>
            <pc:docMk/>
            <pc:sldMk cId="2119008132" sldId="261"/>
            <ac:spMk id="4" creationId="{6374E039-0256-1835-32DE-561F3905BFF5}"/>
          </ac:spMkLst>
        </pc:spChg>
        <pc:spChg chg="add del">
          <ac:chgData name="Dennis, Andrea (ASD-S)" userId="S::andrea.dennis@nbed.nb.ca::e94956a2-635d-4015-a577-e2cd37c3b3e1" providerId="AD" clId="Web-{03B062D2-EEE3-E723-A81F-ED3014051EFA}" dt="2023-09-22T15:42:09.223" v="192"/>
          <ac:spMkLst>
            <pc:docMk/>
            <pc:sldMk cId="2119008132" sldId="261"/>
            <ac:spMk id="21" creationId="{59647F54-801D-44AB-8284-EDDFF7763139}"/>
          </ac:spMkLst>
        </pc:spChg>
        <pc:spChg chg="add del">
          <ac:chgData name="Dennis, Andrea (ASD-S)" userId="S::andrea.dennis@nbed.nb.ca::e94956a2-635d-4015-a577-e2cd37c3b3e1" providerId="AD" clId="Web-{03B062D2-EEE3-E723-A81F-ED3014051EFA}" dt="2023-09-22T15:42:09.223" v="192"/>
          <ac:spMkLst>
            <pc:docMk/>
            <pc:sldMk cId="2119008132" sldId="261"/>
            <ac:spMk id="23" creationId="{8D489E29-742E-4D34-AB08-CE3217805B81}"/>
          </ac:spMkLst>
        </pc:spChg>
        <pc:spChg chg="add">
          <ac:chgData name="Dennis, Andrea (ASD-S)" userId="S::andrea.dennis@nbed.nb.ca::e94956a2-635d-4015-a577-e2cd37c3b3e1" providerId="AD" clId="Web-{03B062D2-EEE3-E723-A81F-ED3014051EFA}" dt="2023-09-22T15:42:09.270" v="193"/>
          <ac:spMkLst>
            <pc:docMk/>
            <pc:sldMk cId="2119008132" sldId="261"/>
            <ac:spMk id="25" creationId="{D82EB7D3-3AD8-4ED1-9E1A-2906E14635E3}"/>
          </ac:spMkLst>
        </pc:spChg>
        <pc:spChg chg="add">
          <ac:chgData name="Dennis, Andrea (ASD-S)" userId="S::andrea.dennis@nbed.nb.ca::e94956a2-635d-4015-a577-e2cd37c3b3e1" providerId="AD" clId="Web-{03B062D2-EEE3-E723-A81F-ED3014051EFA}" dt="2023-09-22T15:42:09.270" v="193"/>
          <ac:spMkLst>
            <pc:docMk/>
            <pc:sldMk cId="2119008132" sldId="261"/>
            <ac:spMk id="27" creationId="{2D529E20-662F-4915-ACD7-970C026FDB7F}"/>
          </ac:spMkLst>
        </pc:spChg>
        <pc:spChg chg="add">
          <ac:chgData name="Dennis, Andrea (ASD-S)" userId="S::andrea.dennis@nbed.nb.ca::e94956a2-635d-4015-a577-e2cd37c3b3e1" providerId="AD" clId="Web-{03B062D2-EEE3-E723-A81F-ED3014051EFA}" dt="2023-09-22T15:42:09.270" v="193"/>
          <ac:spMkLst>
            <pc:docMk/>
            <pc:sldMk cId="2119008132" sldId="261"/>
            <ac:spMk id="28" creationId="{59647F54-801D-44AB-8284-EDDFF7763139}"/>
          </ac:spMkLst>
        </pc:spChg>
        <pc:spChg chg="add">
          <ac:chgData name="Dennis, Andrea (ASD-S)" userId="S::andrea.dennis@nbed.nb.ca::e94956a2-635d-4015-a577-e2cd37c3b3e1" providerId="AD" clId="Web-{03B062D2-EEE3-E723-A81F-ED3014051EFA}" dt="2023-09-22T15:42:09.270" v="193"/>
          <ac:spMkLst>
            <pc:docMk/>
            <pc:sldMk cId="2119008132" sldId="261"/>
            <ac:spMk id="29" creationId="{56981798-4550-46DA-9172-4846E2FB66EC}"/>
          </ac:spMkLst>
        </pc:spChg>
        <pc:spChg chg="del">
          <ac:chgData name="Dennis, Andrea (ASD-S)" userId="S::andrea.dennis@nbed.nb.ca::e94956a2-635d-4015-a577-e2cd37c3b3e1" providerId="AD" clId="Web-{03B062D2-EEE3-E723-A81F-ED3014051EFA}" dt="2023-09-22T15:27:32.129" v="64"/>
          <ac:spMkLst>
            <pc:docMk/>
            <pc:sldMk cId="2119008132" sldId="261"/>
            <ac:spMk id="45" creationId="{8DA14841-53A4-4935-BE65-C8373B8A6D06}"/>
          </ac:spMkLst>
        </pc:spChg>
        <pc:spChg chg="del">
          <ac:chgData name="Dennis, Andrea (ASD-S)" userId="S::andrea.dennis@nbed.nb.ca::e94956a2-635d-4015-a577-e2cd37c3b3e1" providerId="AD" clId="Web-{03B062D2-EEE3-E723-A81F-ED3014051EFA}" dt="2023-09-22T15:27:32.129" v="64"/>
          <ac:spMkLst>
            <pc:docMk/>
            <pc:sldMk cId="2119008132" sldId="261"/>
            <ac:spMk id="47" creationId="{9877C2CF-B2DD-41C8-8B5E-152673376B41}"/>
          </ac:spMkLst>
        </pc:spChg>
        <pc:spChg chg="del">
          <ac:chgData name="Dennis, Andrea (ASD-S)" userId="S::andrea.dennis@nbed.nb.ca::e94956a2-635d-4015-a577-e2cd37c3b3e1" providerId="AD" clId="Web-{03B062D2-EEE3-E723-A81F-ED3014051EFA}" dt="2023-09-22T15:27:32.129" v="64"/>
          <ac:spMkLst>
            <pc:docMk/>
            <pc:sldMk cId="2119008132" sldId="261"/>
            <ac:spMk id="49" creationId="{24923D72-7E69-464B-94C5-B2530008D094}"/>
          </ac:spMkLst>
        </pc:spChg>
        <pc:spChg chg="del">
          <ac:chgData name="Dennis, Andrea (ASD-S)" userId="S::andrea.dennis@nbed.nb.ca::e94956a2-635d-4015-a577-e2cd37c3b3e1" providerId="AD" clId="Web-{03B062D2-EEE3-E723-A81F-ED3014051EFA}" dt="2023-09-22T15:27:32.129" v="64"/>
          <ac:spMkLst>
            <pc:docMk/>
            <pc:sldMk cId="2119008132" sldId="261"/>
            <ac:spMk id="51" creationId="{A00CCC86-7A88-4DFF-A0D0-6604606A2AEA}"/>
          </ac:spMkLst>
        </pc:spChg>
        <pc:spChg chg="del">
          <ac:chgData name="Dennis, Andrea (ASD-S)" userId="S::andrea.dennis@nbed.nb.ca::e94956a2-635d-4015-a577-e2cd37c3b3e1" providerId="AD" clId="Web-{03B062D2-EEE3-E723-A81F-ED3014051EFA}" dt="2023-09-22T15:27:32.129" v="64"/>
          <ac:spMkLst>
            <pc:docMk/>
            <pc:sldMk cId="2119008132" sldId="261"/>
            <ac:spMk id="53" creationId="{E1F8ABFD-155B-4386-AE33-6E13057CFCF3}"/>
          </ac:spMkLst>
        </pc:spChg>
        <pc:spChg chg="del">
          <ac:chgData name="Dennis, Andrea (ASD-S)" userId="S::andrea.dennis@nbed.nb.ca::e94956a2-635d-4015-a577-e2cd37c3b3e1" providerId="AD" clId="Web-{03B062D2-EEE3-E723-A81F-ED3014051EFA}" dt="2023-09-22T15:27:32.129" v="64"/>
          <ac:spMkLst>
            <pc:docMk/>
            <pc:sldMk cId="2119008132" sldId="261"/>
            <ac:spMk id="55" creationId="{62C9A412-6D33-4176-9157-E3B99D3AC2F4}"/>
          </ac:spMkLst>
        </pc:spChg>
        <pc:spChg chg="del">
          <ac:chgData name="Dennis, Andrea (ASD-S)" userId="S::andrea.dennis@nbed.nb.ca::e94956a2-635d-4015-a577-e2cd37c3b3e1" providerId="AD" clId="Web-{03B062D2-EEE3-E723-A81F-ED3014051EFA}" dt="2023-09-22T15:27:32.129" v="64"/>
          <ac:spMkLst>
            <pc:docMk/>
            <pc:sldMk cId="2119008132" sldId="261"/>
            <ac:spMk id="61" creationId="{F2A188AC-153B-4A00-B5A5-794810FA01AC}"/>
          </ac:spMkLst>
        </pc:spChg>
        <pc:spChg chg="del">
          <ac:chgData name="Dennis, Andrea (ASD-S)" userId="S::andrea.dennis@nbed.nb.ca::e94956a2-635d-4015-a577-e2cd37c3b3e1" providerId="AD" clId="Web-{03B062D2-EEE3-E723-A81F-ED3014051EFA}" dt="2023-09-22T15:27:32.129" v="64"/>
          <ac:spMkLst>
            <pc:docMk/>
            <pc:sldMk cId="2119008132" sldId="261"/>
            <ac:spMk id="63" creationId="{C61FC670-9D36-4874-9280-16FEDEA4C6CF}"/>
          </ac:spMkLst>
        </pc:spChg>
        <pc:spChg chg="del">
          <ac:chgData name="Dennis, Andrea (ASD-S)" userId="S::andrea.dennis@nbed.nb.ca::e94956a2-635d-4015-a577-e2cd37c3b3e1" providerId="AD" clId="Web-{03B062D2-EEE3-E723-A81F-ED3014051EFA}" dt="2023-09-22T15:27:32.129" v="64"/>
          <ac:spMkLst>
            <pc:docMk/>
            <pc:sldMk cId="2119008132" sldId="261"/>
            <ac:spMk id="65" creationId="{236FD2F9-5FC0-4B1C-A95A-266B3379CB2A}"/>
          </ac:spMkLst>
        </pc:spChg>
        <pc:spChg chg="del">
          <ac:chgData name="Dennis, Andrea (ASD-S)" userId="S::andrea.dennis@nbed.nb.ca::e94956a2-635d-4015-a577-e2cd37c3b3e1" providerId="AD" clId="Web-{03B062D2-EEE3-E723-A81F-ED3014051EFA}" dt="2023-09-22T15:27:32.129" v="64"/>
          <ac:spMkLst>
            <pc:docMk/>
            <pc:sldMk cId="2119008132" sldId="261"/>
            <ac:spMk id="67" creationId="{8C547AF4-DD54-40F6-9F0C-1D4C014EB58F}"/>
          </ac:spMkLst>
        </pc:spChg>
        <pc:grpChg chg="add del">
          <ac:chgData name="Dennis, Andrea (ASD-S)" userId="S::andrea.dennis@nbed.nb.ca::e94956a2-635d-4015-a577-e2cd37c3b3e1" providerId="AD" clId="Web-{03B062D2-EEE3-E723-A81F-ED3014051EFA}" dt="2023-09-22T15:42:09.223" v="192"/>
          <ac:grpSpMkLst>
            <pc:docMk/>
            <pc:sldMk cId="2119008132" sldId="261"/>
            <ac:grpSpMk id="10" creationId="{FAEF28A3-012D-4640-B8B8-1EF6EAF7233B}"/>
          </ac:grpSpMkLst>
        </pc:grpChg>
        <pc:grpChg chg="add">
          <ac:chgData name="Dennis, Andrea (ASD-S)" userId="S::andrea.dennis@nbed.nb.ca::e94956a2-635d-4015-a577-e2cd37c3b3e1" providerId="AD" clId="Web-{03B062D2-EEE3-E723-A81F-ED3014051EFA}" dt="2023-09-22T15:42:09.270" v="193"/>
          <ac:grpSpMkLst>
            <pc:docMk/>
            <pc:sldMk cId="2119008132" sldId="261"/>
            <ac:grpSpMk id="26" creationId="{FAEF28A3-012D-4640-B8B8-1EF6EAF7233B}"/>
          </ac:grpSpMkLst>
        </pc:grpChg>
        <pc:picChg chg="mod ord">
          <ac:chgData name="Dennis, Andrea (ASD-S)" userId="S::andrea.dennis@nbed.nb.ca::e94956a2-635d-4015-a577-e2cd37c3b3e1" providerId="AD" clId="Web-{03B062D2-EEE3-E723-A81F-ED3014051EFA}" dt="2023-09-22T15:42:09.270" v="193"/>
          <ac:picMkLst>
            <pc:docMk/>
            <pc:sldMk cId="2119008132" sldId="261"/>
            <ac:picMk id="5" creationId="{B9E573DD-9697-49F8-9E21-77AA5784635E}"/>
          </ac:picMkLst>
        </pc:picChg>
        <pc:picChg chg="del">
          <ac:chgData name="Dennis, Andrea (ASD-S)" userId="S::andrea.dennis@nbed.nb.ca::e94956a2-635d-4015-a577-e2cd37c3b3e1" providerId="AD" clId="Web-{03B062D2-EEE3-E723-A81F-ED3014051EFA}" dt="2023-09-22T15:27:32.129" v="64"/>
          <ac:picMkLst>
            <pc:docMk/>
            <pc:sldMk cId="2119008132" sldId="261"/>
            <ac:picMk id="41" creationId="{2FA3880A-8D8F-466C-A4A1-F07BCDD3719C}"/>
          </ac:picMkLst>
        </pc:picChg>
        <pc:picChg chg="del">
          <ac:chgData name="Dennis, Andrea (ASD-S)" userId="S::andrea.dennis@nbed.nb.ca::e94956a2-635d-4015-a577-e2cd37c3b3e1" providerId="AD" clId="Web-{03B062D2-EEE3-E723-A81F-ED3014051EFA}" dt="2023-09-22T15:27:32.129" v="64"/>
          <ac:picMkLst>
            <pc:docMk/>
            <pc:sldMk cId="2119008132" sldId="261"/>
            <ac:picMk id="43" creationId="{3C0A64CB-20A1-4508-B568-284EB04F78EE}"/>
          </ac:picMkLst>
        </pc:picChg>
        <pc:picChg chg="del">
          <ac:chgData name="Dennis, Andrea (ASD-S)" userId="S::andrea.dennis@nbed.nb.ca::e94956a2-635d-4015-a577-e2cd37c3b3e1" providerId="AD" clId="Web-{03B062D2-EEE3-E723-A81F-ED3014051EFA}" dt="2023-09-22T15:27:32.129" v="64"/>
          <ac:picMkLst>
            <pc:docMk/>
            <pc:sldMk cId="2119008132" sldId="261"/>
            <ac:picMk id="57" creationId="{4B943304-F883-42A9-840F-CC318A256D77}"/>
          </ac:picMkLst>
        </pc:picChg>
        <pc:picChg chg="del">
          <ac:chgData name="Dennis, Andrea (ASD-S)" userId="S::andrea.dennis@nbed.nb.ca::e94956a2-635d-4015-a577-e2cd37c3b3e1" providerId="AD" clId="Web-{03B062D2-EEE3-E723-A81F-ED3014051EFA}" dt="2023-09-22T15:27:32.129" v="64"/>
          <ac:picMkLst>
            <pc:docMk/>
            <pc:sldMk cId="2119008132" sldId="261"/>
            <ac:picMk id="59" creationId="{1AAFC6A7-C24E-4A7C-9566-DB74CCFEF366}"/>
          </ac:picMkLst>
        </pc:picChg>
      </pc:sldChg>
      <pc:sldChg chg="delSp modSp mod modClrScheme delDesignElem chgLayout">
        <pc:chgData name="Dennis, Andrea (ASD-S)" userId="S::andrea.dennis@nbed.nb.ca::e94956a2-635d-4015-a577-e2cd37c3b3e1" providerId="AD" clId="Web-{03B062D2-EEE3-E723-A81F-ED3014051EFA}" dt="2023-09-22T15:40:12.799" v="178" actId="20577"/>
        <pc:sldMkLst>
          <pc:docMk/>
          <pc:sldMk cId="875609225" sldId="265"/>
        </pc:sldMkLst>
        <pc:spChg chg="mod ord">
          <ac:chgData name="Dennis, Andrea (ASD-S)" userId="S::andrea.dennis@nbed.nb.ca::e94956a2-635d-4015-a577-e2cd37c3b3e1" providerId="AD" clId="Web-{03B062D2-EEE3-E723-A81F-ED3014051EFA}" dt="2023-09-22T15:27:32.129" v="64"/>
          <ac:spMkLst>
            <pc:docMk/>
            <pc:sldMk cId="875609225" sldId="265"/>
            <ac:spMk id="2" creationId="{6A00CCF3-8131-48A6-8720-23054D5F0D56}"/>
          </ac:spMkLst>
        </pc:spChg>
        <pc:spChg chg="del">
          <ac:chgData name="Dennis, Andrea (ASD-S)" userId="S::andrea.dennis@nbed.nb.ca::e94956a2-635d-4015-a577-e2cd37c3b3e1" providerId="AD" clId="Web-{03B062D2-EEE3-E723-A81F-ED3014051EFA}" dt="2023-09-22T15:29:56.912" v="91"/>
          <ac:spMkLst>
            <pc:docMk/>
            <pc:sldMk cId="875609225" sldId="265"/>
            <ac:spMk id="3" creationId="{4D700E89-D171-684D-8498-EED5870F4A32}"/>
          </ac:spMkLst>
        </pc:spChg>
        <pc:spChg chg="mod ord">
          <ac:chgData name="Dennis, Andrea (ASD-S)" userId="S::andrea.dennis@nbed.nb.ca::e94956a2-635d-4015-a577-e2cd37c3b3e1" providerId="AD" clId="Web-{03B062D2-EEE3-E723-A81F-ED3014051EFA}" dt="2023-09-22T15:40:12.799" v="178" actId="20577"/>
          <ac:spMkLst>
            <pc:docMk/>
            <pc:sldMk cId="875609225" sldId="265"/>
            <ac:spMk id="4" creationId="{54D2BC26-CB9E-4B1E-A189-7DB32A953C38}"/>
          </ac:spMkLst>
        </pc:spChg>
        <pc:spChg chg="del">
          <ac:chgData name="Dennis, Andrea (ASD-S)" userId="S::andrea.dennis@nbed.nb.ca::e94956a2-635d-4015-a577-e2cd37c3b3e1" providerId="AD" clId="Web-{03B062D2-EEE3-E723-A81F-ED3014051EFA}" dt="2023-09-22T15:27:32.129" v="64"/>
          <ac:spMkLst>
            <pc:docMk/>
            <pc:sldMk cId="875609225" sldId="265"/>
            <ac:spMk id="3144" creationId="{8DA14841-53A4-4935-BE65-C8373B8A6D06}"/>
          </ac:spMkLst>
        </pc:spChg>
        <pc:spChg chg="del">
          <ac:chgData name="Dennis, Andrea (ASD-S)" userId="S::andrea.dennis@nbed.nb.ca::e94956a2-635d-4015-a577-e2cd37c3b3e1" providerId="AD" clId="Web-{03B062D2-EEE3-E723-A81F-ED3014051EFA}" dt="2023-09-22T15:27:32.129" v="64"/>
          <ac:spMkLst>
            <pc:docMk/>
            <pc:sldMk cId="875609225" sldId="265"/>
            <ac:spMk id="3145" creationId="{9877C2CF-B2DD-41C8-8B5E-152673376B41}"/>
          </ac:spMkLst>
        </pc:spChg>
        <pc:spChg chg="del">
          <ac:chgData name="Dennis, Andrea (ASD-S)" userId="S::andrea.dennis@nbed.nb.ca::e94956a2-635d-4015-a577-e2cd37c3b3e1" providerId="AD" clId="Web-{03B062D2-EEE3-E723-A81F-ED3014051EFA}" dt="2023-09-22T15:27:32.129" v="64"/>
          <ac:spMkLst>
            <pc:docMk/>
            <pc:sldMk cId="875609225" sldId="265"/>
            <ac:spMk id="3146" creationId="{24923D72-7E69-464B-94C5-B2530008D094}"/>
          </ac:spMkLst>
        </pc:spChg>
        <pc:spChg chg="del">
          <ac:chgData name="Dennis, Andrea (ASD-S)" userId="S::andrea.dennis@nbed.nb.ca::e94956a2-635d-4015-a577-e2cd37c3b3e1" providerId="AD" clId="Web-{03B062D2-EEE3-E723-A81F-ED3014051EFA}" dt="2023-09-22T15:27:32.129" v="64"/>
          <ac:spMkLst>
            <pc:docMk/>
            <pc:sldMk cId="875609225" sldId="265"/>
            <ac:spMk id="3147" creationId="{A00CCC86-7A88-4DFF-A0D0-6604606A2AEA}"/>
          </ac:spMkLst>
        </pc:spChg>
        <pc:spChg chg="del">
          <ac:chgData name="Dennis, Andrea (ASD-S)" userId="S::andrea.dennis@nbed.nb.ca::e94956a2-635d-4015-a577-e2cd37c3b3e1" providerId="AD" clId="Web-{03B062D2-EEE3-E723-A81F-ED3014051EFA}" dt="2023-09-22T15:27:32.129" v="64"/>
          <ac:spMkLst>
            <pc:docMk/>
            <pc:sldMk cId="875609225" sldId="265"/>
            <ac:spMk id="3148" creationId="{E1F8ABFD-155B-4386-AE33-6E13057CFCF3}"/>
          </ac:spMkLst>
        </pc:spChg>
        <pc:spChg chg="del">
          <ac:chgData name="Dennis, Andrea (ASD-S)" userId="S::andrea.dennis@nbed.nb.ca::e94956a2-635d-4015-a577-e2cd37c3b3e1" providerId="AD" clId="Web-{03B062D2-EEE3-E723-A81F-ED3014051EFA}" dt="2023-09-22T15:27:32.129" v="64"/>
          <ac:spMkLst>
            <pc:docMk/>
            <pc:sldMk cId="875609225" sldId="265"/>
            <ac:spMk id="3149" creationId="{E0FD3BE6-42AF-4DB6-A3B6-F879A81AD832}"/>
          </ac:spMkLst>
        </pc:spChg>
        <pc:spChg chg="del">
          <ac:chgData name="Dennis, Andrea (ASD-S)" userId="S::andrea.dennis@nbed.nb.ca::e94956a2-635d-4015-a577-e2cd37c3b3e1" providerId="AD" clId="Web-{03B062D2-EEE3-E723-A81F-ED3014051EFA}" dt="2023-09-22T15:27:32.129" v="64"/>
          <ac:spMkLst>
            <pc:docMk/>
            <pc:sldMk cId="875609225" sldId="265"/>
            <ac:spMk id="3152" creationId="{8B2AECAC-4D7A-44FE-82A3-4F4E7C40AA7F}"/>
          </ac:spMkLst>
        </pc:spChg>
        <pc:spChg chg="del">
          <ac:chgData name="Dennis, Andrea (ASD-S)" userId="S::andrea.dennis@nbed.nb.ca::e94956a2-635d-4015-a577-e2cd37c3b3e1" providerId="AD" clId="Web-{03B062D2-EEE3-E723-A81F-ED3014051EFA}" dt="2023-09-22T15:27:32.129" v="64"/>
          <ac:spMkLst>
            <pc:docMk/>
            <pc:sldMk cId="875609225" sldId="265"/>
            <ac:spMk id="3153" creationId="{07CF9B3A-47A7-40CC-A48B-C907AA1488D3}"/>
          </ac:spMkLst>
        </pc:spChg>
        <pc:spChg chg="del">
          <ac:chgData name="Dennis, Andrea (ASD-S)" userId="S::andrea.dennis@nbed.nb.ca::e94956a2-635d-4015-a577-e2cd37c3b3e1" providerId="AD" clId="Web-{03B062D2-EEE3-E723-A81F-ED3014051EFA}" dt="2023-09-22T15:27:32.129" v="64"/>
          <ac:spMkLst>
            <pc:docMk/>
            <pc:sldMk cId="875609225" sldId="265"/>
            <ac:spMk id="3154" creationId="{2BCCD6A9-FBF3-4766-A22F-60972DCD324C}"/>
          </ac:spMkLst>
        </pc:spChg>
        <pc:spChg chg="del">
          <ac:chgData name="Dennis, Andrea (ASD-S)" userId="S::andrea.dennis@nbed.nb.ca::e94956a2-635d-4015-a577-e2cd37c3b3e1" providerId="AD" clId="Web-{03B062D2-EEE3-E723-A81F-ED3014051EFA}" dt="2023-09-22T15:27:32.129" v="64"/>
          <ac:spMkLst>
            <pc:docMk/>
            <pc:sldMk cId="875609225" sldId="265"/>
            <ac:spMk id="3155" creationId="{4889AD22-2126-4A1E-8BEB-EED54DD3023E}"/>
          </ac:spMkLst>
        </pc:spChg>
        <pc:picChg chg="mod ord">
          <ac:chgData name="Dennis, Andrea (ASD-S)" userId="S::andrea.dennis@nbed.nb.ca::e94956a2-635d-4015-a577-e2cd37c3b3e1" providerId="AD" clId="Web-{03B062D2-EEE3-E723-A81F-ED3014051EFA}" dt="2023-09-22T15:27:32.129" v="64"/>
          <ac:picMkLst>
            <pc:docMk/>
            <pc:sldMk cId="875609225" sldId="265"/>
            <ac:picMk id="3074" creationId="{938CB88C-32DA-4901-9AD8-0EE228D77978}"/>
          </ac:picMkLst>
        </pc:picChg>
        <pc:picChg chg="del">
          <ac:chgData name="Dennis, Andrea (ASD-S)" userId="S::andrea.dennis@nbed.nb.ca::e94956a2-635d-4015-a577-e2cd37c3b3e1" providerId="AD" clId="Web-{03B062D2-EEE3-E723-A81F-ED3014051EFA}" dt="2023-09-22T15:27:32.129" v="64"/>
          <ac:picMkLst>
            <pc:docMk/>
            <pc:sldMk cId="875609225" sldId="265"/>
            <ac:picMk id="3142" creationId="{2FA3880A-8D8F-466C-A4A1-F07BCDD3719C}"/>
          </ac:picMkLst>
        </pc:picChg>
        <pc:picChg chg="del">
          <ac:chgData name="Dennis, Andrea (ASD-S)" userId="S::andrea.dennis@nbed.nb.ca::e94956a2-635d-4015-a577-e2cd37c3b3e1" providerId="AD" clId="Web-{03B062D2-EEE3-E723-A81F-ED3014051EFA}" dt="2023-09-22T15:27:32.129" v="64"/>
          <ac:picMkLst>
            <pc:docMk/>
            <pc:sldMk cId="875609225" sldId="265"/>
            <ac:picMk id="3143" creationId="{3C0A64CB-20A1-4508-B568-284EB04F78EE}"/>
          </ac:picMkLst>
        </pc:picChg>
        <pc:picChg chg="del">
          <ac:chgData name="Dennis, Andrea (ASD-S)" userId="S::andrea.dennis@nbed.nb.ca::e94956a2-635d-4015-a577-e2cd37c3b3e1" providerId="AD" clId="Web-{03B062D2-EEE3-E723-A81F-ED3014051EFA}" dt="2023-09-22T15:27:32.129" v="64"/>
          <ac:picMkLst>
            <pc:docMk/>
            <pc:sldMk cId="875609225" sldId="265"/>
            <ac:picMk id="3150" creationId="{F5BBAA22-23CD-49A7-B26C-BF3E0B830BB0}"/>
          </ac:picMkLst>
        </pc:picChg>
        <pc:picChg chg="del">
          <ac:chgData name="Dennis, Andrea (ASD-S)" userId="S::andrea.dennis@nbed.nb.ca::e94956a2-635d-4015-a577-e2cd37c3b3e1" providerId="AD" clId="Web-{03B062D2-EEE3-E723-A81F-ED3014051EFA}" dt="2023-09-22T15:27:32.129" v="64"/>
          <ac:picMkLst>
            <pc:docMk/>
            <pc:sldMk cId="875609225" sldId="265"/>
            <ac:picMk id="3151" creationId="{19A4E5EA-9A8F-4B0F-97B2-4219590ADDB0}"/>
          </ac:picMkLst>
        </pc:picChg>
      </pc:sldChg>
      <pc:sldChg chg="delSp modSp mod ord modClrScheme delDesignElem chgLayout">
        <pc:chgData name="Dennis, Andrea (ASD-S)" userId="S::andrea.dennis@nbed.nb.ca::e94956a2-635d-4015-a577-e2cd37c3b3e1" providerId="AD" clId="Web-{03B062D2-EEE3-E723-A81F-ED3014051EFA}" dt="2023-09-22T16:30:51.162" v="665"/>
        <pc:sldMkLst>
          <pc:docMk/>
          <pc:sldMk cId="2337690749" sldId="269"/>
        </pc:sldMkLst>
        <pc:spChg chg="mod ord">
          <ac:chgData name="Dennis, Andrea (ASD-S)" userId="S::andrea.dennis@nbed.nb.ca::e94956a2-635d-4015-a577-e2cd37c3b3e1" providerId="AD" clId="Web-{03B062D2-EEE3-E723-A81F-ED3014051EFA}" dt="2023-09-22T15:27:32.129" v="64"/>
          <ac:spMkLst>
            <pc:docMk/>
            <pc:sldMk cId="2337690749" sldId="269"/>
            <ac:spMk id="2" creationId="{6A00CCF3-8131-48A6-8720-23054D5F0D56}"/>
          </ac:spMkLst>
        </pc:spChg>
        <pc:spChg chg="mod ord">
          <ac:chgData name="Dennis, Andrea (ASD-S)" userId="S::andrea.dennis@nbed.nb.ca::e94956a2-635d-4015-a577-e2cd37c3b3e1" providerId="AD" clId="Web-{03B062D2-EEE3-E723-A81F-ED3014051EFA}" dt="2023-09-22T15:43:35.896" v="222" actId="1076"/>
          <ac:spMkLst>
            <pc:docMk/>
            <pc:sldMk cId="2337690749" sldId="269"/>
            <ac:spMk id="4" creationId="{54D2BC26-CB9E-4B1E-A189-7DB32A953C38}"/>
          </ac:spMkLst>
        </pc:spChg>
        <pc:spChg chg="del">
          <ac:chgData name="Dennis, Andrea (ASD-S)" userId="S::andrea.dennis@nbed.nb.ca::e94956a2-635d-4015-a577-e2cd37c3b3e1" providerId="AD" clId="Web-{03B062D2-EEE3-E723-A81F-ED3014051EFA}" dt="2023-09-22T15:27:32.129" v="64"/>
          <ac:spMkLst>
            <pc:docMk/>
            <pc:sldMk cId="2337690749" sldId="269"/>
            <ac:spMk id="3087" creationId="{4C790028-99AE-4AE4-8269-9913E2D50625}"/>
          </ac:spMkLst>
        </pc:spChg>
        <pc:spChg chg="del">
          <ac:chgData name="Dennis, Andrea (ASD-S)" userId="S::andrea.dennis@nbed.nb.ca::e94956a2-635d-4015-a577-e2cd37c3b3e1" providerId="AD" clId="Web-{03B062D2-EEE3-E723-A81F-ED3014051EFA}" dt="2023-09-22T15:27:32.129" v="64"/>
          <ac:spMkLst>
            <pc:docMk/>
            <pc:sldMk cId="2337690749" sldId="269"/>
            <ac:spMk id="3089" creationId="{06936A2A-FE08-4EE0-A409-3EF3FA2448DE}"/>
          </ac:spMkLst>
        </pc:spChg>
        <pc:spChg chg="del">
          <ac:chgData name="Dennis, Andrea (ASD-S)" userId="S::andrea.dennis@nbed.nb.ca::e94956a2-635d-4015-a577-e2cd37c3b3e1" providerId="AD" clId="Web-{03B062D2-EEE3-E723-A81F-ED3014051EFA}" dt="2023-09-22T15:27:32.129" v="64"/>
          <ac:spMkLst>
            <pc:docMk/>
            <pc:sldMk cId="2337690749" sldId="269"/>
            <ac:spMk id="3091" creationId="{E1F0989E-BFBB-43E4-927B-2C51C7AE261D}"/>
          </ac:spMkLst>
        </pc:spChg>
        <pc:spChg chg="del">
          <ac:chgData name="Dennis, Andrea (ASD-S)" userId="S::andrea.dennis@nbed.nb.ca::e94956a2-635d-4015-a577-e2cd37c3b3e1" providerId="AD" clId="Web-{03B062D2-EEE3-E723-A81F-ED3014051EFA}" dt="2023-09-22T15:27:32.129" v="64"/>
          <ac:spMkLst>
            <pc:docMk/>
            <pc:sldMk cId="2337690749" sldId="269"/>
            <ac:spMk id="3093" creationId="{8ACA2469-91AA-459B-A5DD-8FFC0F70E05C}"/>
          </ac:spMkLst>
        </pc:spChg>
        <pc:spChg chg="del">
          <ac:chgData name="Dennis, Andrea (ASD-S)" userId="S::andrea.dennis@nbed.nb.ca::e94956a2-635d-4015-a577-e2cd37c3b3e1" providerId="AD" clId="Web-{03B062D2-EEE3-E723-A81F-ED3014051EFA}" dt="2023-09-22T15:27:32.129" v="64"/>
          <ac:spMkLst>
            <pc:docMk/>
            <pc:sldMk cId="2337690749" sldId="269"/>
            <ac:spMk id="3095" creationId="{97860FD2-CA19-4064-AA6F-68050C3D2011}"/>
          </ac:spMkLst>
        </pc:spChg>
        <pc:spChg chg="del">
          <ac:chgData name="Dennis, Andrea (ASD-S)" userId="S::andrea.dennis@nbed.nb.ca::e94956a2-635d-4015-a577-e2cd37c3b3e1" providerId="AD" clId="Web-{03B062D2-EEE3-E723-A81F-ED3014051EFA}" dt="2023-09-22T15:27:32.129" v="64"/>
          <ac:spMkLst>
            <pc:docMk/>
            <pc:sldMk cId="2337690749" sldId="269"/>
            <ac:spMk id="3097" creationId="{4D7E45EB-2082-42A1-A5FC-6D53F21DB3E6}"/>
          </ac:spMkLst>
        </pc:spChg>
        <pc:spChg chg="del">
          <ac:chgData name="Dennis, Andrea (ASD-S)" userId="S::andrea.dennis@nbed.nb.ca::e94956a2-635d-4015-a577-e2cd37c3b3e1" providerId="AD" clId="Web-{03B062D2-EEE3-E723-A81F-ED3014051EFA}" dt="2023-09-22T15:27:32.129" v="64"/>
          <ac:spMkLst>
            <pc:docMk/>
            <pc:sldMk cId="2337690749" sldId="269"/>
            <ac:spMk id="3103" creationId="{1B61F797-14BD-476F-B569-140E96CB6B46}"/>
          </ac:spMkLst>
        </pc:spChg>
        <pc:spChg chg="del">
          <ac:chgData name="Dennis, Andrea (ASD-S)" userId="S::andrea.dennis@nbed.nb.ca::e94956a2-635d-4015-a577-e2cd37c3b3e1" providerId="AD" clId="Web-{03B062D2-EEE3-E723-A81F-ED3014051EFA}" dt="2023-09-22T15:27:32.129" v="64"/>
          <ac:spMkLst>
            <pc:docMk/>
            <pc:sldMk cId="2337690749" sldId="269"/>
            <ac:spMk id="3105" creationId="{9A0235D8-BAC3-4440-8A9B-43D98243C728}"/>
          </ac:spMkLst>
        </pc:spChg>
        <pc:spChg chg="del">
          <ac:chgData name="Dennis, Andrea (ASD-S)" userId="S::andrea.dennis@nbed.nb.ca::e94956a2-635d-4015-a577-e2cd37c3b3e1" providerId="AD" clId="Web-{03B062D2-EEE3-E723-A81F-ED3014051EFA}" dt="2023-09-22T15:27:32.129" v="64"/>
          <ac:spMkLst>
            <pc:docMk/>
            <pc:sldMk cId="2337690749" sldId="269"/>
            <ac:spMk id="3107" creationId="{CDF2FD5C-3192-4646-91D2-C907BDC4C183}"/>
          </ac:spMkLst>
        </pc:spChg>
        <pc:spChg chg="del">
          <ac:chgData name="Dennis, Andrea (ASD-S)" userId="S::andrea.dennis@nbed.nb.ca::e94956a2-635d-4015-a577-e2cd37c3b3e1" providerId="AD" clId="Web-{03B062D2-EEE3-E723-A81F-ED3014051EFA}" dt="2023-09-22T15:27:32.129" v="64"/>
          <ac:spMkLst>
            <pc:docMk/>
            <pc:sldMk cId="2337690749" sldId="269"/>
            <ac:spMk id="3109" creationId="{28564258-BA63-4452-B6A7-27E3497D933B}"/>
          </ac:spMkLst>
        </pc:spChg>
        <pc:picChg chg="mod ord">
          <ac:chgData name="Dennis, Andrea (ASD-S)" userId="S::andrea.dennis@nbed.nb.ca::e94956a2-635d-4015-a577-e2cd37c3b3e1" providerId="AD" clId="Web-{03B062D2-EEE3-E723-A81F-ED3014051EFA}" dt="2023-09-22T15:27:32.129" v="64"/>
          <ac:picMkLst>
            <pc:docMk/>
            <pc:sldMk cId="2337690749" sldId="269"/>
            <ac:picMk id="3074" creationId="{E52C85B3-557B-412E-B9F1-42304EBD4DDD}"/>
          </ac:picMkLst>
        </pc:picChg>
        <pc:picChg chg="del">
          <ac:chgData name="Dennis, Andrea (ASD-S)" userId="S::andrea.dennis@nbed.nb.ca::e94956a2-635d-4015-a577-e2cd37c3b3e1" providerId="AD" clId="Web-{03B062D2-EEE3-E723-A81F-ED3014051EFA}" dt="2023-09-22T15:27:32.129" v="64"/>
          <ac:picMkLst>
            <pc:docMk/>
            <pc:sldMk cId="2337690749" sldId="269"/>
            <ac:picMk id="3083" creationId="{01AF5FBB-9FDC-4D75-9DD6-DAF01ED197A0}"/>
          </ac:picMkLst>
        </pc:picChg>
        <pc:picChg chg="del">
          <ac:chgData name="Dennis, Andrea (ASD-S)" userId="S::andrea.dennis@nbed.nb.ca::e94956a2-635d-4015-a577-e2cd37c3b3e1" providerId="AD" clId="Web-{03B062D2-EEE3-E723-A81F-ED3014051EFA}" dt="2023-09-22T15:27:32.129" v="64"/>
          <ac:picMkLst>
            <pc:docMk/>
            <pc:sldMk cId="2337690749" sldId="269"/>
            <ac:picMk id="3085" creationId="{933BBBE6-F4CF-483E-BA74-B51421B4D93F}"/>
          </ac:picMkLst>
        </pc:picChg>
        <pc:picChg chg="del">
          <ac:chgData name="Dennis, Andrea (ASD-S)" userId="S::andrea.dennis@nbed.nb.ca::e94956a2-635d-4015-a577-e2cd37c3b3e1" providerId="AD" clId="Web-{03B062D2-EEE3-E723-A81F-ED3014051EFA}" dt="2023-09-22T15:27:32.129" v="64"/>
          <ac:picMkLst>
            <pc:docMk/>
            <pc:sldMk cId="2337690749" sldId="269"/>
            <ac:picMk id="3099" creationId="{A6A5C072-919B-4308-A48B-96DC0CBFBEB5}"/>
          </ac:picMkLst>
        </pc:picChg>
        <pc:picChg chg="del">
          <ac:chgData name="Dennis, Andrea (ASD-S)" userId="S::andrea.dennis@nbed.nb.ca::e94956a2-635d-4015-a577-e2cd37c3b3e1" providerId="AD" clId="Web-{03B062D2-EEE3-E723-A81F-ED3014051EFA}" dt="2023-09-22T15:27:32.129" v="64"/>
          <ac:picMkLst>
            <pc:docMk/>
            <pc:sldMk cId="2337690749" sldId="269"/>
            <ac:picMk id="3101" creationId="{A8F74E2F-7C51-4D72-96BA-528A50748125}"/>
          </ac:picMkLst>
        </pc:picChg>
      </pc:sldChg>
      <pc:sldChg chg="addSp delSp modSp mod setBg modClrScheme setClrOvrMap delDesignElem chgLayout">
        <pc:chgData name="Dennis, Andrea (ASD-S)" userId="S::andrea.dennis@nbed.nb.ca::e94956a2-635d-4015-a577-e2cd37c3b3e1" providerId="AD" clId="Web-{03B062D2-EEE3-E723-A81F-ED3014051EFA}" dt="2023-09-22T15:41:38.081" v="187" actId="20577"/>
        <pc:sldMkLst>
          <pc:docMk/>
          <pc:sldMk cId="2567019779" sldId="271"/>
        </pc:sldMkLst>
        <pc:spChg chg="mod ord">
          <ac:chgData name="Dennis, Andrea (ASD-S)" userId="S::andrea.dennis@nbed.nb.ca::e94956a2-635d-4015-a577-e2cd37c3b3e1" providerId="AD" clId="Web-{03B062D2-EEE3-E723-A81F-ED3014051EFA}" dt="2023-09-22T15:41:38.081" v="187" actId="20577"/>
          <ac:spMkLst>
            <pc:docMk/>
            <pc:sldMk cId="2567019779" sldId="271"/>
            <ac:spMk id="2" creationId="{41687EE9-9B1F-480E-852F-0088ED57B1C3}"/>
          </ac:spMkLst>
        </pc:spChg>
        <pc:spChg chg="mod">
          <ac:chgData name="Dennis, Andrea (ASD-S)" userId="S::andrea.dennis@nbed.nb.ca::e94956a2-635d-4015-a577-e2cd37c3b3e1" providerId="AD" clId="Web-{03B062D2-EEE3-E723-A81F-ED3014051EFA}" dt="2023-09-22T15:40:34.502" v="181"/>
          <ac:spMkLst>
            <pc:docMk/>
            <pc:sldMk cId="2567019779" sldId="271"/>
            <ac:spMk id="3" creationId="{3B10330F-7D69-689A-D5A1-4049DA6BCA70}"/>
          </ac:spMkLst>
        </pc:spChg>
        <pc:spChg chg="mod ord">
          <ac:chgData name="Dennis, Andrea (ASD-S)" userId="S::andrea.dennis@nbed.nb.ca::e94956a2-635d-4015-a577-e2cd37c3b3e1" providerId="AD" clId="Web-{03B062D2-EEE3-E723-A81F-ED3014051EFA}" dt="2023-09-22T15:40:56.081" v="184" actId="20577"/>
          <ac:spMkLst>
            <pc:docMk/>
            <pc:sldMk cId="2567019779" sldId="271"/>
            <ac:spMk id="11" creationId="{D08E1AE2-AA0A-49EE-9AC9-E77A4CCA49E6}"/>
          </ac:spMkLst>
        </pc:spChg>
        <pc:spChg chg="del">
          <ac:chgData name="Dennis, Andrea (ASD-S)" userId="S::andrea.dennis@nbed.nb.ca::e94956a2-635d-4015-a577-e2cd37c3b3e1" providerId="AD" clId="Web-{03B062D2-EEE3-E723-A81F-ED3014051EFA}" dt="2023-09-22T15:27:32.129" v="64"/>
          <ac:spMkLst>
            <pc:docMk/>
            <pc:sldMk cId="2567019779" sldId="271"/>
            <ac:spMk id="4108" creationId="{8DA14841-53A4-4935-BE65-C8373B8A6D06}"/>
          </ac:spMkLst>
        </pc:spChg>
        <pc:spChg chg="del">
          <ac:chgData name="Dennis, Andrea (ASD-S)" userId="S::andrea.dennis@nbed.nb.ca::e94956a2-635d-4015-a577-e2cd37c3b3e1" providerId="AD" clId="Web-{03B062D2-EEE3-E723-A81F-ED3014051EFA}" dt="2023-09-22T15:27:32.129" v="64"/>
          <ac:spMkLst>
            <pc:docMk/>
            <pc:sldMk cId="2567019779" sldId="271"/>
            <ac:spMk id="4109" creationId="{9877C2CF-B2DD-41C8-8B5E-152673376B41}"/>
          </ac:spMkLst>
        </pc:spChg>
        <pc:spChg chg="del">
          <ac:chgData name="Dennis, Andrea (ASD-S)" userId="S::andrea.dennis@nbed.nb.ca::e94956a2-635d-4015-a577-e2cd37c3b3e1" providerId="AD" clId="Web-{03B062D2-EEE3-E723-A81F-ED3014051EFA}" dt="2023-09-22T15:27:32.129" v="64"/>
          <ac:spMkLst>
            <pc:docMk/>
            <pc:sldMk cId="2567019779" sldId="271"/>
            <ac:spMk id="4110" creationId="{24923D72-7E69-464B-94C5-B2530008D094}"/>
          </ac:spMkLst>
        </pc:spChg>
        <pc:spChg chg="del">
          <ac:chgData name="Dennis, Andrea (ASD-S)" userId="S::andrea.dennis@nbed.nb.ca::e94956a2-635d-4015-a577-e2cd37c3b3e1" providerId="AD" clId="Web-{03B062D2-EEE3-E723-A81F-ED3014051EFA}" dt="2023-09-22T15:27:32.129" v="64"/>
          <ac:spMkLst>
            <pc:docMk/>
            <pc:sldMk cId="2567019779" sldId="271"/>
            <ac:spMk id="4111" creationId="{A00CCC86-7A88-4DFF-A0D0-6604606A2AEA}"/>
          </ac:spMkLst>
        </pc:spChg>
        <pc:spChg chg="del">
          <ac:chgData name="Dennis, Andrea (ASD-S)" userId="S::andrea.dennis@nbed.nb.ca::e94956a2-635d-4015-a577-e2cd37c3b3e1" providerId="AD" clId="Web-{03B062D2-EEE3-E723-A81F-ED3014051EFA}" dt="2023-09-22T15:27:32.129" v="64"/>
          <ac:spMkLst>
            <pc:docMk/>
            <pc:sldMk cId="2567019779" sldId="271"/>
            <ac:spMk id="4112" creationId="{E1F8ABFD-155B-4386-AE33-6E13057CFCF3}"/>
          </ac:spMkLst>
        </pc:spChg>
        <pc:spChg chg="del">
          <ac:chgData name="Dennis, Andrea (ASD-S)" userId="S::andrea.dennis@nbed.nb.ca::e94956a2-635d-4015-a577-e2cd37c3b3e1" providerId="AD" clId="Web-{03B062D2-EEE3-E723-A81F-ED3014051EFA}" dt="2023-09-22T15:27:32.129" v="64"/>
          <ac:spMkLst>
            <pc:docMk/>
            <pc:sldMk cId="2567019779" sldId="271"/>
            <ac:spMk id="4113" creationId="{1FAD0390-34BF-40AC-9261-46DC940FC980}"/>
          </ac:spMkLst>
        </pc:spChg>
        <pc:spChg chg="del">
          <ac:chgData name="Dennis, Andrea (ASD-S)" userId="S::andrea.dennis@nbed.nb.ca::e94956a2-635d-4015-a577-e2cd37c3b3e1" providerId="AD" clId="Web-{03B062D2-EEE3-E723-A81F-ED3014051EFA}" dt="2023-09-22T15:27:32.129" v="64"/>
          <ac:spMkLst>
            <pc:docMk/>
            <pc:sldMk cId="2567019779" sldId="271"/>
            <ac:spMk id="4116" creationId="{B9F61B35-8B17-4284-8EC1-80628EE6314E}"/>
          </ac:spMkLst>
        </pc:spChg>
        <pc:spChg chg="del">
          <ac:chgData name="Dennis, Andrea (ASD-S)" userId="S::andrea.dennis@nbed.nb.ca::e94956a2-635d-4015-a577-e2cd37c3b3e1" providerId="AD" clId="Web-{03B062D2-EEE3-E723-A81F-ED3014051EFA}" dt="2023-09-22T15:27:32.129" v="64"/>
          <ac:spMkLst>
            <pc:docMk/>
            <pc:sldMk cId="2567019779" sldId="271"/>
            <ac:spMk id="4117" creationId="{63D6F20C-3324-4FEE-A14F-84CEC82D1E9B}"/>
          </ac:spMkLst>
        </pc:spChg>
        <pc:spChg chg="del">
          <ac:chgData name="Dennis, Andrea (ASD-S)" userId="S::andrea.dennis@nbed.nb.ca::e94956a2-635d-4015-a577-e2cd37c3b3e1" providerId="AD" clId="Web-{03B062D2-EEE3-E723-A81F-ED3014051EFA}" dt="2023-09-22T15:27:32.129" v="64"/>
          <ac:spMkLst>
            <pc:docMk/>
            <pc:sldMk cId="2567019779" sldId="271"/>
            <ac:spMk id="4118" creationId="{25148D7B-86F6-4516-8EEA-A549827E4BB9}"/>
          </ac:spMkLst>
        </pc:spChg>
        <pc:spChg chg="del">
          <ac:chgData name="Dennis, Andrea (ASD-S)" userId="S::andrea.dennis@nbed.nb.ca::e94956a2-635d-4015-a577-e2cd37c3b3e1" providerId="AD" clId="Web-{03B062D2-EEE3-E723-A81F-ED3014051EFA}" dt="2023-09-22T15:27:32.129" v="64"/>
          <ac:spMkLst>
            <pc:docMk/>
            <pc:sldMk cId="2567019779" sldId="271"/>
            <ac:spMk id="4119" creationId="{E3F52668-573E-409A-9976-4842BB9EAAA4}"/>
          </ac:spMkLst>
        </pc:spChg>
        <pc:spChg chg="add">
          <ac:chgData name="Dennis, Andrea (ASD-S)" userId="S::andrea.dennis@nbed.nb.ca::e94956a2-635d-4015-a577-e2cd37c3b3e1" providerId="AD" clId="Web-{03B062D2-EEE3-E723-A81F-ED3014051EFA}" dt="2023-09-22T15:40:34.502" v="181"/>
          <ac:spMkLst>
            <pc:docMk/>
            <pc:sldMk cId="2567019779" sldId="271"/>
            <ac:spMk id="4120" creationId="{92515798-C8A3-40E7-A830-82681C81A0CD}"/>
          </ac:spMkLst>
        </pc:spChg>
        <pc:spChg chg="add">
          <ac:chgData name="Dennis, Andrea (ASD-S)" userId="S::andrea.dennis@nbed.nb.ca::e94956a2-635d-4015-a577-e2cd37c3b3e1" providerId="AD" clId="Web-{03B062D2-EEE3-E723-A81F-ED3014051EFA}" dt="2023-09-22T15:40:34.502" v="181"/>
          <ac:spMkLst>
            <pc:docMk/>
            <pc:sldMk cId="2567019779" sldId="271"/>
            <ac:spMk id="4125" creationId="{59647F54-801D-44AB-8284-EDDFF7763139}"/>
          </ac:spMkLst>
        </pc:spChg>
        <pc:spChg chg="add">
          <ac:chgData name="Dennis, Andrea (ASD-S)" userId="S::andrea.dennis@nbed.nb.ca::e94956a2-635d-4015-a577-e2cd37c3b3e1" providerId="AD" clId="Web-{03B062D2-EEE3-E723-A81F-ED3014051EFA}" dt="2023-09-22T15:40:34.502" v="181"/>
          <ac:spMkLst>
            <pc:docMk/>
            <pc:sldMk cId="2567019779" sldId="271"/>
            <ac:spMk id="4126" creationId="{6DFBE54E-A701-4039-AC57-CF06B37CC626}"/>
          </ac:spMkLst>
        </pc:spChg>
        <pc:spChg chg="add">
          <ac:chgData name="Dennis, Andrea (ASD-S)" userId="S::andrea.dennis@nbed.nb.ca::e94956a2-635d-4015-a577-e2cd37c3b3e1" providerId="AD" clId="Web-{03B062D2-EEE3-E723-A81F-ED3014051EFA}" dt="2023-09-22T15:40:34.502" v="181"/>
          <ac:spMkLst>
            <pc:docMk/>
            <pc:sldMk cId="2567019779" sldId="271"/>
            <ac:spMk id="4127" creationId="{D33A9890-FE1F-4F08-8EF4-FD2B43954605}"/>
          </ac:spMkLst>
        </pc:spChg>
        <pc:grpChg chg="add">
          <ac:chgData name="Dennis, Andrea (ASD-S)" userId="S::andrea.dennis@nbed.nb.ca::e94956a2-635d-4015-a577-e2cd37c3b3e1" providerId="AD" clId="Web-{03B062D2-EEE3-E723-A81F-ED3014051EFA}" dt="2023-09-22T15:40:34.502" v="181"/>
          <ac:grpSpMkLst>
            <pc:docMk/>
            <pc:sldMk cId="2567019779" sldId="271"/>
            <ac:grpSpMk id="4103" creationId="{FAEF28A3-012D-4640-B8B8-1EF6EAF7233B}"/>
          </ac:grpSpMkLst>
        </pc:grpChg>
        <pc:picChg chg="mod ord">
          <ac:chgData name="Dennis, Andrea (ASD-S)" userId="S::andrea.dennis@nbed.nb.ca::e94956a2-635d-4015-a577-e2cd37c3b3e1" providerId="AD" clId="Web-{03B062D2-EEE3-E723-A81F-ED3014051EFA}" dt="2023-09-22T15:40:34.502" v="181"/>
          <ac:picMkLst>
            <pc:docMk/>
            <pc:sldMk cId="2567019779" sldId="271"/>
            <ac:picMk id="4098" creationId="{724AE89C-BFC3-4CD9-875D-C54E77CE00DC}"/>
          </ac:picMkLst>
        </pc:picChg>
        <pc:picChg chg="del">
          <ac:chgData name="Dennis, Andrea (ASD-S)" userId="S::andrea.dennis@nbed.nb.ca::e94956a2-635d-4015-a577-e2cd37c3b3e1" providerId="AD" clId="Web-{03B062D2-EEE3-E723-A81F-ED3014051EFA}" dt="2023-09-22T15:27:32.129" v="64"/>
          <ac:picMkLst>
            <pc:docMk/>
            <pc:sldMk cId="2567019779" sldId="271"/>
            <ac:picMk id="4106" creationId="{2FA3880A-8D8F-466C-A4A1-F07BCDD3719C}"/>
          </ac:picMkLst>
        </pc:picChg>
        <pc:picChg chg="del">
          <ac:chgData name="Dennis, Andrea (ASD-S)" userId="S::andrea.dennis@nbed.nb.ca::e94956a2-635d-4015-a577-e2cd37c3b3e1" providerId="AD" clId="Web-{03B062D2-EEE3-E723-A81F-ED3014051EFA}" dt="2023-09-22T15:27:32.129" v="64"/>
          <ac:picMkLst>
            <pc:docMk/>
            <pc:sldMk cId="2567019779" sldId="271"/>
            <ac:picMk id="4107" creationId="{3C0A64CB-20A1-4508-B568-284EB04F78EE}"/>
          </ac:picMkLst>
        </pc:picChg>
        <pc:picChg chg="del">
          <ac:chgData name="Dennis, Andrea (ASD-S)" userId="S::andrea.dennis@nbed.nb.ca::e94956a2-635d-4015-a577-e2cd37c3b3e1" providerId="AD" clId="Web-{03B062D2-EEE3-E723-A81F-ED3014051EFA}" dt="2023-09-22T15:27:32.129" v="64"/>
          <ac:picMkLst>
            <pc:docMk/>
            <pc:sldMk cId="2567019779" sldId="271"/>
            <ac:picMk id="4114" creationId="{60CB6B56-9C1C-44DD-B973-C2B1F233A2C3}"/>
          </ac:picMkLst>
        </pc:picChg>
        <pc:picChg chg="del">
          <ac:chgData name="Dennis, Andrea (ASD-S)" userId="S::andrea.dennis@nbed.nb.ca::e94956a2-635d-4015-a577-e2cd37c3b3e1" providerId="AD" clId="Web-{03B062D2-EEE3-E723-A81F-ED3014051EFA}" dt="2023-09-22T15:27:32.129" v="64"/>
          <ac:picMkLst>
            <pc:docMk/>
            <pc:sldMk cId="2567019779" sldId="271"/>
            <ac:picMk id="4115" creationId="{FCA363CE-60DD-4ABB-A0E6-1294AB0FBDBF}"/>
          </ac:picMkLst>
        </pc:picChg>
      </pc:sldChg>
      <pc:sldChg chg="modSp mod ord modClrScheme chgLayout">
        <pc:chgData name="Dennis, Andrea (ASD-S)" userId="S::andrea.dennis@nbed.nb.ca::e94956a2-635d-4015-a577-e2cd37c3b3e1" providerId="AD" clId="Web-{03B062D2-EEE3-E723-A81F-ED3014051EFA}" dt="2023-09-22T16:30:43.537" v="664"/>
        <pc:sldMkLst>
          <pc:docMk/>
          <pc:sldMk cId="3522450579" sldId="272"/>
        </pc:sldMkLst>
        <pc:spChg chg="mod ord">
          <ac:chgData name="Dennis, Andrea (ASD-S)" userId="S::andrea.dennis@nbed.nb.ca::e94956a2-635d-4015-a577-e2cd37c3b3e1" providerId="AD" clId="Web-{03B062D2-EEE3-E723-A81F-ED3014051EFA}" dt="2023-09-22T15:27:32.129" v="64"/>
          <ac:spMkLst>
            <pc:docMk/>
            <pc:sldMk cId="3522450579" sldId="272"/>
            <ac:spMk id="2" creationId="{9F2BE21C-A627-085C-9061-AB8410AE7DA0}"/>
          </ac:spMkLst>
        </pc:spChg>
        <pc:spChg chg="mod ord">
          <ac:chgData name="Dennis, Andrea (ASD-S)" userId="S::andrea.dennis@nbed.nb.ca::e94956a2-635d-4015-a577-e2cd37c3b3e1" providerId="AD" clId="Web-{03B062D2-EEE3-E723-A81F-ED3014051EFA}" dt="2023-09-22T15:27:32.129" v="64"/>
          <ac:spMkLst>
            <pc:docMk/>
            <pc:sldMk cId="3522450579" sldId="272"/>
            <ac:spMk id="3" creationId="{A4AB66DF-4578-C360-5E4B-B02D76573FD1}"/>
          </ac:spMkLst>
        </pc:spChg>
        <pc:picChg chg="mod ord">
          <ac:chgData name="Dennis, Andrea (ASD-S)" userId="S::andrea.dennis@nbed.nb.ca::e94956a2-635d-4015-a577-e2cd37c3b3e1" providerId="AD" clId="Web-{03B062D2-EEE3-E723-A81F-ED3014051EFA}" dt="2023-09-22T15:27:32.129" v="64"/>
          <ac:picMkLst>
            <pc:docMk/>
            <pc:sldMk cId="3522450579" sldId="272"/>
            <ac:picMk id="6" creationId="{FD27CD25-89C0-2AF6-97C4-47EB3CDDB317}"/>
          </ac:picMkLst>
        </pc:picChg>
      </pc:sldChg>
      <pc:sldChg chg="modSp mod modClrScheme chgLayout">
        <pc:chgData name="Dennis, Andrea (ASD-S)" userId="S::andrea.dennis@nbed.nb.ca::e94956a2-635d-4015-a577-e2cd37c3b3e1" providerId="AD" clId="Web-{03B062D2-EEE3-E723-A81F-ED3014051EFA}" dt="2023-09-22T15:27:32.129" v="64"/>
        <pc:sldMkLst>
          <pc:docMk/>
          <pc:sldMk cId="787376447" sldId="273"/>
        </pc:sldMkLst>
        <pc:spChg chg="mod ord">
          <ac:chgData name="Dennis, Andrea (ASD-S)" userId="S::andrea.dennis@nbed.nb.ca::e94956a2-635d-4015-a577-e2cd37c3b3e1" providerId="AD" clId="Web-{03B062D2-EEE3-E723-A81F-ED3014051EFA}" dt="2023-09-22T15:27:32.129" v="64"/>
          <ac:spMkLst>
            <pc:docMk/>
            <pc:sldMk cId="787376447" sldId="273"/>
            <ac:spMk id="2" creationId="{6964A204-D655-D144-AB2C-C4D631FFE566}"/>
          </ac:spMkLst>
        </pc:spChg>
        <pc:picChg chg="mod ord">
          <ac:chgData name="Dennis, Andrea (ASD-S)" userId="S::andrea.dennis@nbed.nb.ca::e94956a2-635d-4015-a577-e2cd37c3b3e1" providerId="AD" clId="Web-{03B062D2-EEE3-E723-A81F-ED3014051EFA}" dt="2023-09-22T15:27:32.129" v="64"/>
          <ac:picMkLst>
            <pc:docMk/>
            <pc:sldMk cId="787376447" sldId="273"/>
            <ac:picMk id="6" creationId="{B175AD57-7D03-31D8-9609-6A01FFD640A7}"/>
          </ac:picMkLst>
        </pc:picChg>
      </pc:sldChg>
      <pc:sldChg chg="modSp mod modClrScheme chgLayout">
        <pc:chgData name="Dennis, Andrea (ASD-S)" userId="S::andrea.dennis@nbed.nb.ca::e94956a2-635d-4015-a577-e2cd37c3b3e1" providerId="AD" clId="Web-{03B062D2-EEE3-E723-A81F-ED3014051EFA}" dt="2023-09-22T15:27:32.129" v="64"/>
        <pc:sldMkLst>
          <pc:docMk/>
          <pc:sldMk cId="1055438650" sldId="274"/>
        </pc:sldMkLst>
        <pc:spChg chg="mod ord">
          <ac:chgData name="Dennis, Andrea (ASD-S)" userId="S::andrea.dennis@nbed.nb.ca::e94956a2-635d-4015-a577-e2cd37c3b3e1" providerId="AD" clId="Web-{03B062D2-EEE3-E723-A81F-ED3014051EFA}" dt="2023-09-22T15:27:32.129" v="64"/>
          <ac:spMkLst>
            <pc:docMk/>
            <pc:sldMk cId="1055438650" sldId="274"/>
            <ac:spMk id="2" creationId="{AAEBFD73-1C65-929C-14F0-D871E53A6A66}"/>
          </ac:spMkLst>
        </pc:spChg>
        <pc:spChg chg="mod ord">
          <ac:chgData name="Dennis, Andrea (ASD-S)" userId="S::andrea.dennis@nbed.nb.ca::e94956a2-635d-4015-a577-e2cd37c3b3e1" providerId="AD" clId="Web-{03B062D2-EEE3-E723-A81F-ED3014051EFA}" dt="2023-09-22T15:27:32.129" v="64"/>
          <ac:spMkLst>
            <pc:docMk/>
            <pc:sldMk cId="1055438650" sldId="274"/>
            <ac:spMk id="4" creationId="{1EF94EB9-6F9B-2572-4E0D-20EEA2CC8037}"/>
          </ac:spMkLst>
        </pc:spChg>
        <pc:picChg chg="mod ord">
          <ac:chgData name="Dennis, Andrea (ASD-S)" userId="S::andrea.dennis@nbed.nb.ca::e94956a2-635d-4015-a577-e2cd37c3b3e1" providerId="AD" clId="Web-{03B062D2-EEE3-E723-A81F-ED3014051EFA}" dt="2023-09-22T15:27:32.129" v="64"/>
          <ac:picMkLst>
            <pc:docMk/>
            <pc:sldMk cId="1055438650" sldId="274"/>
            <ac:picMk id="6" creationId="{03E9581B-37CB-D875-6A29-5191E7879C98}"/>
          </ac:picMkLst>
        </pc:picChg>
      </pc:sldChg>
      <pc:sldChg chg="modSp mod modClrScheme chgLayout">
        <pc:chgData name="Dennis, Andrea (ASD-S)" userId="S::andrea.dennis@nbed.nb.ca::e94956a2-635d-4015-a577-e2cd37c3b3e1" providerId="AD" clId="Web-{03B062D2-EEE3-E723-A81F-ED3014051EFA}" dt="2023-09-22T15:27:32.129" v="64"/>
        <pc:sldMkLst>
          <pc:docMk/>
          <pc:sldMk cId="3445074987" sldId="275"/>
        </pc:sldMkLst>
        <pc:spChg chg="mod ord">
          <ac:chgData name="Dennis, Andrea (ASD-S)" userId="S::andrea.dennis@nbed.nb.ca::e94956a2-635d-4015-a577-e2cd37c3b3e1" providerId="AD" clId="Web-{03B062D2-EEE3-E723-A81F-ED3014051EFA}" dt="2023-09-22T15:27:32.129" v="64"/>
          <ac:spMkLst>
            <pc:docMk/>
            <pc:sldMk cId="3445074987" sldId="275"/>
            <ac:spMk id="2" creationId="{B309E21A-CE1B-60B0-B1D5-54D759CBD448}"/>
          </ac:spMkLst>
        </pc:spChg>
        <pc:spChg chg="mod ord">
          <ac:chgData name="Dennis, Andrea (ASD-S)" userId="S::andrea.dennis@nbed.nb.ca::e94956a2-635d-4015-a577-e2cd37c3b3e1" providerId="AD" clId="Web-{03B062D2-EEE3-E723-A81F-ED3014051EFA}" dt="2023-09-22T15:27:32.129" v="64"/>
          <ac:spMkLst>
            <pc:docMk/>
            <pc:sldMk cId="3445074987" sldId="275"/>
            <ac:spMk id="3" creationId="{F84F37FD-F8D9-682E-A495-CD9C4C0909D6}"/>
          </ac:spMkLst>
        </pc:spChg>
        <pc:picChg chg="mod ord">
          <ac:chgData name="Dennis, Andrea (ASD-S)" userId="S::andrea.dennis@nbed.nb.ca::e94956a2-635d-4015-a577-e2cd37c3b3e1" providerId="AD" clId="Web-{03B062D2-EEE3-E723-A81F-ED3014051EFA}" dt="2023-09-22T15:27:32.129" v="64"/>
          <ac:picMkLst>
            <pc:docMk/>
            <pc:sldMk cId="3445074987" sldId="275"/>
            <ac:picMk id="6" creationId="{D8306F08-E838-4796-49F3-4D4B89256959}"/>
          </ac:picMkLst>
        </pc:picChg>
      </pc:sldChg>
      <pc:sldChg chg="addSp delSp modSp mod setBg modClrScheme setClrOvrMap chgLayout">
        <pc:chgData name="Dennis, Andrea (ASD-S)" userId="S::andrea.dennis@nbed.nb.ca::e94956a2-635d-4015-a577-e2cd37c3b3e1" providerId="AD" clId="Web-{03B062D2-EEE3-E723-A81F-ED3014051EFA}" dt="2023-09-22T15:38:38.625" v="172" actId="20577"/>
        <pc:sldMkLst>
          <pc:docMk/>
          <pc:sldMk cId="3588682219" sldId="277"/>
        </pc:sldMkLst>
        <pc:spChg chg="mod ord">
          <ac:chgData name="Dennis, Andrea (ASD-S)" userId="S::andrea.dennis@nbed.nb.ca::e94956a2-635d-4015-a577-e2cd37c3b3e1" providerId="AD" clId="Web-{03B062D2-EEE3-E723-A81F-ED3014051EFA}" dt="2023-09-22T15:37:49.734" v="159"/>
          <ac:spMkLst>
            <pc:docMk/>
            <pc:sldMk cId="3588682219" sldId="277"/>
            <ac:spMk id="2" creationId="{BF8348E1-5BC5-6C80-9BAA-4014D3E2D636}"/>
          </ac:spMkLst>
        </pc:spChg>
        <pc:spChg chg="mod ord">
          <ac:chgData name="Dennis, Andrea (ASD-S)" userId="S::andrea.dennis@nbed.nb.ca::e94956a2-635d-4015-a577-e2cd37c3b3e1" providerId="AD" clId="Web-{03B062D2-EEE3-E723-A81F-ED3014051EFA}" dt="2023-09-22T15:38:38.625" v="172" actId="20577"/>
          <ac:spMkLst>
            <pc:docMk/>
            <pc:sldMk cId="3588682219" sldId="277"/>
            <ac:spMk id="3" creationId="{9CC513BD-A096-836F-3458-3896C2FE9ED5}"/>
          </ac:spMkLst>
        </pc:spChg>
        <pc:spChg chg="add del mod">
          <ac:chgData name="Dennis, Andrea (ASD-S)" userId="S::andrea.dennis@nbed.nb.ca::e94956a2-635d-4015-a577-e2cd37c3b3e1" providerId="AD" clId="Web-{03B062D2-EEE3-E723-A81F-ED3014051EFA}" dt="2023-09-22T15:37:22.139" v="157"/>
          <ac:spMkLst>
            <pc:docMk/>
            <pc:sldMk cId="3588682219" sldId="277"/>
            <ac:spMk id="5" creationId="{9B89DCBB-DAF7-E001-D771-E6901003BE1D}"/>
          </ac:spMkLst>
        </pc:spChg>
        <pc:spChg chg="add">
          <ac:chgData name="Dennis, Andrea (ASD-S)" userId="S::andrea.dennis@nbed.nb.ca::e94956a2-635d-4015-a577-e2cd37c3b3e1" providerId="AD" clId="Web-{03B062D2-EEE3-E723-A81F-ED3014051EFA}" dt="2023-09-22T15:37:49.734" v="159"/>
          <ac:spMkLst>
            <pc:docMk/>
            <pc:sldMk cId="3588682219" sldId="277"/>
            <ac:spMk id="25" creationId="{4EB623E5-BC7C-4763-B7CD-C7D5F91F1285}"/>
          </ac:spMkLst>
        </pc:spChg>
        <pc:spChg chg="add">
          <ac:chgData name="Dennis, Andrea (ASD-S)" userId="S::andrea.dennis@nbed.nb.ca::e94956a2-635d-4015-a577-e2cd37c3b3e1" providerId="AD" clId="Web-{03B062D2-EEE3-E723-A81F-ED3014051EFA}" dt="2023-09-22T15:37:49.734" v="159"/>
          <ac:spMkLst>
            <pc:docMk/>
            <pc:sldMk cId="3588682219" sldId="277"/>
            <ac:spMk id="27" creationId="{FC485557-E744-401B-A251-3650FAEEAD8E}"/>
          </ac:spMkLst>
        </pc:spChg>
        <pc:spChg chg="add">
          <ac:chgData name="Dennis, Andrea (ASD-S)" userId="S::andrea.dennis@nbed.nb.ca::e94956a2-635d-4015-a577-e2cd37c3b3e1" providerId="AD" clId="Web-{03B062D2-EEE3-E723-A81F-ED3014051EFA}" dt="2023-09-22T15:37:49.734" v="159"/>
          <ac:spMkLst>
            <pc:docMk/>
            <pc:sldMk cId="3588682219" sldId="277"/>
            <ac:spMk id="29" creationId="{986D68AF-6B45-4B98-8634-61D8C9C05662}"/>
          </ac:spMkLst>
        </pc:spChg>
        <pc:spChg chg="add">
          <ac:chgData name="Dennis, Andrea (ASD-S)" userId="S::andrea.dennis@nbed.nb.ca::e94956a2-635d-4015-a577-e2cd37c3b3e1" providerId="AD" clId="Web-{03B062D2-EEE3-E723-A81F-ED3014051EFA}" dt="2023-09-22T15:37:49.734" v="159"/>
          <ac:spMkLst>
            <pc:docMk/>
            <pc:sldMk cId="3588682219" sldId="277"/>
            <ac:spMk id="31" creationId="{0143DE54-7BFF-4B29-8566-DF80EE4CCB07}"/>
          </ac:spMkLst>
        </pc:spChg>
        <pc:spChg chg="add">
          <ac:chgData name="Dennis, Andrea (ASD-S)" userId="S::andrea.dennis@nbed.nb.ca::e94956a2-635d-4015-a577-e2cd37c3b3e1" providerId="AD" clId="Web-{03B062D2-EEE3-E723-A81F-ED3014051EFA}" dt="2023-09-22T15:37:49.734" v="159"/>
          <ac:spMkLst>
            <pc:docMk/>
            <pc:sldMk cId="3588682219" sldId="277"/>
            <ac:spMk id="33" creationId="{7C661810-D461-4214-A635-30A7D1714054}"/>
          </ac:spMkLst>
        </pc:spChg>
        <pc:spChg chg="add">
          <ac:chgData name="Dennis, Andrea (ASD-S)" userId="S::andrea.dennis@nbed.nb.ca::e94956a2-635d-4015-a577-e2cd37c3b3e1" providerId="AD" clId="Web-{03B062D2-EEE3-E723-A81F-ED3014051EFA}" dt="2023-09-22T15:37:49.734" v="159"/>
          <ac:spMkLst>
            <pc:docMk/>
            <pc:sldMk cId="3588682219" sldId="277"/>
            <ac:spMk id="35" creationId="{ED6475A3-FF98-4FA0-B527-600EBA9BD68F}"/>
          </ac:spMkLst>
        </pc:spChg>
        <pc:grpChg chg="add">
          <ac:chgData name="Dennis, Andrea (ASD-S)" userId="S::andrea.dennis@nbed.nb.ca::e94956a2-635d-4015-a577-e2cd37c3b3e1" providerId="AD" clId="Web-{03B062D2-EEE3-E723-A81F-ED3014051EFA}" dt="2023-09-22T15:37:49.734" v="159"/>
          <ac:grpSpMkLst>
            <pc:docMk/>
            <pc:sldMk cId="3588682219" sldId="277"/>
            <ac:grpSpMk id="14" creationId="{ADF228AF-822F-4819-9EB8-406258D6BB0E}"/>
          </ac:grpSpMkLst>
        </pc:grpChg>
        <pc:picChg chg="del mod ord">
          <ac:chgData name="Dennis, Andrea (ASD-S)" userId="S::andrea.dennis@nbed.nb.ca::e94956a2-635d-4015-a577-e2cd37c3b3e1" providerId="AD" clId="Web-{03B062D2-EEE3-E723-A81F-ED3014051EFA}" dt="2023-09-22T15:37:10.592" v="156"/>
          <ac:picMkLst>
            <pc:docMk/>
            <pc:sldMk cId="3588682219" sldId="277"/>
            <ac:picMk id="6" creationId="{EF3920E8-8471-B1E1-1D48-4D48B3E79FEF}"/>
          </ac:picMkLst>
        </pc:picChg>
        <pc:picChg chg="add mod ord">
          <ac:chgData name="Dennis, Andrea (ASD-S)" userId="S::andrea.dennis@nbed.nb.ca::e94956a2-635d-4015-a577-e2cd37c3b3e1" providerId="AD" clId="Web-{03B062D2-EEE3-E723-A81F-ED3014051EFA}" dt="2023-09-22T15:37:49.734" v="159"/>
          <ac:picMkLst>
            <pc:docMk/>
            <pc:sldMk cId="3588682219" sldId="277"/>
            <ac:picMk id="7" creationId="{9AF4EF6C-C802-7DB3-5B29-5BEF06D11FC3}"/>
          </ac:picMkLst>
        </pc:picChg>
        <pc:picChg chg="del">
          <ac:chgData name="Dennis, Andrea (ASD-S)" userId="S::andrea.dennis@nbed.nb.ca::e94956a2-635d-4015-a577-e2cd37c3b3e1" providerId="AD" clId="Web-{03B062D2-EEE3-E723-A81F-ED3014051EFA}" dt="2023-09-22T15:34:13.339" v="153"/>
          <ac:picMkLst>
            <pc:docMk/>
            <pc:sldMk cId="3588682219" sldId="277"/>
            <ac:picMk id="8" creationId="{A10059C8-3D39-8D63-1465-E709EAB16766}"/>
          </ac:picMkLst>
        </pc:picChg>
        <pc:picChg chg="add mod">
          <ac:chgData name="Dennis, Andrea (ASD-S)" userId="S::andrea.dennis@nbed.nb.ca::e94956a2-635d-4015-a577-e2cd37c3b3e1" providerId="AD" clId="Web-{03B062D2-EEE3-E723-A81F-ED3014051EFA}" dt="2023-09-22T15:37:49.734" v="159"/>
          <ac:picMkLst>
            <pc:docMk/>
            <pc:sldMk cId="3588682219" sldId="277"/>
            <ac:picMk id="9" creationId="{CBC3DBD0-A18F-FC7A-EF96-F96E619111AB}"/>
          </ac:picMkLst>
        </pc:picChg>
      </pc:sldChg>
      <pc:sldChg chg="addSp modSp mod setBg modClrScheme setClrOvrMap chgLayout">
        <pc:chgData name="Dennis, Andrea (ASD-S)" userId="S::andrea.dennis@nbed.nb.ca::e94956a2-635d-4015-a577-e2cd37c3b3e1" providerId="AD" clId="Web-{03B062D2-EEE3-E723-A81F-ED3014051EFA}" dt="2023-09-22T15:36:55.936" v="155"/>
        <pc:sldMkLst>
          <pc:docMk/>
          <pc:sldMk cId="1666629001" sldId="278"/>
        </pc:sldMkLst>
        <pc:spChg chg="mod ord">
          <ac:chgData name="Dennis, Andrea (ASD-S)" userId="S::andrea.dennis@nbed.nb.ca::e94956a2-635d-4015-a577-e2cd37c3b3e1" providerId="AD" clId="Web-{03B062D2-EEE3-E723-A81F-ED3014051EFA}" dt="2023-09-22T15:36:55.936" v="155"/>
          <ac:spMkLst>
            <pc:docMk/>
            <pc:sldMk cId="1666629001" sldId="278"/>
            <ac:spMk id="2" creationId="{AC9BF9AB-9BB5-F7F9-9744-EA71642DF1A8}"/>
          </ac:spMkLst>
        </pc:spChg>
        <pc:spChg chg="mod ord">
          <ac:chgData name="Dennis, Andrea (ASD-S)" userId="S::andrea.dennis@nbed.nb.ca::e94956a2-635d-4015-a577-e2cd37c3b3e1" providerId="AD" clId="Web-{03B062D2-EEE3-E723-A81F-ED3014051EFA}" dt="2023-09-22T15:36:55.936" v="155"/>
          <ac:spMkLst>
            <pc:docMk/>
            <pc:sldMk cId="1666629001" sldId="278"/>
            <ac:spMk id="3" creationId="{5B58F715-4FC6-11A2-BB3C-1392A36564E3}"/>
          </ac:spMkLst>
        </pc:spChg>
        <pc:spChg chg="mod">
          <ac:chgData name="Dennis, Andrea (ASD-S)" userId="S::andrea.dennis@nbed.nb.ca::e94956a2-635d-4015-a577-e2cd37c3b3e1" providerId="AD" clId="Web-{03B062D2-EEE3-E723-A81F-ED3014051EFA}" dt="2023-09-22T15:36:55.936" v="155"/>
          <ac:spMkLst>
            <pc:docMk/>
            <pc:sldMk cId="1666629001" sldId="278"/>
            <ac:spMk id="4" creationId="{B6DB6EE5-91C1-D371-CEB9-9C0D40455E86}"/>
          </ac:spMkLst>
        </pc:spChg>
        <pc:spChg chg="add">
          <ac:chgData name="Dennis, Andrea (ASD-S)" userId="S::andrea.dennis@nbed.nb.ca::e94956a2-635d-4015-a577-e2cd37c3b3e1" providerId="AD" clId="Web-{03B062D2-EEE3-E723-A81F-ED3014051EFA}" dt="2023-09-22T15:36:55.936" v="155"/>
          <ac:spMkLst>
            <pc:docMk/>
            <pc:sldMk cId="1666629001" sldId="278"/>
            <ac:spMk id="22" creationId="{59647F54-801D-44AB-8284-EDDFF7763139}"/>
          </ac:spMkLst>
        </pc:spChg>
        <pc:spChg chg="add">
          <ac:chgData name="Dennis, Andrea (ASD-S)" userId="S::andrea.dennis@nbed.nb.ca::e94956a2-635d-4015-a577-e2cd37c3b3e1" providerId="AD" clId="Web-{03B062D2-EEE3-E723-A81F-ED3014051EFA}" dt="2023-09-22T15:36:55.936" v="155"/>
          <ac:spMkLst>
            <pc:docMk/>
            <pc:sldMk cId="1666629001" sldId="278"/>
            <ac:spMk id="24" creationId="{89EA2611-DCBA-4E97-A2B2-9A466E76BDA4}"/>
          </ac:spMkLst>
        </pc:spChg>
        <pc:spChg chg="add">
          <ac:chgData name="Dennis, Andrea (ASD-S)" userId="S::andrea.dennis@nbed.nb.ca::e94956a2-635d-4015-a577-e2cd37c3b3e1" providerId="AD" clId="Web-{03B062D2-EEE3-E723-A81F-ED3014051EFA}" dt="2023-09-22T15:36:55.936" v="155"/>
          <ac:spMkLst>
            <pc:docMk/>
            <pc:sldMk cId="1666629001" sldId="278"/>
            <ac:spMk id="26" creationId="{FD2669AB-35DB-41EC-BE9C-DA80B60A3280}"/>
          </ac:spMkLst>
        </pc:spChg>
        <pc:spChg chg="add">
          <ac:chgData name="Dennis, Andrea (ASD-S)" userId="S::andrea.dennis@nbed.nb.ca::e94956a2-635d-4015-a577-e2cd37c3b3e1" providerId="AD" clId="Web-{03B062D2-EEE3-E723-A81F-ED3014051EFA}" dt="2023-09-22T15:36:55.936" v="155"/>
          <ac:spMkLst>
            <pc:docMk/>
            <pc:sldMk cId="1666629001" sldId="278"/>
            <ac:spMk id="28" creationId="{BBC615D1-6E12-40EF-915B-316CFDB550D5}"/>
          </ac:spMkLst>
        </pc:spChg>
        <pc:spChg chg="add">
          <ac:chgData name="Dennis, Andrea (ASD-S)" userId="S::andrea.dennis@nbed.nb.ca::e94956a2-635d-4015-a577-e2cd37c3b3e1" providerId="AD" clId="Web-{03B062D2-EEE3-E723-A81F-ED3014051EFA}" dt="2023-09-22T15:36:55.936" v="155"/>
          <ac:spMkLst>
            <pc:docMk/>
            <pc:sldMk cId="1666629001" sldId="278"/>
            <ac:spMk id="30" creationId="{B9797D36-DE1E-47CD-881A-6C1F5828261B}"/>
          </ac:spMkLst>
        </pc:spChg>
        <pc:spChg chg="add">
          <ac:chgData name="Dennis, Andrea (ASD-S)" userId="S::andrea.dennis@nbed.nb.ca::e94956a2-635d-4015-a577-e2cd37c3b3e1" providerId="AD" clId="Web-{03B062D2-EEE3-E723-A81F-ED3014051EFA}" dt="2023-09-22T15:36:55.936" v="155"/>
          <ac:spMkLst>
            <pc:docMk/>
            <pc:sldMk cId="1666629001" sldId="278"/>
            <ac:spMk id="32" creationId="{4A2FAF1F-F462-46AF-A9E6-CC93C4E2C359}"/>
          </ac:spMkLst>
        </pc:spChg>
        <pc:spChg chg="add">
          <ac:chgData name="Dennis, Andrea (ASD-S)" userId="S::andrea.dennis@nbed.nb.ca::e94956a2-635d-4015-a577-e2cd37c3b3e1" providerId="AD" clId="Web-{03B062D2-EEE3-E723-A81F-ED3014051EFA}" dt="2023-09-22T15:36:55.936" v="155"/>
          <ac:spMkLst>
            <pc:docMk/>
            <pc:sldMk cId="1666629001" sldId="278"/>
            <ac:spMk id="34" creationId="{7146BED8-BAE9-42C5-A3DD-7B946445DB8C}"/>
          </ac:spMkLst>
        </pc:spChg>
        <pc:spChg chg="add">
          <ac:chgData name="Dennis, Andrea (ASD-S)" userId="S::andrea.dennis@nbed.nb.ca::e94956a2-635d-4015-a577-e2cd37c3b3e1" providerId="AD" clId="Web-{03B062D2-EEE3-E723-A81F-ED3014051EFA}" dt="2023-09-22T15:36:55.936" v="155"/>
          <ac:spMkLst>
            <pc:docMk/>
            <pc:sldMk cId="1666629001" sldId="278"/>
            <ac:spMk id="36" creationId="{15765FE8-B62F-41E4-A73C-74C91A8FD945}"/>
          </ac:spMkLst>
        </pc:spChg>
        <pc:grpChg chg="add">
          <ac:chgData name="Dennis, Andrea (ASD-S)" userId="S::andrea.dennis@nbed.nb.ca::e94956a2-635d-4015-a577-e2cd37c3b3e1" providerId="AD" clId="Web-{03B062D2-EEE3-E723-A81F-ED3014051EFA}" dt="2023-09-22T15:36:55.936" v="155"/>
          <ac:grpSpMkLst>
            <pc:docMk/>
            <pc:sldMk cId="1666629001" sldId="278"/>
            <ac:grpSpMk id="11" creationId="{FAEF28A3-012D-4640-B8B8-1EF6EAF7233B}"/>
          </ac:grpSpMkLst>
        </pc:grpChg>
        <pc:picChg chg="mod ord">
          <ac:chgData name="Dennis, Andrea (ASD-S)" userId="S::andrea.dennis@nbed.nb.ca::e94956a2-635d-4015-a577-e2cd37c3b3e1" providerId="AD" clId="Web-{03B062D2-EEE3-E723-A81F-ED3014051EFA}" dt="2023-09-22T15:36:55.936" v="155"/>
          <ac:picMkLst>
            <pc:docMk/>
            <pc:sldMk cId="1666629001" sldId="278"/>
            <ac:picMk id="6" creationId="{D8B310C1-032F-8F2B-140C-9A37E7B7C955}"/>
          </ac:picMkLst>
        </pc:picChg>
      </pc:sldChg>
      <pc:sldChg chg="delSp modSp mod modClrScheme setClrOvrMap chgLayout">
        <pc:chgData name="Dennis, Andrea (ASD-S)" userId="S::andrea.dennis@nbed.nb.ca::e94956a2-635d-4015-a577-e2cd37c3b3e1" providerId="AD" clId="Web-{03B062D2-EEE3-E723-A81F-ED3014051EFA}" dt="2023-09-22T15:43:17.349" v="221" actId="20577"/>
        <pc:sldMkLst>
          <pc:docMk/>
          <pc:sldMk cId="2771195848" sldId="279"/>
        </pc:sldMkLst>
        <pc:spChg chg="mod ord">
          <ac:chgData name="Dennis, Andrea (ASD-S)" userId="S::andrea.dennis@nbed.nb.ca::e94956a2-635d-4015-a577-e2cd37c3b3e1" providerId="AD" clId="Web-{03B062D2-EEE3-E723-A81F-ED3014051EFA}" dt="2023-09-22T15:43:07.005" v="219"/>
          <ac:spMkLst>
            <pc:docMk/>
            <pc:sldMk cId="2771195848" sldId="279"/>
            <ac:spMk id="2" creationId="{E2104B3F-2BDC-2A46-48CC-98B724083A2C}"/>
          </ac:spMkLst>
        </pc:spChg>
        <pc:spChg chg="mod ord">
          <ac:chgData name="Dennis, Andrea (ASD-S)" userId="S::andrea.dennis@nbed.nb.ca::e94956a2-635d-4015-a577-e2cd37c3b3e1" providerId="AD" clId="Web-{03B062D2-EEE3-E723-A81F-ED3014051EFA}" dt="2023-09-22T15:43:17.349" v="221" actId="20577"/>
          <ac:spMkLst>
            <pc:docMk/>
            <pc:sldMk cId="2771195848" sldId="279"/>
            <ac:spMk id="3" creationId="{4C1B2889-8438-F5A8-4E96-9227473C51F6}"/>
          </ac:spMkLst>
        </pc:spChg>
        <pc:spChg chg="mod">
          <ac:chgData name="Dennis, Andrea (ASD-S)" userId="S::andrea.dennis@nbed.nb.ca::e94956a2-635d-4015-a577-e2cd37c3b3e1" providerId="AD" clId="Web-{03B062D2-EEE3-E723-A81F-ED3014051EFA}" dt="2023-09-22T15:43:07.005" v="219"/>
          <ac:spMkLst>
            <pc:docMk/>
            <pc:sldMk cId="2771195848" sldId="279"/>
            <ac:spMk id="4" creationId="{9E0A8753-7F5D-55F8-0995-47A3350EDD35}"/>
          </ac:spMkLst>
        </pc:spChg>
        <pc:spChg chg="del">
          <ac:chgData name="Dennis, Andrea (ASD-S)" userId="S::andrea.dennis@nbed.nb.ca::e94956a2-635d-4015-a577-e2cd37c3b3e1" providerId="AD" clId="Web-{03B062D2-EEE3-E723-A81F-ED3014051EFA}" dt="2023-09-22T15:43:07.005" v="219"/>
          <ac:spMkLst>
            <pc:docMk/>
            <pc:sldMk cId="2771195848" sldId="279"/>
            <ac:spMk id="10" creationId="{510C9632-BB6F-48EE-AB65-501878BA5DB6}"/>
          </ac:spMkLst>
        </pc:spChg>
        <pc:spChg chg="del">
          <ac:chgData name="Dennis, Andrea (ASD-S)" userId="S::andrea.dennis@nbed.nb.ca::e94956a2-635d-4015-a577-e2cd37c3b3e1" providerId="AD" clId="Web-{03B062D2-EEE3-E723-A81F-ED3014051EFA}" dt="2023-09-22T15:43:07.005" v="219"/>
          <ac:spMkLst>
            <pc:docMk/>
            <pc:sldMk cId="2771195848" sldId="279"/>
            <ac:spMk id="12" creationId="{4EC8AAB6-953B-4D29-9967-3C44D06BB4E8}"/>
          </ac:spMkLst>
        </pc:spChg>
        <pc:spChg chg="del">
          <ac:chgData name="Dennis, Andrea (ASD-S)" userId="S::andrea.dennis@nbed.nb.ca::e94956a2-635d-4015-a577-e2cd37c3b3e1" providerId="AD" clId="Web-{03B062D2-EEE3-E723-A81F-ED3014051EFA}" dt="2023-09-22T15:43:07.005" v="219"/>
          <ac:spMkLst>
            <pc:docMk/>
            <pc:sldMk cId="2771195848" sldId="279"/>
            <ac:spMk id="14" creationId="{C89ED458-2326-40DC-9C7B-1A717B6551AD}"/>
          </ac:spMkLst>
        </pc:spChg>
        <pc:spChg chg="del">
          <ac:chgData name="Dennis, Andrea (ASD-S)" userId="S::andrea.dennis@nbed.nb.ca::e94956a2-635d-4015-a577-e2cd37c3b3e1" providerId="AD" clId="Web-{03B062D2-EEE3-E723-A81F-ED3014051EFA}" dt="2023-09-22T15:43:07.005" v="219"/>
          <ac:spMkLst>
            <pc:docMk/>
            <pc:sldMk cId="2771195848" sldId="279"/>
            <ac:spMk id="16" creationId="{6F9D1DE6-E368-4F07-85F9-D5B767477DDF}"/>
          </ac:spMkLst>
        </pc:spChg>
        <pc:spChg chg="del">
          <ac:chgData name="Dennis, Andrea (ASD-S)" userId="S::andrea.dennis@nbed.nb.ca::e94956a2-635d-4015-a577-e2cd37c3b3e1" providerId="AD" clId="Web-{03B062D2-EEE3-E723-A81F-ED3014051EFA}" dt="2023-09-22T15:43:07.005" v="219"/>
          <ac:spMkLst>
            <pc:docMk/>
            <pc:sldMk cId="2771195848" sldId="279"/>
            <ac:spMk id="18" creationId="{F63B1F66-4ACE-4A01-8ADF-F175A9C358B2}"/>
          </ac:spMkLst>
        </pc:spChg>
        <pc:spChg chg="del">
          <ac:chgData name="Dennis, Andrea (ASD-S)" userId="S::andrea.dennis@nbed.nb.ca::e94956a2-635d-4015-a577-e2cd37c3b3e1" providerId="AD" clId="Web-{03B062D2-EEE3-E723-A81F-ED3014051EFA}" dt="2023-09-22T15:43:07.005" v="219"/>
          <ac:spMkLst>
            <pc:docMk/>
            <pc:sldMk cId="2771195848" sldId="279"/>
            <ac:spMk id="20" creationId="{CF8448ED-9332-4A9B-8CAB-B1985E596E20}"/>
          </ac:spMkLst>
        </pc:spChg>
        <pc:spChg chg="del">
          <ac:chgData name="Dennis, Andrea (ASD-S)" userId="S::andrea.dennis@nbed.nb.ca::e94956a2-635d-4015-a577-e2cd37c3b3e1" providerId="AD" clId="Web-{03B062D2-EEE3-E723-A81F-ED3014051EFA}" dt="2023-09-22T15:43:07.005" v="219"/>
          <ac:spMkLst>
            <pc:docMk/>
            <pc:sldMk cId="2771195848" sldId="279"/>
            <ac:spMk id="22" creationId="{ED3A2261-1C75-40FF-8CD6-18C5900C1C8D}"/>
          </ac:spMkLst>
        </pc:spChg>
        <pc:picChg chg="mod">
          <ac:chgData name="Dennis, Andrea (ASD-S)" userId="S::andrea.dennis@nbed.nb.ca::e94956a2-635d-4015-a577-e2cd37c3b3e1" providerId="AD" clId="Web-{03B062D2-EEE3-E723-A81F-ED3014051EFA}" dt="2023-09-22T15:43:07.005" v="219"/>
          <ac:picMkLst>
            <pc:docMk/>
            <pc:sldMk cId="2771195848" sldId="279"/>
            <ac:picMk id="5" creationId="{04AF8AF5-1FA1-955F-48D0-B60FC60218A1}"/>
          </ac:picMkLst>
        </pc:picChg>
      </pc:sldChg>
      <pc:sldChg chg="modSp mod modClrScheme chgLayout">
        <pc:chgData name="Dennis, Andrea (ASD-S)" userId="S::andrea.dennis@nbed.nb.ca::e94956a2-635d-4015-a577-e2cd37c3b3e1" providerId="AD" clId="Web-{03B062D2-EEE3-E723-A81F-ED3014051EFA}" dt="2023-09-22T15:27:32.129" v="64"/>
        <pc:sldMkLst>
          <pc:docMk/>
          <pc:sldMk cId="2127875601" sldId="280"/>
        </pc:sldMkLst>
        <pc:spChg chg="mod ord">
          <ac:chgData name="Dennis, Andrea (ASD-S)" userId="S::andrea.dennis@nbed.nb.ca::e94956a2-635d-4015-a577-e2cd37c3b3e1" providerId="AD" clId="Web-{03B062D2-EEE3-E723-A81F-ED3014051EFA}" dt="2023-09-22T15:27:32.129" v="64"/>
          <ac:spMkLst>
            <pc:docMk/>
            <pc:sldMk cId="2127875601" sldId="280"/>
            <ac:spMk id="2" creationId="{C11AD0E1-60EE-D355-7F17-82934E3BA0C4}"/>
          </ac:spMkLst>
        </pc:spChg>
        <pc:spChg chg="mod ord">
          <ac:chgData name="Dennis, Andrea (ASD-S)" userId="S::andrea.dennis@nbed.nb.ca::e94956a2-635d-4015-a577-e2cd37c3b3e1" providerId="AD" clId="Web-{03B062D2-EEE3-E723-A81F-ED3014051EFA}" dt="2023-09-22T15:27:32.129" v="64"/>
          <ac:spMkLst>
            <pc:docMk/>
            <pc:sldMk cId="2127875601" sldId="280"/>
            <ac:spMk id="3" creationId="{0C4A2396-FC1B-9B84-FB1D-040FA0AAF39F}"/>
          </ac:spMkLst>
        </pc:spChg>
        <pc:picChg chg="mod ord">
          <ac:chgData name="Dennis, Andrea (ASD-S)" userId="S::andrea.dennis@nbed.nb.ca::e94956a2-635d-4015-a577-e2cd37c3b3e1" providerId="AD" clId="Web-{03B062D2-EEE3-E723-A81F-ED3014051EFA}" dt="2023-09-22T15:27:32.129" v="64"/>
          <ac:picMkLst>
            <pc:docMk/>
            <pc:sldMk cId="2127875601" sldId="280"/>
            <ac:picMk id="6" creationId="{8B146C6B-2B31-8632-5D83-8E6936CFCC45}"/>
          </ac:picMkLst>
        </pc:picChg>
      </pc:sldChg>
      <pc:sldChg chg="addSp delSp modSp new mod setBg setClrOvrMap">
        <pc:chgData name="Dennis, Andrea (ASD-S)" userId="S::andrea.dennis@nbed.nb.ca::e94956a2-635d-4015-a577-e2cd37c3b3e1" providerId="AD" clId="Web-{03B062D2-EEE3-E723-A81F-ED3014051EFA}" dt="2023-09-22T15:40:24.986" v="180" actId="20577"/>
        <pc:sldMkLst>
          <pc:docMk/>
          <pc:sldMk cId="454901867" sldId="281"/>
        </pc:sldMkLst>
        <pc:spChg chg="mod">
          <ac:chgData name="Dennis, Andrea (ASD-S)" userId="S::andrea.dennis@nbed.nb.ca::e94956a2-635d-4015-a577-e2cd37c3b3e1" providerId="AD" clId="Web-{03B062D2-EEE3-E723-A81F-ED3014051EFA}" dt="2023-09-22T15:36:28.232" v="154"/>
          <ac:spMkLst>
            <pc:docMk/>
            <pc:sldMk cId="454901867" sldId="281"/>
            <ac:spMk id="2" creationId="{AB958C70-7066-F3F5-4266-69836E20EBE1}"/>
          </ac:spMkLst>
        </pc:spChg>
        <pc:spChg chg="mod ord">
          <ac:chgData name="Dennis, Andrea (ASD-S)" userId="S::andrea.dennis@nbed.nb.ca::e94956a2-635d-4015-a577-e2cd37c3b3e1" providerId="AD" clId="Web-{03B062D2-EEE3-E723-A81F-ED3014051EFA}" dt="2023-09-22T15:40:24.986" v="180" actId="20577"/>
          <ac:spMkLst>
            <pc:docMk/>
            <pc:sldMk cId="454901867" sldId="281"/>
            <ac:spMk id="3" creationId="{2377D9BD-306F-12BD-8A21-A77DFDB9FF9C}"/>
          </ac:spMkLst>
        </pc:spChg>
        <pc:spChg chg="del mod">
          <ac:chgData name="Dennis, Andrea (ASD-S)" userId="S::andrea.dennis@nbed.nb.ca::e94956a2-635d-4015-a577-e2cd37c3b3e1" providerId="AD" clId="Web-{03B062D2-EEE3-E723-A81F-ED3014051EFA}" dt="2023-09-22T15:31:25.430" v="95"/>
          <ac:spMkLst>
            <pc:docMk/>
            <pc:sldMk cId="454901867" sldId="281"/>
            <ac:spMk id="4" creationId="{86A76282-7B85-B15D-640C-F04B9D751A9C}"/>
          </ac:spMkLst>
        </pc:spChg>
        <pc:spChg chg="add">
          <ac:chgData name="Dennis, Andrea (ASD-S)" userId="S::andrea.dennis@nbed.nb.ca::e94956a2-635d-4015-a577-e2cd37c3b3e1" providerId="AD" clId="Web-{03B062D2-EEE3-E723-A81F-ED3014051EFA}" dt="2023-09-22T15:36:28.232" v="154"/>
          <ac:spMkLst>
            <pc:docMk/>
            <pc:sldMk cId="454901867" sldId="281"/>
            <ac:spMk id="21" creationId="{59647F54-801D-44AB-8284-EDDFF7763139}"/>
          </ac:spMkLst>
        </pc:spChg>
        <pc:spChg chg="add">
          <ac:chgData name="Dennis, Andrea (ASD-S)" userId="S::andrea.dennis@nbed.nb.ca::e94956a2-635d-4015-a577-e2cd37c3b3e1" providerId="AD" clId="Web-{03B062D2-EEE3-E723-A81F-ED3014051EFA}" dt="2023-09-22T15:36:28.232" v="154"/>
          <ac:spMkLst>
            <pc:docMk/>
            <pc:sldMk cId="454901867" sldId="281"/>
            <ac:spMk id="23" creationId="{89EA2611-DCBA-4E97-A2B2-9A466E76BDA4}"/>
          </ac:spMkLst>
        </pc:spChg>
        <pc:spChg chg="add">
          <ac:chgData name="Dennis, Andrea (ASD-S)" userId="S::andrea.dennis@nbed.nb.ca::e94956a2-635d-4015-a577-e2cd37c3b3e1" providerId="AD" clId="Web-{03B062D2-EEE3-E723-A81F-ED3014051EFA}" dt="2023-09-22T15:36:28.232" v="154"/>
          <ac:spMkLst>
            <pc:docMk/>
            <pc:sldMk cId="454901867" sldId="281"/>
            <ac:spMk id="25" creationId="{BBC615D1-6E12-40EF-915B-316CFDB550D5}"/>
          </ac:spMkLst>
        </pc:spChg>
        <pc:spChg chg="add">
          <ac:chgData name="Dennis, Andrea (ASD-S)" userId="S::andrea.dennis@nbed.nb.ca::e94956a2-635d-4015-a577-e2cd37c3b3e1" providerId="AD" clId="Web-{03B062D2-EEE3-E723-A81F-ED3014051EFA}" dt="2023-09-22T15:36:28.232" v="154"/>
          <ac:spMkLst>
            <pc:docMk/>
            <pc:sldMk cId="454901867" sldId="281"/>
            <ac:spMk id="27" creationId="{B9797D36-DE1E-47CD-881A-6C1F5828261B}"/>
          </ac:spMkLst>
        </pc:spChg>
        <pc:spChg chg="add">
          <ac:chgData name="Dennis, Andrea (ASD-S)" userId="S::andrea.dennis@nbed.nb.ca::e94956a2-635d-4015-a577-e2cd37c3b3e1" providerId="AD" clId="Web-{03B062D2-EEE3-E723-A81F-ED3014051EFA}" dt="2023-09-22T15:36:28.232" v="154"/>
          <ac:spMkLst>
            <pc:docMk/>
            <pc:sldMk cId="454901867" sldId="281"/>
            <ac:spMk id="29" creationId="{4A2FAF1F-F462-46AF-A9E6-CC93C4E2C359}"/>
          </ac:spMkLst>
        </pc:spChg>
        <pc:spChg chg="add">
          <ac:chgData name="Dennis, Andrea (ASD-S)" userId="S::andrea.dennis@nbed.nb.ca::e94956a2-635d-4015-a577-e2cd37c3b3e1" providerId="AD" clId="Web-{03B062D2-EEE3-E723-A81F-ED3014051EFA}" dt="2023-09-22T15:36:28.232" v="154"/>
          <ac:spMkLst>
            <pc:docMk/>
            <pc:sldMk cId="454901867" sldId="281"/>
            <ac:spMk id="31" creationId="{7146BED8-BAE9-42C5-A3DD-7B946445DB8C}"/>
          </ac:spMkLst>
        </pc:spChg>
        <pc:spChg chg="add">
          <ac:chgData name="Dennis, Andrea (ASD-S)" userId="S::andrea.dennis@nbed.nb.ca::e94956a2-635d-4015-a577-e2cd37c3b3e1" providerId="AD" clId="Web-{03B062D2-EEE3-E723-A81F-ED3014051EFA}" dt="2023-09-22T15:36:28.232" v="154"/>
          <ac:spMkLst>
            <pc:docMk/>
            <pc:sldMk cId="454901867" sldId="281"/>
            <ac:spMk id="33" creationId="{15765FE8-B62F-41E4-A73C-74C91A8FD945}"/>
          </ac:spMkLst>
        </pc:spChg>
        <pc:grpChg chg="add">
          <ac:chgData name="Dennis, Andrea (ASD-S)" userId="S::andrea.dennis@nbed.nb.ca::e94956a2-635d-4015-a577-e2cd37c3b3e1" providerId="AD" clId="Web-{03B062D2-EEE3-E723-A81F-ED3014051EFA}" dt="2023-09-22T15:36:28.232" v="154"/>
          <ac:grpSpMkLst>
            <pc:docMk/>
            <pc:sldMk cId="454901867" sldId="281"/>
            <ac:grpSpMk id="10" creationId="{FAEF28A3-012D-4640-B8B8-1EF6EAF7233B}"/>
          </ac:grpSpMkLst>
        </pc:grpChg>
        <pc:picChg chg="add mod ord">
          <ac:chgData name="Dennis, Andrea (ASD-S)" userId="S::andrea.dennis@nbed.nb.ca::e94956a2-635d-4015-a577-e2cd37c3b3e1" providerId="AD" clId="Web-{03B062D2-EEE3-E723-A81F-ED3014051EFA}" dt="2023-09-22T15:36:28.232" v="154"/>
          <ac:picMkLst>
            <pc:docMk/>
            <pc:sldMk cId="454901867" sldId="281"/>
            <ac:picMk id="5" creationId="{79E2AF7C-8DFC-76E9-DC7C-46838D6F6C98}"/>
          </ac:picMkLst>
        </pc:picChg>
      </pc:sldChg>
      <pc:sldChg chg="addSp modSp new mod setBg setClrOvrMap">
        <pc:chgData name="Dennis, Andrea (ASD-S)" userId="S::andrea.dennis@nbed.nb.ca::e94956a2-635d-4015-a577-e2cd37c3b3e1" providerId="AD" clId="Web-{03B062D2-EEE3-E723-A81F-ED3014051EFA}" dt="2023-09-22T15:45:57.180" v="355"/>
        <pc:sldMkLst>
          <pc:docMk/>
          <pc:sldMk cId="9247005" sldId="282"/>
        </pc:sldMkLst>
        <pc:spChg chg="mod">
          <ac:chgData name="Dennis, Andrea (ASD-S)" userId="S::andrea.dennis@nbed.nb.ca::e94956a2-635d-4015-a577-e2cd37c3b3e1" providerId="AD" clId="Web-{03B062D2-EEE3-E723-A81F-ED3014051EFA}" dt="2023-09-22T15:45:57.180" v="355"/>
          <ac:spMkLst>
            <pc:docMk/>
            <pc:sldMk cId="9247005" sldId="282"/>
            <ac:spMk id="2" creationId="{6D10FE73-68DD-3F3F-07AA-8DC01AE45316}"/>
          </ac:spMkLst>
        </pc:spChg>
        <pc:spChg chg="mod">
          <ac:chgData name="Dennis, Andrea (ASD-S)" userId="S::andrea.dennis@nbed.nb.ca::e94956a2-635d-4015-a577-e2cd37c3b3e1" providerId="AD" clId="Web-{03B062D2-EEE3-E723-A81F-ED3014051EFA}" dt="2023-09-22T15:45:57.180" v="355"/>
          <ac:spMkLst>
            <pc:docMk/>
            <pc:sldMk cId="9247005" sldId="282"/>
            <ac:spMk id="3" creationId="{E160E092-6A3E-A363-06C5-4A56027D8325}"/>
          </ac:spMkLst>
        </pc:spChg>
        <pc:spChg chg="add">
          <ac:chgData name="Dennis, Andrea (ASD-S)" userId="S::andrea.dennis@nbed.nb.ca::e94956a2-635d-4015-a577-e2cd37c3b3e1" providerId="AD" clId="Web-{03B062D2-EEE3-E723-A81F-ED3014051EFA}" dt="2023-09-22T15:45:57.180" v="355"/>
          <ac:spMkLst>
            <pc:docMk/>
            <pc:sldMk cId="9247005" sldId="282"/>
            <ac:spMk id="8" creationId="{C314C310-850D-4491-AA52-C75BEA68B68C}"/>
          </ac:spMkLst>
        </pc:spChg>
        <pc:grpChg chg="add">
          <ac:chgData name="Dennis, Andrea (ASD-S)" userId="S::andrea.dennis@nbed.nb.ca::e94956a2-635d-4015-a577-e2cd37c3b3e1" providerId="AD" clId="Web-{03B062D2-EEE3-E723-A81F-ED3014051EFA}" dt="2023-09-22T15:45:57.180" v="355"/>
          <ac:grpSpMkLst>
            <pc:docMk/>
            <pc:sldMk cId="9247005" sldId="282"/>
            <ac:grpSpMk id="10" creationId="{D4EC3799-3F52-48CE-85CC-83AED368EB42}"/>
          </ac:grpSpMkLst>
        </pc:grpChg>
        <pc:cxnChg chg="add">
          <ac:chgData name="Dennis, Andrea (ASD-S)" userId="S::andrea.dennis@nbed.nb.ca::e94956a2-635d-4015-a577-e2cd37c3b3e1" providerId="AD" clId="Web-{03B062D2-EEE3-E723-A81F-ED3014051EFA}" dt="2023-09-22T15:45:57.180" v="355"/>
          <ac:cxnSpMkLst>
            <pc:docMk/>
            <pc:sldMk cId="9247005" sldId="282"/>
            <ac:cxnSpMk id="14" creationId="{789E20C7-BB50-4317-93C7-90C8ED80B275}"/>
          </ac:cxnSpMkLst>
        </pc:cxnChg>
      </pc:sldChg>
      <pc:sldChg chg="addSp delSp modSp new mod setBg">
        <pc:chgData name="Dennis, Andrea (ASD-S)" userId="S::andrea.dennis@nbed.nb.ca::e94956a2-635d-4015-a577-e2cd37c3b3e1" providerId="AD" clId="Web-{03B062D2-EEE3-E723-A81F-ED3014051EFA}" dt="2023-09-22T16:30:12.896" v="663" actId="20577"/>
        <pc:sldMkLst>
          <pc:docMk/>
          <pc:sldMk cId="837345350" sldId="285"/>
        </pc:sldMkLst>
        <pc:spChg chg="mod">
          <ac:chgData name="Dennis, Andrea (ASD-S)" userId="S::andrea.dennis@nbed.nb.ca::e94956a2-635d-4015-a577-e2cd37c3b3e1" providerId="AD" clId="Web-{03B062D2-EEE3-E723-A81F-ED3014051EFA}" dt="2023-09-22T16:29:39.989" v="657" actId="1076"/>
          <ac:spMkLst>
            <pc:docMk/>
            <pc:sldMk cId="837345350" sldId="285"/>
            <ac:spMk id="2" creationId="{69E492DE-8EB9-73FD-72C5-FF4479E1FED3}"/>
          </ac:spMkLst>
        </pc:spChg>
        <pc:spChg chg="mod">
          <ac:chgData name="Dennis, Andrea (ASD-S)" userId="S::andrea.dennis@nbed.nb.ca::e94956a2-635d-4015-a577-e2cd37c3b3e1" providerId="AD" clId="Web-{03B062D2-EEE3-E723-A81F-ED3014051EFA}" dt="2023-09-22T16:30:12.896" v="663" actId="20577"/>
          <ac:spMkLst>
            <pc:docMk/>
            <pc:sldMk cId="837345350" sldId="285"/>
            <ac:spMk id="3" creationId="{CC0119AF-EB57-4B49-DE65-C094E971F48A}"/>
          </ac:spMkLst>
        </pc:spChg>
        <pc:spChg chg="add">
          <ac:chgData name="Dennis, Andrea (ASD-S)" userId="S::andrea.dennis@nbed.nb.ca::e94956a2-635d-4015-a577-e2cd37c3b3e1" providerId="AD" clId="Web-{03B062D2-EEE3-E723-A81F-ED3014051EFA}" dt="2023-09-22T15:53:16.391" v="600"/>
          <ac:spMkLst>
            <pc:docMk/>
            <pc:sldMk cId="837345350" sldId="285"/>
            <ac:spMk id="13" creationId="{670D6F2B-93AF-47D6-9378-5E54BE0AC69F}"/>
          </ac:spMkLst>
        </pc:spChg>
        <pc:grpChg chg="add">
          <ac:chgData name="Dennis, Andrea (ASD-S)" userId="S::andrea.dennis@nbed.nb.ca::e94956a2-635d-4015-a577-e2cd37c3b3e1" providerId="AD" clId="Web-{03B062D2-EEE3-E723-A81F-ED3014051EFA}" dt="2023-09-22T15:53:16.391" v="600"/>
          <ac:grpSpMkLst>
            <pc:docMk/>
            <pc:sldMk cId="837345350" sldId="285"/>
            <ac:grpSpMk id="9" creationId="{6503EB0F-2257-4A3E-A73B-E1DE769B459F}"/>
          </ac:grpSpMkLst>
        </pc:grpChg>
        <pc:picChg chg="add mod">
          <ac:chgData name="Dennis, Andrea (ASD-S)" userId="S::andrea.dennis@nbed.nb.ca::e94956a2-635d-4015-a577-e2cd37c3b3e1" providerId="AD" clId="Web-{03B062D2-EEE3-E723-A81F-ED3014051EFA}" dt="2023-09-22T15:53:16.391" v="600"/>
          <ac:picMkLst>
            <pc:docMk/>
            <pc:sldMk cId="837345350" sldId="285"/>
            <ac:picMk id="4" creationId="{2A40F133-54EE-530C-0611-122E40F068C9}"/>
          </ac:picMkLst>
        </pc:picChg>
        <pc:picChg chg="add del mod">
          <ac:chgData name="Dennis, Andrea (ASD-S)" userId="S::andrea.dennis@nbed.nb.ca::e94956a2-635d-4015-a577-e2cd37c3b3e1" providerId="AD" clId="Web-{03B062D2-EEE3-E723-A81F-ED3014051EFA}" dt="2023-09-22T16:06:31.984" v="609"/>
          <ac:picMkLst>
            <pc:docMk/>
            <pc:sldMk cId="837345350" sldId="285"/>
            <ac:picMk id="5" creationId="{50D67EB4-101B-B3F6-8601-6D21013DD84C}"/>
          </ac:picMkLst>
        </pc:picChg>
        <pc:picChg chg="add mod">
          <ac:chgData name="Dennis, Andrea (ASD-S)" userId="S::andrea.dennis@nbed.nb.ca::e94956a2-635d-4015-a577-e2cd37c3b3e1" providerId="AD" clId="Web-{03B062D2-EEE3-E723-A81F-ED3014051EFA}" dt="2023-09-22T16:25:34.970" v="626" actId="1076"/>
          <ac:picMkLst>
            <pc:docMk/>
            <pc:sldMk cId="837345350" sldId="285"/>
            <ac:picMk id="5" creationId="{7B370D1D-14B5-2D86-34BB-76E898C9CCB2}"/>
          </ac:picMkLst>
        </pc:picChg>
        <pc:picChg chg="add del mod">
          <ac:chgData name="Dennis, Andrea (ASD-S)" userId="S::andrea.dennis@nbed.nb.ca::e94956a2-635d-4015-a577-e2cd37c3b3e1" providerId="AD" clId="Web-{03B062D2-EEE3-E723-A81F-ED3014051EFA}" dt="2023-09-22T16:07:16.062" v="613"/>
          <ac:picMkLst>
            <pc:docMk/>
            <pc:sldMk cId="837345350" sldId="285"/>
            <ac:picMk id="6" creationId="{52055638-06F7-15A4-13CF-C30E57BC4562}"/>
          </ac:picMkLst>
        </pc:picChg>
        <pc:picChg chg="add mod">
          <ac:chgData name="Dennis, Andrea (ASD-S)" userId="S::andrea.dennis@nbed.nb.ca::e94956a2-635d-4015-a577-e2cd37c3b3e1" providerId="AD" clId="Web-{03B062D2-EEE3-E723-A81F-ED3014051EFA}" dt="2023-09-22T16:25:18.829" v="624" actId="14100"/>
          <ac:picMkLst>
            <pc:docMk/>
            <pc:sldMk cId="837345350" sldId="285"/>
            <ac:picMk id="6" creationId="{952A9728-4B9A-E7AE-3399-B5D41A2DEA54}"/>
          </ac:picMkLst>
        </pc:picChg>
        <pc:picChg chg="add mod">
          <ac:chgData name="Dennis, Andrea (ASD-S)" userId="S::andrea.dennis@nbed.nb.ca::e94956a2-635d-4015-a577-e2cd37c3b3e1" providerId="AD" clId="Web-{03B062D2-EEE3-E723-A81F-ED3014051EFA}" dt="2023-09-22T16:25:44.501" v="628" actId="1076"/>
          <ac:picMkLst>
            <pc:docMk/>
            <pc:sldMk cId="837345350" sldId="285"/>
            <ac:picMk id="7" creationId="{8070EEE3-9645-CE11-E78F-24D380DCFACA}"/>
          </ac:picMkLst>
        </pc:picChg>
        <pc:picChg chg="add mod">
          <ac:chgData name="Dennis, Andrea (ASD-S)" userId="S::andrea.dennis@nbed.nb.ca::e94956a2-635d-4015-a577-e2cd37c3b3e1" providerId="AD" clId="Web-{03B062D2-EEE3-E723-A81F-ED3014051EFA}" dt="2023-09-22T16:25:57.017" v="630" actId="1076"/>
          <ac:picMkLst>
            <pc:docMk/>
            <pc:sldMk cId="837345350" sldId="285"/>
            <ac:picMk id="8" creationId="{58669C92-AF7F-FF3B-AC4E-345101864FC7}"/>
          </ac:picMkLst>
        </pc:picChg>
        <pc:picChg chg="add mod">
          <ac:chgData name="Dennis, Andrea (ASD-S)" userId="S::andrea.dennis@nbed.nb.ca::e94956a2-635d-4015-a577-e2cd37c3b3e1" providerId="AD" clId="Web-{03B062D2-EEE3-E723-A81F-ED3014051EFA}" dt="2023-09-22T16:26:09.861" v="632" actId="1076"/>
          <ac:picMkLst>
            <pc:docMk/>
            <pc:sldMk cId="837345350" sldId="285"/>
            <ac:picMk id="12" creationId="{81E88EF5-FD79-C263-BD58-338B57A54C1F}"/>
          </ac:picMkLst>
        </pc:picChg>
        <pc:picChg chg="add mod">
          <ac:chgData name="Dennis, Andrea (ASD-S)" userId="S::andrea.dennis@nbed.nb.ca::e94956a2-635d-4015-a577-e2cd37c3b3e1" providerId="AD" clId="Web-{03B062D2-EEE3-E723-A81F-ED3014051EFA}" dt="2023-09-22T16:26:19.127" v="634" actId="1076"/>
          <ac:picMkLst>
            <pc:docMk/>
            <pc:sldMk cId="837345350" sldId="285"/>
            <ac:picMk id="14" creationId="{C50240DC-E8C2-ADA1-9552-8085C6D67597}"/>
          </ac:picMkLst>
        </pc:picChg>
        <pc:picChg chg="add mod">
          <ac:chgData name="Dennis, Andrea (ASD-S)" userId="S::andrea.dennis@nbed.nb.ca::e94956a2-635d-4015-a577-e2cd37c3b3e1" providerId="AD" clId="Web-{03B062D2-EEE3-E723-A81F-ED3014051EFA}" dt="2023-09-22T16:26:33.018" v="638" actId="1076"/>
          <ac:picMkLst>
            <pc:docMk/>
            <pc:sldMk cId="837345350" sldId="285"/>
            <ac:picMk id="15" creationId="{0EB0A11F-42B4-DF49-B615-152F0D063040}"/>
          </ac:picMkLst>
        </pc:picChg>
        <pc:picChg chg="add mod">
          <ac:chgData name="Dennis, Andrea (ASD-S)" userId="S::andrea.dennis@nbed.nb.ca::e94956a2-635d-4015-a577-e2cd37c3b3e1" providerId="AD" clId="Web-{03B062D2-EEE3-E723-A81F-ED3014051EFA}" dt="2023-09-22T16:26:46.112" v="640" actId="1076"/>
          <ac:picMkLst>
            <pc:docMk/>
            <pc:sldMk cId="837345350" sldId="285"/>
            <ac:picMk id="16" creationId="{DE881B57-6A8C-CBDD-5550-11847FF53CA9}"/>
          </ac:picMkLst>
        </pc:picChg>
        <pc:picChg chg="add mod">
          <ac:chgData name="Dennis, Andrea (ASD-S)" userId="S::andrea.dennis@nbed.nb.ca::e94956a2-635d-4015-a577-e2cd37c3b3e1" providerId="AD" clId="Web-{03B062D2-EEE3-E723-A81F-ED3014051EFA}" dt="2023-09-22T16:26:57.752" v="642" actId="1076"/>
          <ac:picMkLst>
            <pc:docMk/>
            <pc:sldMk cId="837345350" sldId="285"/>
            <ac:picMk id="17" creationId="{DFA79618-D0D6-AD1B-4A17-54479FC77E62}"/>
          </ac:picMkLst>
        </pc:picChg>
        <pc:picChg chg="add mod">
          <ac:chgData name="Dennis, Andrea (ASD-S)" userId="S::andrea.dennis@nbed.nb.ca::e94956a2-635d-4015-a577-e2cd37c3b3e1" providerId="AD" clId="Web-{03B062D2-EEE3-E723-A81F-ED3014051EFA}" dt="2023-09-22T16:27:19.721" v="646" actId="1076"/>
          <ac:picMkLst>
            <pc:docMk/>
            <pc:sldMk cId="837345350" sldId="285"/>
            <ac:picMk id="18" creationId="{C76C8E07-E0E6-50F9-55EE-ACDB650E6651}"/>
          </ac:picMkLst>
        </pc:picChg>
        <pc:picChg chg="add mod">
          <ac:chgData name="Dennis, Andrea (ASD-S)" userId="S::andrea.dennis@nbed.nb.ca::e94956a2-635d-4015-a577-e2cd37c3b3e1" providerId="AD" clId="Web-{03B062D2-EEE3-E723-A81F-ED3014051EFA}" dt="2023-09-22T16:27:28.175" v="648" actId="1076"/>
          <ac:picMkLst>
            <pc:docMk/>
            <pc:sldMk cId="837345350" sldId="285"/>
            <ac:picMk id="19" creationId="{2C16CDD2-296A-E972-5E02-227C51EF0DA6}"/>
          </ac:picMkLst>
        </pc:picChg>
        <pc:picChg chg="add mod">
          <ac:chgData name="Dennis, Andrea (ASD-S)" userId="S::andrea.dennis@nbed.nb.ca::e94956a2-635d-4015-a577-e2cd37c3b3e1" providerId="AD" clId="Web-{03B062D2-EEE3-E723-A81F-ED3014051EFA}" dt="2023-09-22T16:27:37.847" v="650" actId="1076"/>
          <ac:picMkLst>
            <pc:docMk/>
            <pc:sldMk cId="837345350" sldId="285"/>
            <ac:picMk id="20" creationId="{4F9A08CC-2962-39BF-CDBD-B2EEC15FFBAD}"/>
          </ac:picMkLst>
        </pc:picChg>
        <pc:picChg chg="add mod">
          <ac:chgData name="Dennis, Andrea (ASD-S)" userId="S::andrea.dennis@nbed.nb.ca::e94956a2-635d-4015-a577-e2cd37c3b3e1" providerId="AD" clId="Web-{03B062D2-EEE3-E723-A81F-ED3014051EFA}" dt="2023-09-22T16:27:45.175" v="652" actId="1076"/>
          <ac:picMkLst>
            <pc:docMk/>
            <pc:sldMk cId="837345350" sldId="285"/>
            <ac:picMk id="21" creationId="{EE13433A-1AF5-71F5-B4CD-D9C8C601D532}"/>
          </ac:picMkLst>
        </pc:picChg>
      </pc:sldChg>
      <pc:sldMasterChg chg="del delSldLayout">
        <pc:chgData name="Dennis, Andrea (ASD-S)" userId="S::andrea.dennis@nbed.nb.ca::e94956a2-635d-4015-a577-e2cd37c3b3e1" providerId="AD" clId="Web-{03B062D2-EEE3-E723-A81F-ED3014051EFA}" dt="2023-09-22T15:27:32.129" v="64"/>
        <pc:sldMasterMkLst>
          <pc:docMk/>
          <pc:sldMasterMk cId="2573769565" sldId="2147483825"/>
        </pc:sldMasterMkLst>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926599048" sldId="2147483826"/>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1291159326" sldId="2147483827"/>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1556965582" sldId="2147483828"/>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2173189790" sldId="2147483829"/>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2592870432" sldId="2147483830"/>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4040639659" sldId="2147483831"/>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2261752935" sldId="2147483832"/>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3821762021" sldId="2147483833"/>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1839120953" sldId="2147483834"/>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1507090403" sldId="2147483835"/>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979737062" sldId="2147483836"/>
          </pc:sldLayoutMkLst>
        </pc:sldLayoutChg>
      </pc:sldMasterChg>
      <pc:sldMasterChg chg="add addSldLayout modSldLayout">
        <pc:chgData name="Dennis, Andrea (ASD-S)" userId="S::andrea.dennis@nbed.nb.ca::e94956a2-635d-4015-a577-e2cd37c3b3e1" providerId="AD" clId="Web-{03B062D2-EEE3-E723-A81F-ED3014051EFA}" dt="2023-09-22T15:27:32.129" v="64"/>
        <pc:sldMasterMkLst>
          <pc:docMk/>
          <pc:sldMasterMk cId="1226596170" sldId="2147483837"/>
        </pc:sldMasterMkLst>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3505371007" sldId="2147483838"/>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3807822431" sldId="2147483839"/>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1797419437" sldId="2147483840"/>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504288377" sldId="2147483841"/>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2349725102" sldId="2147483842"/>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85320426" sldId="2147483843"/>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160212140" sldId="2147483844"/>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2023269496" sldId="2147483845"/>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766696337" sldId="2147483846"/>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1117358543" sldId="2147483847"/>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2656261389" sldId="2147483848"/>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1904840325" sldId="2147483849"/>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32959919" sldId="2147483850"/>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3615671283" sldId="2147483851"/>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944405338" sldId="2147483852"/>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4186081964" sldId="2147483853"/>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836053883" sldId="2147483854"/>
          </pc:sldLayoutMkLst>
        </pc:sldLayoutChg>
      </pc:sldMaster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9/22/2023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05371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9/22/2023</a:t>
            </a:fld>
            <a:endParaRPr lang="en-US"/>
          </a:p>
        </p:txBody>
      </p:sp>
      <p:sp>
        <p:nvSpPr>
          <p:cNvPr id="6" name="Footer Placeholder 5"/>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17358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9/22/2023</a:t>
            </a:fld>
            <a:endParaRPr lang="en-US"/>
          </a:p>
        </p:txBody>
      </p:sp>
      <p:sp>
        <p:nvSpPr>
          <p:cNvPr id="5" name="Footer Placeholder 4"/>
          <p:cNvSpPr>
            <a:spLocks noGrp="1"/>
          </p:cNvSpPr>
          <p:nvPr>
            <p:ph type="ftr" sz="quarter" idx="11"/>
          </p:nvPr>
        </p:nvSpPr>
        <p:spPr/>
        <p:txBody>
          <a:bodyPr/>
          <a:lstStyle/>
          <a:p>
            <a:r>
              <a:rPr lang="en-US"/>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656261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9/22/2023</a:t>
            </a:fld>
            <a:endParaRPr lang="en-US"/>
          </a:p>
        </p:txBody>
      </p:sp>
      <p:sp>
        <p:nvSpPr>
          <p:cNvPr id="5" name="Footer Placeholder 4"/>
          <p:cNvSpPr>
            <a:spLocks noGrp="1"/>
          </p:cNvSpPr>
          <p:nvPr>
            <p:ph type="ftr" sz="quarter" idx="11"/>
          </p:nvPr>
        </p:nvSpPr>
        <p:spPr/>
        <p:txBody>
          <a:bodyPr/>
          <a:lstStyle/>
          <a:p>
            <a:r>
              <a:rPr lang="en-US"/>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04840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9/22/2023</a:t>
            </a:fld>
            <a:endParaRPr lang="en-US"/>
          </a:p>
        </p:txBody>
      </p:sp>
      <p:sp>
        <p:nvSpPr>
          <p:cNvPr id="5" name="Footer Placeholder 4"/>
          <p:cNvSpPr>
            <a:spLocks noGrp="1"/>
          </p:cNvSpPr>
          <p:nvPr>
            <p:ph type="ftr" sz="quarter" idx="11"/>
          </p:nvPr>
        </p:nvSpPr>
        <p:spPr/>
        <p:txBody>
          <a:bodyPr/>
          <a:lstStyle/>
          <a:p>
            <a:r>
              <a:rPr lang="en-US"/>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295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9/22/2023</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15671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9/22/2023</a:t>
            </a:fld>
            <a:endParaRPr lang="en-US"/>
          </a:p>
        </p:txBody>
      </p:sp>
      <p:sp>
        <p:nvSpPr>
          <p:cNvPr id="8" name="Footer Placeholder 7"/>
          <p:cNvSpPr>
            <a:spLocks noGrp="1"/>
          </p:cNvSpPr>
          <p:nvPr>
            <p:ph type="ftr" sz="quarter" idx="11"/>
          </p:nvPr>
        </p:nvSpPr>
        <p:spPr>
          <a:xfrm>
            <a:off x="561111" y="6391838"/>
            <a:ext cx="3644282" cy="304801"/>
          </a:xfrm>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44405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9/22/2023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186081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9/22/2023</a:t>
            </a:fld>
            <a:endParaRPr lang="en-US"/>
          </a:p>
        </p:txBody>
      </p:sp>
      <p:sp>
        <p:nvSpPr>
          <p:cNvPr id="5" name="Footer Placeholder 4"/>
          <p:cNvSpPr>
            <a:spLocks noGrp="1"/>
          </p:cNvSpPr>
          <p:nvPr>
            <p:ph type="ftr" sz="quarter" idx="11"/>
          </p:nvPr>
        </p:nvSpPr>
        <p:spPr/>
        <p:txBody>
          <a:bodyPr/>
          <a:lstStyle/>
          <a:p>
            <a:r>
              <a:rPr lang="en-US"/>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36053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9CA7B-DFD4-44B5-8C60-D14B8CD1FB59}" type="datetimeFigureOut">
              <a:rPr lang="en-US" dirty="0"/>
              <a:t>9/22/2023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07822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9/22/2023</a:t>
            </a:fld>
            <a:endParaRPr lang="en-US"/>
          </a:p>
        </p:txBody>
      </p:sp>
      <p:sp>
        <p:nvSpPr>
          <p:cNvPr id="5" name="Footer Placeholder 4"/>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97419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dirty="0"/>
              <a:t>9/22/2023</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504288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dirty="0"/>
              <a:t>9/22/2023</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4972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dirty="0"/>
              <a:t>9/22/2023</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5320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9/22/2023</a:t>
            </a:fld>
            <a:endParaRPr lang="en-US"/>
          </a:p>
        </p:txBody>
      </p:sp>
      <p:sp>
        <p:nvSpPr>
          <p:cNvPr id="3" name="Footer Placeholder 2"/>
          <p:cNvSpPr>
            <a:spLocks noGrp="1"/>
          </p:cNvSpPr>
          <p:nvPr>
            <p:ph type="ftr" sz="quarter" idx="11"/>
          </p:nvPr>
        </p:nvSpPr>
        <p:spPr/>
        <p:txBody>
          <a:bodyPr/>
          <a:lstStyle/>
          <a:p>
            <a:r>
              <a:rPr lang="en-US"/>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0212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9/22/2023</a:t>
            </a:fld>
            <a:endParaRPr lang="en-US"/>
          </a:p>
        </p:txBody>
      </p:sp>
      <p:sp>
        <p:nvSpPr>
          <p:cNvPr id="6" name="Footer Placeholder 5"/>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23269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endParaRPr lang="en-US"/>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9/22/2023</a:t>
            </a:fld>
            <a:endParaRPr lang="en-US"/>
          </a:p>
        </p:txBody>
      </p:sp>
      <p:sp>
        <p:nvSpPr>
          <p:cNvPr id="6" name="Footer Placeholder 5"/>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66696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9/22/2023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22659617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www.foodista.com/blog/2015/09/02/5-school-lunch-snacks-every-parent-should-pac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hyperlink" Target="https://creativecommons.org/licenses/by-nc/3.0/" TargetMode="External"/><Relationship Id="rId5" Type="http://schemas.openxmlformats.org/officeDocument/2006/relationships/hyperlink" Target="https://pngimg.com/download/791" TargetMode="External"/><Relationship Id="rId4" Type="http://schemas.openxmlformats.org/officeDocument/2006/relationships/hyperlink" Target="https://publicdomainpictures.net/view-image.php?image=119008&amp;picture=naranjas-para-la-venta"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sanosansar.org/2013/05/call-for-volunteers-eco-song-competition-2013/"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hyperlink" Target="https://pxhere.com/en/photo/927849"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hyperlink" Target="https://pxhere.com/en/photo/80195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hyperlink" Target="https://creativecommons.org/licenses/by-nc-nd/3.0/" TargetMode="External"/><Relationship Id="rId4" Type="http://schemas.openxmlformats.org/officeDocument/2006/relationships/hyperlink" Target="https://ecampusontario.pressbooks.pub/indigstudies/chapter/truth-and-reconciliation-commission-of-canada/"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hyperlink" Target="https://www.pexels.com/photo/lockers-rep-highschool-school-creepy-quiet-823744/"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e-jurnal.iphorr.com/index.php/nmi/issue/view/4" TargetMode="External"/><Relationship Id="rId2" Type="http://schemas.openxmlformats.org/officeDocument/2006/relationships/image" Target="../media/image23.gif"/><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hyperlink" Target="https://creativecommons.org/licenses/by-nc-sa/3.0/" TargetMode="External"/><Relationship Id="rId4" Type="http://schemas.openxmlformats.org/officeDocument/2006/relationships/hyperlink" Target="https://www.bcdb.com/cartoon/102074-Picture_Day.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hyperlink" Target="http://www.remembrancecontests.ca/" TargetMode="External"/><Relationship Id="rId4" Type="http://schemas.openxmlformats.org/officeDocument/2006/relationships/hyperlink" Target="https://www.pxfuel.com/en/free-photo-xzar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hyperlink" Target="https://www.flickr.com/photos/jhs_xc/9195504356"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hyperlink" Target="https://creativecommons.org/licenses/by-nc-nd/3.0/" TargetMode="External"/><Relationship Id="rId4" Type="http://schemas.openxmlformats.org/officeDocument/2006/relationships/hyperlink" Target="http://devotionsbyjan.com/2014/0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www.nagpurtoday.in/arvind-indo-public-school-nagpur-school-bus/12311447" TargetMode="External"/><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hyperlink" Target="https://creativecommons.org/licenses/by-nc-sa/3.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033" name="Rectangle 1032">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39EDC2D-1E70-46CF-BDBB-41945B1AC9ED}"/>
              </a:ext>
            </a:extLst>
          </p:cNvPr>
          <p:cNvSpPr>
            <a:spLocks noGrp="1"/>
          </p:cNvSpPr>
          <p:nvPr>
            <p:ph type="ctrTitle"/>
          </p:nvPr>
        </p:nvSpPr>
        <p:spPr>
          <a:xfrm>
            <a:off x="8160773" y="1113062"/>
            <a:ext cx="3382297" cy="3281957"/>
          </a:xfrm>
        </p:spPr>
        <p:txBody>
          <a:bodyPr>
            <a:normAutofit/>
          </a:bodyPr>
          <a:lstStyle/>
          <a:p>
            <a:r>
              <a:rPr lang="en-US" b="1">
                <a:solidFill>
                  <a:srgbClr val="EBEBEB"/>
                </a:solidFill>
              </a:rPr>
              <a:t>Lightning News</a:t>
            </a:r>
          </a:p>
        </p:txBody>
      </p:sp>
      <p:sp>
        <p:nvSpPr>
          <p:cNvPr id="5" name="Subtitle 4">
            <a:extLst>
              <a:ext uri="{FF2B5EF4-FFF2-40B4-BE49-F238E27FC236}">
                <a16:creationId xmlns:a16="http://schemas.microsoft.com/office/drawing/2014/main" id="{CF030EFC-E66E-3B8A-1836-856145B20A2C}"/>
              </a:ext>
            </a:extLst>
          </p:cNvPr>
          <p:cNvSpPr>
            <a:spLocks noGrp="1"/>
          </p:cNvSpPr>
          <p:nvPr>
            <p:ph type="subTitle" idx="1"/>
          </p:nvPr>
        </p:nvSpPr>
        <p:spPr>
          <a:xfrm>
            <a:off x="8160773" y="4591665"/>
            <a:ext cx="3382298" cy="1150156"/>
          </a:xfrm>
        </p:spPr>
        <p:txBody>
          <a:bodyPr>
            <a:normAutofit/>
          </a:bodyPr>
          <a:lstStyle/>
          <a:p>
            <a:r>
              <a:rPr lang="en-US" sz="2400"/>
              <a:t>September 25</a:t>
            </a:r>
            <a:r>
              <a:rPr lang="en-US" sz="2400" baseline="30000"/>
              <a:t>th</a:t>
            </a:r>
            <a:r>
              <a:rPr lang="en-US" sz="2400"/>
              <a:t> – 29</a:t>
            </a:r>
            <a:r>
              <a:rPr lang="en-US" sz="2400" baseline="30000"/>
              <a:t>th</a:t>
            </a:r>
            <a:endParaRPr lang="en-US" sz="2400"/>
          </a:p>
        </p:txBody>
      </p:sp>
      <p:pic>
        <p:nvPicPr>
          <p:cNvPr id="1026" name="Picture 2" descr="Barnhill Memorial School - Home | Facebook">
            <a:extLst>
              <a:ext uri="{FF2B5EF4-FFF2-40B4-BE49-F238E27FC236}">
                <a16:creationId xmlns:a16="http://schemas.microsoft.com/office/drawing/2014/main" id="{BA5259B2-E407-47BD-9C89-B0D0353E155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09763" y="1418055"/>
            <a:ext cx="6470907" cy="4018773"/>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56049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15B46-C310-714E-E0F9-B80EDF6E6167}"/>
              </a:ext>
            </a:extLst>
          </p:cNvPr>
          <p:cNvSpPr>
            <a:spLocks noGrp="1"/>
          </p:cNvSpPr>
          <p:nvPr>
            <p:ph type="title"/>
          </p:nvPr>
        </p:nvSpPr>
        <p:spPr>
          <a:xfrm>
            <a:off x="1456879" y="578551"/>
            <a:ext cx="4351025" cy="2283824"/>
          </a:xfrm>
        </p:spPr>
        <p:txBody>
          <a:bodyPr/>
          <a:lstStyle/>
          <a:p>
            <a:r>
              <a:rPr lang="en-US" dirty="0"/>
              <a:t>Terry Fox Day</a:t>
            </a:r>
          </a:p>
        </p:txBody>
      </p:sp>
      <p:sp>
        <p:nvSpPr>
          <p:cNvPr id="3" name="Text Placeholder 2">
            <a:extLst>
              <a:ext uri="{FF2B5EF4-FFF2-40B4-BE49-F238E27FC236}">
                <a16:creationId xmlns:a16="http://schemas.microsoft.com/office/drawing/2014/main" id="{2B8BD6EC-1D4C-AA88-3BB2-67367D42F0EA}"/>
              </a:ext>
            </a:extLst>
          </p:cNvPr>
          <p:cNvSpPr>
            <a:spLocks noGrp="1"/>
          </p:cNvSpPr>
          <p:nvPr>
            <p:ph type="body" idx="1"/>
          </p:nvPr>
        </p:nvSpPr>
        <p:spPr>
          <a:xfrm>
            <a:off x="1000842" y="2289455"/>
            <a:ext cx="4217620" cy="3160842"/>
          </a:xfrm>
        </p:spPr>
        <p:txBody>
          <a:bodyPr>
            <a:normAutofit/>
          </a:bodyPr>
          <a:lstStyle/>
          <a:p>
            <a:r>
              <a:rPr lang="en-US" dirty="0"/>
              <a:t>Thank you to those who brought in their </a:t>
            </a:r>
            <a:r>
              <a:rPr lang="en-US" dirty="0" err="1"/>
              <a:t>toonies</a:t>
            </a:r>
            <a:r>
              <a:rPr lang="en-US" dirty="0"/>
              <a:t> for Terry or donated on Cashless school. </a:t>
            </a:r>
          </a:p>
          <a:p>
            <a:endParaRPr lang="en-US" dirty="0"/>
          </a:p>
          <a:p>
            <a:r>
              <a:rPr lang="en-US" dirty="0"/>
              <a:t>Our Terry Fox run/walk was wonderful!</a:t>
            </a:r>
          </a:p>
        </p:txBody>
      </p:sp>
      <p:pic>
        <p:nvPicPr>
          <p:cNvPr id="4" name="Picture 3">
            <a:extLst>
              <a:ext uri="{FF2B5EF4-FFF2-40B4-BE49-F238E27FC236}">
                <a16:creationId xmlns:a16="http://schemas.microsoft.com/office/drawing/2014/main" id="{92B96EF2-19CD-2764-214A-617514BB9A70}"/>
              </a:ext>
            </a:extLst>
          </p:cNvPr>
          <p:cNvPicPr>
            <a:picLocks noChangeAspect="1"/>
          </p:cNvPicPr>
          <p:nvPr/>
        </p:nvPicPr>
        <p:blipFill>
          <a:blip r:embed="rId2"/>
          <a:stretch>
            <a:fillRect/>
          </a:stretch>
        </p:blipFill>
        <p:spPr>
          <a:xfrm rot="5400000">
            <a:off x="6258466" y="971910"/>
            <a:ext cx="6288655" cy="4698520"/>
          </a:xfrm>
          <a:prstGeom prst="rect">
            <a:avLst/>
          </a:prstGeom>
        </p:spPr>
      </p:pic>
    </p:spTree>
    <p:extLst>
      <p:ext uri="{BB962C8B-B14F-4D97-AF65-F5344CB8AC3E}">
        <p14:creationId xmlns:p14="http://schemas.microsoft.com/office/powerpoint/2010/main" val="3751418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9E492DE-8EB9-73FD-72C5-FF4479E1FED3}"/>
              </a:ext>
            </a:extLst>
          </p:cNvPr>
          <p:cNvSpPr>
            <a:spLocks noGrp="1"/>
          </p:cNvSpPr>
          <p:nvPr>
            <p:ph type="title"/>
          </p:nvPr>
        </p:nvSpPr>
        <p:spPr>
          <a:xfrm>
            <a:off x="4857882" y="-452887"/>
            <a:ext cx="6268246" cy="3134032"/>
          </a:xfrm>
        </p:spPr>
        <p:txBody>
          <a:bodyPr vert="horz" lIns="91440" tIns="45720" rIns="91440" bIns="45720" rtlCol="0" anchor="b">
            <a:normAutofit/>
          </a:bodyPr>
          <a:lstStyle/>
          <a:p>
            <a:pPr algn="ctr"/>
            <a:br>
              <a:rPr lang="en-US" sz="4400" dirty="0"/>
            </a:br>
            <a:endParaRPr lang="en-US" sz="4400" dirty="0"/>
          </a:p>
        </p:txBody>
      </p:sp>
      <p:sp>
        <p:nvSpPr>
          <p:cNvPr id="3" name="Text Placeholder 2">
            <a:extLst>
              <a:ext uri="{FF2B5EF4-FFF2-40B4-BE49-F238E27FC236}">
                <a16:creationId xmlns:a16="http://schemas.microsoft.com/office/drawing/2014/main" id="{CC0119AF-EB57-4B49-DE65-C094E971F48A}"/>
              </a:ext>
            </a:extLst>
          </p:cNvPr>
          <p:cNvSpPr>
            <a:spLocks noGrp="1"/>
          </p:cNvSpPr>
          <p:nvPr>
            <p:ph type="body" idx="1"/>
          </p:nvPr>
        </p:nvSpPr>
        <p:spPr>
          <a:xfrm>
            <a:off x="5274825" y="3711677"/>
            <a:ext cx="6268246" cy="2030144"/>
          </a:xfrm>
        </p:spPr>
        <p:txBody>
          <a:bodyPr vert="horz" lIns="91440" tIns="45720" rIns="91440" bIns="45720" rtlCol="0" anchor="t">
            <a:normAutofit/>
          </a:bodyPr>
          <a:lstStyle/>
          <a:p>
            <a:pPr>
              <a:lnSpc>
                <a:spcPct val="90000"/>
              </a:lnSpc>
            </a:pPr>
            <a:r>
              <a:rPr lang="en-US" dirty="0">
                <a:solidFill>
                  <a:schemeClr val="bg1"/>
                </a:solidFill>
              </a:rPr>
              <a:t>Our first dance was a huge success! Thank you to SRC for hosting, Teachers and parents for volunteering, and students for having a great time! </a:t>
            </a:r>
            <a:endParaRPr lang="en-US" sz="1800">
              <a:solidFill>
                <a:schemeClr val="bg1"/>
              </a:solidFill>
            </a:endParaRPr>
          </a:p>
          <a:p>
            <a:pPr>
              <a:lnSpc>
                <a:spcPct val="90000"/>
              </a:lnSpc>
            </a:pPr>
            <a:r>
              <a:rPr lang="en-US" dirty="0">
                <a:solidFill>
                  <a:schemeClr val="bg1"/>
                </a:solidFill>
              </a:rPr>
              <a:t>We are already looking forward to the next event!</a:t>
            </a:r>
          </a:p>
        </p:txBody>
      </p:sp>
      <p:pic>
        <p:nvPicPr>
          <p:cNvPr id="4" name="Picture 3" descr="A group of people in a room with green lights&#10;&#10;Description automatically generated">
            <a:extLst>
              <a:ext uri="{FF2B5EF4-FFF2-40B4-BE49-F238E27FC236}">
                <a16:creationId xmlns:a16="http://schemas.microsoft.com/office/drawing/2014/main" id="{2A40F133-54EE-530C-0611-122E40F068C9}"/>
              </a:ext>
            </a:extLst>
          </p:cNvPr>
          <p:cNvPicPr>
            <a:picLocks noChangeAspect="1"/>
          </p:cNvPicPr>
          <p:nvPr/>
        </p:nvPicPr>
        <p:blipFill rotWithShape="1">
          <a:blip r:embed="rId3"/>
          <a:srcRect r="1683" b="-2"/>
          <a:stretch/>
        </p:blipFill>
        <p:spPr>
          <a:xfrm rot="5400000">
            <a:off x="560916" y="1661911"/>
            <a:ext cx="4628758" cy="3531062"/>
          </a:xfrm>
          <a:prstGeom prst="roundRect">
            <a:avLst>
              <a:gd name="adj" fmla="val 1858"/>
            </a:avLst>
          </a:prstGeom>
          <a:effectLst>
            <a:outerShdw blurRad="50800" dist="50800" dir="5400000" algn="tl" rotWithShape="0">
              <a:srgbClr val="000000">
                <a:alpha val="43000"/>
              </a:srgbClr>
            </a:outerShdw>
          </a:effectLst>
        </p:spPr>
      </p:pic>
      <p:pic>
        <p:nvPicPr>
          <p:cNvPr id="5" name="Picture 4" descr="A yellow smiley face with black background&#10;&#10;Description automatically generated">
            <a:extLst>
              <a:ext uri="{FF2B5EF4-FFF2-40B4-BE49-F238E27FC236}">
                <a16:creationId xmlns:a16="http://schemas.microsoft.com/office/drawing/2014/main" id="{7B370D1D-14B5-2D86-34BB-76E898C9CCB2}"/>
              </a:ext>
            </a:extLst>
          </p:cNvPr>
          <p:cNvPicPr>
            <a:picLocks noChangeAspect="1"/>
          </p:cNvPicPr>
          <p:nvPr/>
        </p:nvPicPr>
        <p:blipFill>
          <a:blip r:embed="rId4"/>
          <a:stretch>
            <a:fillRect/>
          </a:stretch>
        </p:blipFill>
        <p:spPr>
          <a:xfrm>
            <a:off x="1244339" y="3954969"/>
            <a:ext cx="218613" cy="211159"/>
          </a:xfrm>
          <a:prstGeom prst="rect">
            <a:avLst/>
          </a:prstGeom>
        </p:spPr>
      </p:pic>
      <p:pic>
        <p:nvPicPr>
          <p:cNvPr id="6" name="Picture 5" descr="A yellow smiley face with black background&#10;&#10;Description automatically generated">
            <a:extLst>
              <a:ext uri="{FF2B5EF4-FFF2-40B4-BE49-F238E27FC236}">
                <a16:creationId xmlns:a16="http://schemas.microsoft.com/office/drawing/2014/main" id="{952A9728-4B9A-E7AE-3399-B5D41A2DEA54}"/>
              </a:ext>
            </a:extLst>
          </p:cNvPr>
          <p:cNvPicPr>
            <a:picLocks noChangeAspect="1"/>
          </p:cNvPicPr>
          <p:nvPr/>
        </p:nvPicPr>
        <p:blipFill>
          <a:blip r:embed="rId4"/>
          <a:stretch>
            <a:fillRect/>
          </a:stretch>
        </p:blipFill>
        <p:spPr>
          <a:xfrm>
            <a:off x="1464298" y="3562185"/>
            <a:ext cx="195046" cy="179736"/>
          </a:xfrm>
          <a:prstGeom prst="rect">
            <a:avLst/>
          </a:prstGeom>
        </p:spPr>
      </p:pic>
      <p:pic>
        <p:nvPicPr>
          <p:cNvPr id="7" name="Picture 6" descr="A yellow smiley face with black background&#10;&#10;Description automatically generated">
            <a:extLst>
              <a:ext uri="{FF2B5EF4-FFF2-40B4-BE49-F238E27FC236}">
                <a16:creationId xmlns:a16="http://schemas.microsoft.com/office/drawing/2014/main" id="{8070EEE3-9645-CE11-E78F-24D380DCFACA}"/>
              </a:ext>
            </a:extLst>
          </p:cNvPr>
          <p:cNvPicPr>
            <a:picLocks noChangeAspect="1"/>
          </p:cNvPicPr>
          <p:nvPr/>
        </p:nvPicPr>
        <p:blipFill>
          <a:blip r:embed="rId4"/>
          <a:stretch>
            <a:fillRect/>
          </a:stretch>
        </p:blipFill>
        <p:spPr>
          <a:xfrm>
            <a:off x="1495720" y="3884268"/>
            <a:ext cx="218613" cy="211159"/>
          </a:xfrm>
          <a:prstGeom prst="rect">
            <a:avLst/>
          </a:prstGeom>
        </p:spPr>
      </p:pic>
      <p:pic>
        <p:nvPicPr>
          <p:cNvPr id="8" name="Picture 7" descr="A yellow smiley face with black background&#10;&#10;Description automatically generated">
            <a:extLst>
              <a:ext uri="{FF2B5EF4-FFF2-40B4-BE49-F238E27FC236}">
                <a16:creationId xmlns:a16="http://schemas.microsoft.com/office/drawing/2014/main" id="{58669C92-AF7F-FF3B-AC4E-345101864FC7}"/>
              </a:ext>
            </a:extLst>
          </p:cNvPr>
          <p:cNvPicPr>
            <a:picLocks noChangeAspect="1"/>
          </p:cNvPicPr>
          <p:nvPr/>
        </p:nvPicPr>
        <p:blipFill>
          <a:blip r:embed="rId4"/>
          <a:stretch>
            <a:fillRect/>
          </a:stretch>
        </p:blipFill>
        <p:spPr>
          <a:xfrm>
            <a:off x="1770669" y="3350082"/>
            <a:ext cx="218613" cy="211159"/>
          </a:xfrm>
          <a:prstGeom prst="rect">
            <a:avLst/>
          </a:prstGeom>
        </p:spPr>
      </p:pic>
      <p:pic>
        <p:nvPicPr>
          <p:cNvPr id="12" name="Picture 11" descr="A yellow smiley face with black background&#10;&#10;Description automatically generated">
            <a:extLst>
              <a:ext uri="{FF2B5EF4-FFF2-40B4-BE49-F238E27FC236}">
                <a16:creationId xmlns:a16="http://schemas.microsoft.com/office/drawing/2014/main" id="{81E88EF5-FD79-C263-BD58-338B57A54C1F}"/>
              </a:ext>
            </a:extLst>
          </p:cNvPr>
          <p:cNvPicPr>
            <a:picLocks noChangeAspect="1"/>
          </p:cNvPicPr>
          <p:nvPr/>
        </p:nvPicPr>
        <p:blipFill>
          <a:blip r:embed="rId4"/>
          <a:stretch>
            <a:fillRect/>
          </a:stretch>
        </p:blipFill>
        <p:spPr>
          <a:xfrm>
            <a:off x="2265576" y="3530763"/>
            <a:ext cx="218613" cy="211159"/>
          </a:xfrm>
          <a:prstGeom prst="rect">
            <a:avLst/>
          </a:prstGeom>
        </p:spPr>
      </p:pic>
      <p:pic>
        <p:nvPicPr>
          <p:cNvPr id="14" name="Picture 13" descr="A yellow smiley face with black background&#10;&#10;Description automatically generated">
            <a:extLst>
              <a:ext uri="{FF2B5EF4-FFF2-40B4-BE49-F238E27FC236}">
                <a16:creationId xmlns:a16="http://schemas.microsoft.com/office/drawing/2014/main" id="{C50240DC-E8C2-ADA1-9552-8085C6D67597}"/>
              </a:ext>
            </a:extLst>
          </p:cNvPr>
          <p:cNvPicPr>
            <a:picLocks noChangeAspect="1"/>
          </p:cNvPicPr>
          <p:nvPr/>
        </p:nvPicPr>
        <p:blipFill>
          <a:blip r:embed="rId4"/>
          <a:stretch>
            <a:fillRect/>
          </a:stretch>
        </p:blipFill>
        <p:spPr>
          <a:xfrm>
            <a:off x="2077040" y="3240103"/>
            <a:ext cx="218613" cy="211159"/>
          </a:xfrm>
          <a:prstGeom prst="rect">
            <a:avLst/>
          </a:prstGeom>
        </p:spPr>
      </p:pic>
      <p:pic>
        <p:nvPicPr>
          <p:cNvPr id="15" name="Picture 14" descr="A yellow smiley face with black background&#10;&#10;Description automatically generated">
            <a:extLst>
              <a:ext uri="{FF2B5EF4-FFF2-40B4-BE49-F238E27FC236}">
                <a16:creationId xmlns:a16="http://schemas.microsoft.com/office/drawing/2014/main" id="{0EB0A11F-42B4-DF49-B615-152F0D063040}"/>
              </a:ext>
            </a:extLst>
          </p:cNvPr>
          <p:cNvPicPr>
            <a:picLocks noChangeAspect="1"/>
          </p:cNvPicPr>
          <p:nvPr/>
        </p:nvPicPr>
        <p:blipFill>
          <a:blip r:embed="rId4"/>
          <a:stretch>
            <a:fillRect/>
          </a:stretch>
        </p:blipFill>
        <p:spPr>
          <a:xfrm>
            <a:off x="1110792" y="3546474"/>
            <a:ext cx="218613" cy="211159"/>
          </a:xfrm>
          <a:prstGeom prst="rect">
            <a:avLst/>
          </a:prstGeom>
        </p:spPr>
      </p:pic>
      <p:pic>
        <p:nvPicPr>
          <p:cNvPr id="16" name="Picture 15" descr="A yellow smiley face with black background&#10;&#10;Description automatically generated">
            <a:extLst>
              <a:ext uri="{FF2B5EF4-FFF2-40B4-BE49-F238E27FC236}">
                <a16:creationId xmlns:a16="http://schemas.microsoft.com/office/drawing/2014/main" id="{DE881B57-6A8C-CBDD-5550-11847FF53CA9}"/>
              </a:ext>
            </a:extLst>
          </p:cNvPr>
          <p:cNvPicPr>
            <a:picLocks noChangeAspect="1"/>
          </p:cNvPicPr>
          <p:nvPr/>
        </p:nvPicPr>
        <p:blipFill>
          <a:blip r:embed="rId4"/>
          <a:stretch>
            <a:fillRect/>
          </a:stretch>
        </p:blipFill>
        <p:spPr>
          <a:xfrm>
            <a:off x="3553906" y="3640742"/>
            <a:ext cx="218613" cy="211159"/>
          </a:xfrm>
          <a:prstGeom prst="rect">
            <a:avLst/>
          </a:prstGeom>
        </p:spPr>
      </p:pic>
      <p:pic>
        <p:nvPicPr>
          <p:cNvPr id="17" name="Picture 16" descr="A yellow smiley face with black background&#10;&#10;Description automatically generated">
            <a:extLst>
              <a:ext uri="{FF2B5EF4-FFF2-40B4-BE49-F238E27FC236}">
                <a16:creationId xmlns:a16="http://schemas.microsoft.com/office/drawing/2014/main" id="{DFA79618-D0D6-AD1B-4A17-54479FC77E62}"/>
              </a:ext>
            </a:extLst>
          </p:cNvPr>
          <p:cNvPicPr>
            <a:picLocks noChangeAspect="1"/>
          </p:cNvPicPr>
          <p:nvPr/>
        </p:nvPicPr>
        <p:blipFill>
          <a:blip r:embed="rId4"/>
          <a:stretch>
            <a:fillRect/>
          </a:stretch>
        </p:blipFill>
        <p:spPr>
          <a:xfrm>
            <a:off x="2571947" y="4167072"/>
            <a:ext cx="218613" cy="211159"/>
          </a:xfrm>
          <a:prstGeom prst="rect">
            <a:avLst/>
          </a:prstGeom>
        </p:spPr>
      </p:pic>
      <p:pic>
        <p:nvPicPr>
          <p:cNvPr id="18" name="Picture 17" descr="A yellow smiley face with black background&#10;&#10;Description automatically generated">
            <a:extLst>
              <a:ext uri="{FF2B5EF4-FFF2-40B4-BE49-F238E27FC236}">
                <a16:creationId xmlns:a16="http://schemas.microsoft.com/office/drawing/2014/main" id="{C76C8E07-E0E6-50F9-55EE-ACDB650E6651}"/>
              </a:ext>
            </a:extLst>
          </p:cNvPr>
          <p:cNvPicPr>
            <a:picLocks noChangeAspect="1"/>
          </p:cNvPicPr>
          <p:nvPr/>
        </p:nvPicPr>
        <p:blipFill>
          <a:blip r:embed="rId4"/>
          <a:stretch>
            <a:fillRect/>
          </a:stretch>
        </p:blipFill>
        <p:spPr>
          <a:xfrm>
            <a:off x="3891699" y="3240102"/>
            <a:ext cx="163624" cy="156170"/>
          </a:xfrm>
          <a:prstGeom prst="rect">
            <a:avLst/>
          </a:prstGeom>
        </p:spPr>
      </p:pic>
      <p:pic>
        <p:nvPicPr>
          <p:cNvPr id="19" name="Picture 18" descr="A yellow smiley face with black background&#10;&#10;Description automatically generated">
            <a:extLst>
              <a:ext uri="{FF2B5EF4-FFF2-40B4-BE49-F238E27FC236}">
                <a16:creationId xmlns:a16="http://schemas.microsoft.com/office/drawing/2014/main" id="{2C16CDD2-296A-E972-5E02-227C51EF0DA6}"/>
              </a:ext>
            </a:extLst>
          </p:cNvPr>
          <p:cNvPicPr>
            <a:picLocks noChangeAspect="1"/>
          </p:cNvPicPr>
          <p:nvPr/>
        </p:nvPicPr>
        <p:blipFill>
          <a:blip r:embed="rId4"/>
          <a:stretch>
            <a:fillRect/>
          </a:stretch>
        </p:blipFill>
        <p:spPr>
          <a:xfrm>
            <a:off x="4182359" y="3302947"/>
            <a:ext cx="163624" cy="156170"/>
          </a:xfrm>
          <a:prstGeom prst="rect">
            <a:avLst/>
          </a:prstGeom>
        </p:spPr>
      </p:pic>
      <p:pic>
        <p:nvPicPr>
          <p:cNvPr id="20" name="Picture 19" descr="A yellow smiley face with black background&#10;&#10;Description automatically generated">
            <a:extLst>
              <a:ext uri="{FF2B5EF4-FFF2-40B4-BE49-F238E27FC236}">
                <a16:creationId xmlns:a16="http://schemas.microsoft.com/office/drawing/2014/main" id="{4F9A08CC-2962-39BF-CDBD-B2EEC15FFBAD}"/>
              </a:ext>
            </a:extLst>
          </p:cNvPr>
          <p:cNvPicPr>
            <a:picLocks noChangeAspect="1"/>
          </p:cNvPicPr>
          <p:nvPr/>
        </p:nvPicPr>
        <p:blipFill>
          <a:blip r:embed="rId4"/>
          <a:stretch>
            <a:fillRect/>
          </a:stretch>
        </p:blipFill>
        <p:spPr>
          <a:xfrm>
            <a:off x="3239678" y="3452205"/>
            <a:ext cx="163624" cy="156170"/>
          </a:xfrm>
          <a:prstGeom prst="rect">
            <a:avLst/>
          </a:prstGeom>
        </p:spPr>
      </p:pic>
      <p:pic>
        <p:nvPicPr>
          <p:cNvPr id="21" name="Picture 20" descr="A yellow smiley face with black background&#10;&#10;Description automatically generated">
            <a:extLst>
              <a:ext uri="{FF2B5EF4-FFF2-40B4-BE49-F238E27FC236}">
                <a16:creationId xmlns:a16="http://schemas.microsoft.com/office/drawing/2014/main" id="{EE13433A-1AF5-71F5-B4CD-D9C8C601D532}"/>
              </a:ext>
            </a:extLst>
          </p:cNvPr>
          <p:cNvPicPr>
            <a:picLocks noChangeAspect="1"/>
          </p:cNvPicPr>
          <p:nvPr/>
        </p:nvPicPr>
        <p:blipFill>
          <a:blip r:embed="rId4"/>
          <a:stretch>
            <a:fillRect/>
          </a:stretch>
        </p:blipFill>
        <p:spPr>
          <a:xfrm>
            <a:off x="3553905" y="3381504"/>
            <a:ext cx="163624" cy="156170"/>
          </a:xfrm>
          <a:prstGeom prst="rect">
            <a:avLst/>
          </a:prstGeom>
        </p:spPr>
      </p:pic>
      <p:sp>
        <p:nvSpPr>
          <p:cNvPr id="23" name="Title 1">
            <a:extLst>
              <a:ext uri="{FF2B5EF4-FFF2-40B4-BE49-F238E27FC236}">
                <a16:creationId xmlns:a16="http://schemas.microsoft.com/office/drawing/2014/main" id="{8C8D8EB5-935F-793B-2B0C-28AFCF7D5037}"/>
              </a:ext>
            </a:extLst>
          </p:cNvPr>
          <p:cNvSpPr txBox="1">
            <a:spLocks/>
          </p:cNvSpPr>
          <p:nvPr/>
        </p:nvSpPr>
        <p:spPr bwMode="gray">
          <a:xfrm>
            <a:off x="5010282" y="432758"/>
            <a:ext cx="6268246" cy="3134032"/>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i="0" kern="1200" cap="none">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t>Welcome Back Dance!</a:t>
            </a:r>
          </a:p>
        </p:txBody>
      </p:sp>
    </p:spTree>
    <p:extLst>
      <p:ext uri="{BB962C8B-B14F-4D97-AF65-F5344CB8AC3E}">
        <p14:creationId xmlns:p14="http://schemas.microsoft.com/office/powerpoint/2010/main" val="837345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103" name="Group 4102">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104" name="Rectangle 4103">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05" name="Oval 4104">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100" name="Oval 4099">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101" name="Oval 4100">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102" name="Oval 4101">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121" name="Oval 4120">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122"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123"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4124"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125" name="Rectangle 4124">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126" name="Rectangle 4125">
            <a:extLst>
              <a:ext uri="{FF2B5EF4-FFF2-40B4-BE49-F238E27FC236}">
                <a16:creationId xmlns:a16="http://schemas.microsoft.com/office/drawing/2014/main" id="{6DFBE54E-A701-4039-AC57-CF06B37CC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27" name="Freeform 5">
            <a:extLst>
              <a:ext uri="{FF2B5EF4-FFF2-40B4-BE49-F238E27FC236}">
                <a16:creationId xmlns:a16="http://schemas.microsoft.com/office/drawing/2014/main" id="{D33A9890-FE1F-4F08-8EF4-FD2B43954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4098" name="Picture 2">
            <a:extLst>
              <a:ext uri="{FF2B5EF4-FFF2-40B4-BE49-F238E27FC236}">
                <a16:creationId xmlns:a16="http://schemas.microsoft.com/office/drawing/2014/main" id="{724AE89C-BFC3-4CD9-875D-C54E77CE00DC}"/>
              </a:ext>
            </a:extLst>
          </p:cNvPr>
          <p:cNvPicPr>
            <a:picLocks noGrp="1" noChangeAspect="1" noChangeArrowheads="1"/>
          </p:cNvPicPr>
          <p:nvPr>
            <p:ph sz="half" idx="2"/>
          </p:nvPr>
        </p:nvPicPr>
        <p:blipFill rotWithShape="1">
          <a:blip r:embed="rId3">
            <a:duotone>
              <a:prstClr val="black"/>
              <a:schemeClr val="accent5">
                <a:tint val="45000"/>
                <a:satMod val="400000"/>
              </a:schemeClr>
            </a:duotone>
            <a:alphaModFix amt="2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8271" r="2615" b="14174"/>
          <a:stretch/>
        </p:blipFill>
        <p:spPr bwMode="auto">
          <a:xfrm>
            <a:off x="474133" y="474134"/>
            <a:ext cx="11243734" cy="59097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1687EE9-9B1F-480E-852F-0088ED57B1C3}"/>
              </a:ext>
            </a:extLst>
          </p:cNvPr>
          <p:cNvSpPr>
            <a:spLocks noGrp="1"/>
          </p:cNvSpPr>
          <p:nvPr>
            <p:ph type="title"/>
          </p:nvPr>
        </p:nvSpPr>
        <p:spPr>
          <a:xfrm>
            <a:off x="1154954" y="973668"/>
            <a:ext cx="8761413" cy="706964"/>
          </a:xfrm>
        </p:spPr>
        <p:txBody>
          <a:bodyPr vert="horz" lIns="91440" tIns="45720" rIns="91440" bIns="45720" rtlCol="0" anchor="ctr">
            <a:normAutofit/>
          </a:bodyPr>
          <a:lstStyle/>
          <a:p>
            <a:r>
              <a:rPr lang="en-US">
                <a:solidFill>
                  <a:srgbClr val="FFFFFF"/>
                </a:solidFill>
              </a:rPr>
              <a:t>Lunch and Canteen</a:t>
            </a:r>
          </a:p>
        </p:txBody>
      </p:sp>
      <p:sp>
        <p:nvSpPr>
          <p:cNvPr id="4120" name="Rectangle 4119">
            <a:extLst>
              <a:ext uri="{FF2B5EF4-FFF2-40B4-BE49-F238E27FC236}">
                <a16:creationId xmlns:a16="http://schemas.microsoft.com/office/drawing/2014/main" id="{92515798-C8A3-40E7-A830-82681C81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Content Placeholder 3">
            <a:extLst>
              <a:ext uri="{FF2B5EF4-FFF2-40B4-BE49-F238E27FC236}">
                <a16:creationId xmlns:a16="http://schemas.microsoft.com/office/drawing/2014/main" id="{D08E1AE2-AA0A-49EE-9AC9-E77A4CCA49E6}"/>
              </a:ext>
            </a:extLst>
          </p:cNvPr>
          <p:cNvSpPr>
            <a:spLocks noGrp="1"/>
          </p:cNvSpPr>
          <p:nvPr>
            <p:ph sz="half" idx="1"/>
          </p:nvPr>
        </p:nvSpPr>
        <p:spPr>
          <a:xfrm>
            <a:off x="1154954" y="1820333"/>
            <a:ext cx="8825659" cy="4199467"/>
          </a:xfrm>
        </p:spPr>
        <p:txBody>
          <a:bodyPr vert="horz" lIns="91440" tIns="45720" rIns="91440" bIns="45720" rtlCol="0" anchor="ctr">
            <a:normAutofit/>
          </a:bodyPr>
          <a:lstStyle/>
          <a:p>
            <a:r>
              <a:rPr lang="en-US" sz="2000">
                <a:solidFill>
                  <a:srgbClr val="FFFFFF"/>
                </a:solidFill>
              </a:rPr>
              <a:t>Students are to continue to bring a packed lunch every day. </a:t>
            </a:r>
            <a:endParaRPr lang="en-US" sz="2000"/>
          </a:p>
          <a:p>
            <a:endParaRPr lang="en-US" sz="2000">
              <a:solidFill>
                <a:srgbClr val="FFFFFF"/>
              </a:solidFill>
            </a:endParaRPr>
          </a:p>
          <a:p>
            <a:r>
              <a:rPr lang="en-US" sz="2000">
                <a:solidFill>
                  <a:srgbClr val="FFFFFF"/>
                </a:solidFill>
              </a:rPr>
              <a:t>We will have a canteen this Friday, September 29</a:t>
            </a:r>
            <a:r>
              <a:rPr lang="en-US" sz="2000" baseline="30000">
                <a:solidFill>
                  <a:srgbClr val="FFFFFF"/>
                </a:solidFill>
              </a:rPr>
              <a:t>th</a:t>
            </a:r>
            <a:r>
              <a:rPr lang="en-US" sz="2000">
                <a:solidFill>
                  <a:srgbClr val="FFFFFF"/>
                </a:solidFill>
              </a:rPr>
              <a:t> at lunch, all items are $1.00 - $2.00 each.</a:t>
            </a:r>
          </a:p>
          <a:p>
            <a:pPr marL="0" indent="0"/>
            <a:endParaRPr lang="en-US" sz="2000">
              <a:solidFill>
                <a:srgbClr val="FFFFFF"/>
              </a:solidFill>
            </a:endParaRPr>
          </a:p>
          <a:p>
            <a:r>
              <a:rPr lang="en-US" sz="2000">
                <a:solidFill>
                  <a:srgbClr val="FFFFFF"/>
                </a:solidFill>
              </a:rPr>
              <a:t>Hot Lunch will begin on Friday, October 6</a:t>
            </a:r>
            <a:r>
              <a:rPr lang="en-US" sz="2000" baseline="30000">
                <a:solidFill>
                  <a:srgbClr val="FFFFFF"/>
                </a:solidFill>
              </a:rPr>
              <a:t>th</a:t>
            </a:r>
            <a:r>
              <a:rPr lang="en-US" sz="2000">
                <a:solidFill>
                  <a:srgbClr val="FFFFFF"/>
                </a:solidFill>
              </a:rPr>
              <a:t>. The Hot Lunch option is cheese pizza for $2.50 per slice. Please pay in advance on Cashless Schools. </a:t>
            </a:r>
          </a:p>
        </p:txBody>
      </p:sp>
      <p:sp>
        <p:nvSpPr>
          <p:cNvPr id="3" name="TextBox 2">
            <a:extLst>
              <a:ext uri="{FF2B5EF4-FFF2-40B4-BE49-F238E27FC236}">
                <a16:creationId xmlns:a16="http://schemas.microsoft.com/office/drawing/2014/main" id="{3B10330F-7D69-689A-D5A1-4049DA6BCA70}"/>
              </a:ext>
            </a:extLst>
          </p:cNvPr>
          <p:cNvSpPr txBox="1"/>
          <p:nvPr/>
        </p:nvSpPr>
        <p:spPr>
          <a:xfrm>
            <a:off x="9178389" y="6183812"/>
            <a:ext cx="25394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oodista.com/blog/2015/09/02/5-school-lunch-snacks-every-parent-should-pack">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56701977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8" name="Rectangle 27">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9" name="Rectangle 28">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2935ADF-A80F-42C8-91FB-B2E3F2302CBC}"/>
              </a:ext>
            </a:extLst>
          </p:cNvPr>
          <p:cNvSpPr>
            <a:spLocks noGrp="1"/>
          </p:cNvSpPr>
          <p:nvPr>
            <p:ph type="title"/>
          </p:nvPr>
        </p:nvSpPr>
        <p:spPr>
          <a:xfrm>
            <a:off x="561110" y="973668"/>
            <a:ext cx="4177867" cy="1391692"/>
          </a:xfrm>
        </p:spPr>
        <p:txBody>
          <a:bodyPr vert="horz" lIns="91440" tIns="45720" rIns="91440" bIns="45720" rtlCol="0" anchor="ctr">
            <a:normAutofit/>
          </a:bodyPr>
          <a:lstStyle/>
          <a:p>
            <a:r>
              <a:rPr lang="en-US">
                <a:solidFill>
                  <a:schemeClr val="tx2"/>
                </a:solidFill>
              </a:rPr>
              <a:t>Breakfast Program </a:t>
            </a:r>
          </a:p>
        </p:txBody>
      </p:sp>
      <p:sp>
        <p:nvSpPr>
          <p:cNvPr id="3" name="Content Placeholder 2">
            <a:extLst>
              <a:ext uri="{FF2B5EF4-FFF2-40B4-BE49-F238E27FC236}">
                <a16:creationId xmlns:a16="http://schemas.microsoft.com/office/drawing/2014/main" id="{3312CF84-128C-4C0E-9AB3-472C1CB8117D}"/>
              </a:ext>
            </a:extLst>
          </p:cNvPr>
          <p:cNvSpPr>
            <a:spLocks noGrp="1"/>
          </p:cNvSpPr>
          <p:nvPr>
            <p:ph sz="half" idx="1"/>
          </p:nvPr>
        </p:nvSpPr>
        <p:spPr>
          <a:xfrm>
            <a:off x="561110" y="2603500"/>
            <a:ext cx="4072673" cy="3416300"/>
          </a:xfrm>
        </p:spPr>
        <p:txBody>
          <a:bodyPr vert="horz" lIns="91440" tIns="45720" rIns="91440" bIns="45720" rtlCol="0" anchor="t">
            <a:normAutofit/>
          </a:bodyPr>
          <a:lstStyle/>
          <a:p>
            <a:r>
              <a:rPr lang="en-US" sz="2000" dirty="0"/>
              <a:t>We want our students to start their day in the right way, therefore, we have healthy breakfast options available in the front lobby every morning for all students. Ms. Galbraith, and Daniel will be in the lobby every morning until 8:45 a.m.</a:t>
            </a:r>
          </a:p>
        </p:txBody>
      </p:sp>
      <p:pic>
        <p:nvPicPr>
          <p:cNvPr id="5" name="Picture 2">
            <a:extLst>
              <a:ext uri="{FF2B5EF4-FFF2-40B4-BE49-F238E27FC236}">
                <a16:creationId xmlns:a16="http://schemas.microsoft.com/office/drawing/2014/main" id="{B9E573DD-9697-49F8-9E21-77AA5784635E}"/>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680" r="17682" b="2"/>
          <a:stretch/>
        </p:blipFill>
        <p:spPr bwMode="auto">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extLst>
            <a:ext uri="{909E8E84-426E-40DD-AFC4-6F175D3DCCD1}">
              <a14:hiddenFill xmlns:a14="http://schemas.microsoft.com/office/drawing/2010/main">
                <a:solidFill>
                  <a:srgbClr val="FFFFFF"/>
                </a:solidFill>
              </a14:hiddenFill>
            </a:ext>
          </a:extLst>
        </p:spPr>
      </p:pic>
      <p:sp>
        <p:nvSpPr>
          <p:cNvPr id="27"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 name="TextBox 3">
            <a:extLst>
              <a:ext uri="{FF2B5EF4-FFF2-40B4-BE49-F238E27FC236}">
                <a16:creationId xmlns:a16="http://schemas.microsoft.com/office/drawing/2014/main" id="{6374E039-0256-1835-32DE-561F3905BFF5}"/>
              </a:ext>
            </a:extLst>
          </p:cNvPr>
          <p:cNvSpPr txBox="1"/>
          <p:nvPr/>
        </p:nvSpPr>
        <p:spPr>
          <a:xfrm>
            <a:off x="9482604" y="6870700"/>
            <a:ext cx="270939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pngimg.com/download/79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2119008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04B3F-2BDC-2A46-48CC-98B724083A2C}"/>
              </a:ext>
            </a:extLst>
          </p:cNvPr>
          <p:cNvSpPr>
            <a:spLocks noGrp="1"/>
          </p:cNvSpPr>
          <p:nvPr>
            <p:ph type="title"/>
          </p:nvPr>
        </p:nvSpPr>
        <p:spPr>
          <a:xfrm>
            <a:off x="1154954" y="973668"/>
            <a:ext cx="8761413" cy="706964"/>
          </a:xfrm>
        </p:spPr>
        <p:txBody>
          <a:bodyPr>
            <a:normAutofit/>
          </a:bodyPr>
          <a:lstStyle/>
          <a:p>
            <a:r>
              <a:rPr lang="en-US">
                <a:solidFill>
                  <a:srgbClr val="EBEBEB"/>
                </a:solidFill>
              </a:rPr>
              <a:t>PSSC</a:t>
            </a:r>
          </a:p>
        </p:txBody>
      </p:sp>
      <p:pic>
        <p:nvPicPr>
          <p:cNvPr id="5" name="Picture 4">
            <a:extLst>
              <a:ext uri="{FF2B5EF4-FFF2-40B4-BE49-F238E27FC236}">
                <a16:creationId xmlns:a16="http://schemas.microsoft.com/office/drawing/2014/main" id="{04AF8AF5-1FA1-955F-48D0-B60FC60218A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002" r="8002"/>
          <a:stretch/>
        </p:blipFill>
        <p:spPr>
          <a:xfrm>
            <a:off x="1457099" y="2775951"/>
            <a:ext cx="3733759"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4C1B2889-8438-F5A8-4E96-9227473C51F6}"/>
              </a:ext>
            </a:extLst>
          </p:cNvPr>
          <p:cNvSpPr>
            <a:spLocks noGrp="1"/>
          </p:cNvSpPr>
          <p:nvPr>
            <p:ph idx="1"/>
          </p:nvPr>
        </p:nvSpPr>
        <p:spPr>
          <a:xfrm>
            <a:off x="5980954" y="2603500"/>
            <a:ext cx="5211979" cy="3416300"/>
          </a:xfrm>
        </p:spPr>
        <p:txBody>
          <a:bodyPr anchor="ctr">
            <a:normAutofit lnSpcReduction="10000"/>
          </a:bodyPr>
          <a:lstStyle/>
          <a:p>
            <a:r>
              <a:rPr lang="en-US" sz="2400"/>
              <a:t>Would you like to be a voice in your child’s education? Please join our Parent School Support Committee. This committee’s purpose is to ensure everyone is working towards the same goals.  </a:t>
            </a:r>
            <a:r>
              <a:rPr lang="en-US" sz="2400" b="1"/>
              <a:t>We will meet on Monday, September 25, from 6:00 – 7:00 p.m. All are welcome!</a:t>
            </a:r>
          </a:p>
        </p:txBody>
      </p:sp>
      <p:sp>
        <p:nvSpPr>
          <p:cNvPr id="4" name="TextBox 3">
            <a:extLst>
              <a:ext uri="{FF2B5EF4-FFF2-40B4-BE49-F238E27FC236}">
                <a16:creationId xmlns:a16="http://schemas.microsoft.com/office/drawing/2014/main" id="{9E0A8753-7F5D-55F8-0995-47A3350EDD35}"/>
              </a:ext>
            </a:extLst>
          </p:cNvPr>
          <p:cNvSpPr txBox="1"/>
          <p:nvPr/>
        </p:nvSpPr>
        <p:spPr>
          <a:xfrm>
            <a:off x="2481463" y="5643059"/>
            <a:ext cx="270939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sanosansar.org/2013/05/call-for-volunteers-eco-song-competition-201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2771195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2" name="Rectangle 21">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4" name="Rectangle 23">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1A95CFC-CDD0-526D-FA30-8696AB1005A6}"/>
              </a:ext>
            </a:extLst>
          </p:cNvPr>
          <p:cNvSpPr>
            <a:spLocks noGrp="1"/>
          </p:cNvSpPr>
          <p:nvPr>
            <p:ph type="title"/>
          </p:nvPr>
        </p:nvSpPr>
        <p:spPr>
          <a:xfrm>
            <a:off x="561110" y="973668"/>
            <a:ext cx="4177867" cy="1391692"/>
          </a:xfrm>
        </p:spPr>
        <p:txBody>
          <a:bodyPr vert="horz" lIns="91440" tIns="45720" rIns="91440" bIns="45720" rtlCol="0" anchor="ctr">
            <a:normAutofit/>
          </a:bodyPr>
          <a:lstStyle/>
          <a:p>
            <a:r>
              <a:rPr lang="en-US">
                <a:solidFill>
                  <a:schemeClr val="tx2"/>
                </a:solidFill>
              </a:rPr>
              <a:t>Learning Outdoor Challenge</a:t>
            </a:r>
          </a:p>
        </p:txBody>
      </p:sp>
      <p:sp>
        <p:nvSpPr>
          <p:cNvPr id="4" name="Text Placeholder 3">
            <a:extLst>
              <a:ext uri="{FF2B5EF4-FFF2-40B4-BE49-F238E27FC236}">
                <a16:creationId xmlns:a16="http://schemas.microsoft.com/office/drawing/2014/main" id="{336F5C28-8A18-F056-6AC1-F01683ED3667}"/>
              </a:ext>
            </a:extLst>
          </p:cNvPr>
          <p:cNvSpPr>
            <a:spLocks noGrp="1"/>
          </p:cNvSpPr>
          <p:nvPr>
            <p:ph type="body" sz="half" idx="2"/>
          </p:nvPr>
        </p:nvSpPr>
        <p:spPr>
          <a:xfrm>
            <a:off x="561110" y="2603500"/>
            <a:ext cx="4072673" cy="3416300"/>
          </a:xfrm>
        </p:spPr>
        <p:txBody>
          <a:bodyPr vert="horz" lIns="91440" tIns="45720" rIns="91440" bIns="45720" rtlCol="0" anchor="t">
            <a:normAutofit/>
          </a:bodyPr>
          <a:lstStyle/>
          <a:p>
            <a:pPr>
              <a:buFont typeface="Wingdings 3" charset="2"/>
              <a:buChar char=""/>
            </a:pPr>
            <a:r>
              <a:rPr lang="en-US" sz="2800" dirty="0">
                <a:solidFill>
                  <a:schemeClr val="tx1">
                    <a:lumMod val="75000"/>
                    <a:lumOff val="25000"/>
                  </a:schemeClr>
                </a:solidFill>
              </a:rPr>
              <a:t>Starting on Sept. 29</a:t>
            </a:r>
            <a:r>
              <a:rPr lang="en-US" sz="2800" baseline="30000" dirty="0">
                <a:solidFill>
                  <a:schemeClr val="tx1">
                    <a:lumMod val="75000"/>
                    <a:lumOff val="25000"/>
                  </a:schemeClr>
                </a:solidFill>
              </a:rPr>
              <a:t>th</a:t>
            </a:r>
            <a:r>
              <a:rPr lang="en-US" sz="2800" dirty="0">
                <a:solidFill>
                  <a:schemeClr val="tx1">
                    <a:lumMod val="75000"/>
                    <a:lumOff val="25000"/>
                  </a:schemeClr>
                </a:solidFill>
              </a:rPr>
              <a:t> and throughout the month of October, we are encouraging all classes to learn outdoors.</a:t>
            </a:r>
          </a:p>
        </p:txBody>
      </p:sp>
      <p:pic>
        <p:nvPicPr>
          <p:cNvPr id="6" name="Picture Placeholder 5">
            <a:extLst>
              <a:ext uri="{FF2B5EF4-FFF2-40B4-BE49-F238E27FC236}">
                <a16:creationId xmlns:a16="http://schemas.microsoft.com/office/drawing/2014/main" id="{9BF3CE2A-672D-DC19-2D1C-C1696F8625FF}"/>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387" r="8386" b="-1"/>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28"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Tree>
    <p:extLst>
      <p:ext uri="{BB962C8B-B14F-4D97-AF65-F5344CB8AC3E}">
        <p14:creationId xmlns:p14="http://schemas.microsoft.com/office/powerpoint/2010/main" val="2947390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Placeholder 4" descr="A white and blue text on a white background&#10;&#10;Description automatically generated">
            <a:extLst>
              <a:ext uri="{FF2B5EF4-FFF2-40B4-BE49-F238E27FC236}">
                <a16:creationId xmlns:a16="http://schemas.microsoft.com/office/drawing/2014/main" id="{94A2A21E-9359-A274-33C8-6D249197AD17}"/>
              </a:ext>
            </a:extLst>
          </p:cNvPr>
          <p:cNvPicPr>
            <a:picLocks noGrp="1" noChangeAspect="1"/>
          </p:cNvPicPr>
          <p:nvPr>
            <p:ph type="pic" idx="1"/>
          </p:nvPr>
        </p:nvPicPr>
        <p:blipFill rotWithShape="1">
          <a:blip r:embed="rId2"/>
          <a:srcRect/>
          <a:stretch/>
        </p:blipFill>
        <p:spPr>
          <a:xfrm>
            <a:off x="20" y="14078"/>
            <a:ext cx="12191980" cy="6857990"/>
          </a:xfrm>
          <a:prstGeom prst="rect">
            <a:avLst/>
          </a:prstGeom>
        </p:spPr>
      </p:pic>
    </p:spTree>
    <p:extLst>
      <p:ext uri="{BB962C8B-B14F-4D97-AF65-F5344CB8AC3E}">
        <p14:creationId xmlns:p14="http://schemas.microsoft.com/office/powerpoint/2010/main" val="3438363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1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4" name="Rectangle 1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964A204-D655-D144-AB2C-C4D631FFE566}"/>
              </a:ext>
            </a:extLst>
          </p:cNvPr>
          <p:cNvSpPr>
            <a:spLocks noGrp="1"/>
          </p:cNvSpPr>
          <p:nvPr>
            <p:ph type="title"/>
          </p:nvPr>
        </p:nvSpPr>
        <p:spPr>
          <a:xfrm>
            <a:off x="8382055" y="1241266"/>
            <a:ext cx="3161016" cy="3153753"/>
          </a:xfrm>
        </p:spPr>
        <p:txBody>
          <a:bodyPr vert="horz" lIns="91440" tIns="45720" rIns="91440" bIns="45720" rtlCol="0" anchor="b">
            <a:normAutofit/>
          </a:bodyPr>
          <a:lstStyle/>
          <a:p>
            <a:r>
              <a:rPr lang="en-US" sz="5000" b="0" i="0" kern="1200">
                <a:solidFill>
                  <a:srgbClr val="EBEBEB"/>
                </a:solidFill>
                <a:latin typeface="+mj-lt"/>
                <a:ea typeface="+mj-ea"/>
                <a:cs typeface="+mj-cs"/>
              </a:rPr>
              <a:t>On the Horizon…</a:t>
            </a:r>
          </a:p>
        </p:txBody>
      </p:sp>
      <p:grpSp>
        <p:nvGrpSpPr>
          <p:cNvPr id="25" name="Group 16">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8" name="Rectangle 17">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6" name="Content Placeholder 5">
            <a:extLst>
              <a:ext uri="{FF2B5EF4-FFF2-40B4-BE49-F238E27FC236}">
                <a16:creationId xmlns:a16="http://schemas.microsoft.com/office/drawing/2014/main" id="{B175AD57-7D03-31D8-9609-6A01FFD640A7}"/>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p:blipFill>
        <p:spPr>
          <a:xfrm>
            <a:off x="1245514" y="1114621"/>
            <a:ext cx="6171677" cy="4628758"/>
          </a:xfrm>
          <a:prstGeom prst="rect">
            <a:avLst/>
          </a:prstGeom>
        </p:spPr>
      </p:pic>
    </p:spTree>
    <p:extLst>
      <p:ext uri="{BB962C8B-B14F-4D97-AF65-F5344CB8AC3E}">
        <p14:creationId xmlns:p14="http://schemas.microsoft.com/office/powerpoint/2010/main" val="787376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84F37FD-F8D9-682E-A495-CD9C4C0909D6}"/>
              </a:ext>
            </a:extLst>
          </p:cNvPr>
          <p:cNvSpPr>
            <a:spLocks noGrp="1"/>
          </p:cNvSpPr>
          <p:nvPr>
            <p:ph sz="half" idx="1"/>
          </p:nvPr>
        </p:nvSpPr>
        <p:spPr>
          <a:xfrm>
            <a:off x="8267037" y="1673062"/>
            <a:ext cx="3319166" cy="4167114"/>
          </a:xfrm>
        </p:spPr>
        <p:txBody>
          <a:bodyPr vert="horz" lIns="91440" tIns="45720" rIns="91440" bIns="45720" rtlCol="0" anchor="t">
            <a:noAutofit/>
          </a:bodyPr>
          <a:lstStyle/>
          <a:p>
            <a:pPr marL="0" indent="0">
              <a:buNone/>
            </a:pPr>
            <a:r>
              <a:rPr lang="en-US" sz="2800" b="0" i="0" kern="1200" cap="all" dirty="0">
                <a:solidFill>
                  <a:schemeClr val="accent1">
                    <a:lumMod val="60000"/>
                    <a:lumOff val="40000"/>
                  </a:schemeClr>
                </a:solidFill>
                <a:latin typeface="+mn-lt"/>
                <a:ea typeface="+mn-ea"/>
                <a:cs typeface="+mn-cs"/>
              </a:rPr>
              <a:t>October 2</a:t>
            </a:r>
            <a:r>
              <a:rPr lang="en-US" sz="2800" b="0" i="0" kern="1200" cap="all" baseline="30000" dirty="0">
                <a:solidFill>
                  <a:schemeClr val="accent1">
                    <a:lumMod val="60000"/>
                    <a:lumOff val="40000"/>
                  </a:schemeClr>
                </a:solidFill>
                <a:latin typeface="+mn-lt"/>
                <a:ea typeface="+mn-ea"/>
                <a:cs typeface="+mn-cs"/>
              </a:rPr>
              <a:t>nd</a:t>
            </a:r>
            <a:r>
              <a:rPr lang="en-US" sz="2800" b="0" i="0" kern="1200" cap="all" dirty="0">
                <a:solidFill>
                  <a:schemeClr val="accent1">
                    <a:lumMod val="60000"/>
                    <a:lumOff val="40000"/>
                  </a:schemeClr>
                </a:solidFill>
                <a:latin typeface="+mn-lt"/>
                <a:ea typeface="+mn-ea"/>
                <a:cs typeface="+mn-cs"/>
              </a:rPr>
              <a:t> is the National Day for Truth and Reconciliation.</a:t>
            </a:r>
            <a:endParaRPr lang="en-US" sz="2800" dirty="0">
              <a:solidFill>
                <a:schemeClr val="accent1">
                  <a:lumMod val="60000"/>
                  <a:lumOff val="40000"/>
                </a:schemeClr>
              </a:solidFill>
            </a:endParaRPr>
          </a:p>
          <a:p>
            <a:pPr marL="0" indent="0">
              <a:buNone/>
            </a:pPr>
            <a:r>
              <a:rPr lang="en-US" sz="2800" b="0" i="0" kern="1200" cap="all" dirty="0">
                <a:solidFill>
                  <a:schemeClr val="accent1">
                    <a:lumMod val="60000"/>
                    <a:lumOff val="40000"/>
                  </a:schemeClr>
                </a:solidFill>
                <a:latin typeface="+mn-lt"/>
                <a:ea typeface="+mn-ea"/>
                <a:cs typeface="+mn-cs"/>
              </a:rPr>
              <a:t>There is no school.</a:t>
            </a:r>
            <a:endParaRPr lang="en-US" sz="2800">
              <a:solidFill>
                <a:schemeClr val="accent1">
                  <a:lumMod val="60000"/>
                  <a:lumOff val="40000"/>
                </a:schemeClr>
              </a:solidFill>
              <a:ea typeface="+mn-ea"/>
              <a:cs typeface="+mn-cs"/>
            </a:endParaRPr>
          </a:p>
        </p:txBody>
      </p:sp>
      <p:grpSp>
        <p:nvGrpSpPr>
          <p:cNvPr id="17" name="Group 16">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8" name="Rectangle 17">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6" name="Content Placeholder 5">
            <a:extLst>
              <a:ext uri="{FF2B5EF4-FFF2-40B4-BE49-F238E27FC236}">
                <a16:creationId xmlns:a16="http://schemas.microsoft.com/office/drawing/2014/main" id="{D8306F08-E838-4796-49F3-4D4B89256959}"/>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p:blipFill>
        <p:spPr>
          <a:xfrm>
            <a:off x="1109763" y="2261173"/>
            <a:ext cx="6443180" cy="2335653"/>
          </a:xfrm>
          <a:prstGeom prst="rect">
            <a:avLst/>
          </a:prstGeom>
        </p:spPr>
      </p:pic>
      <p:sp>
        <p:nvSpPr>
          <p:cNvPr id="4" name="TextBox 3">
            <a:extLst>
              <a:ext uri="{FF2B5EF4-FFF2-40B4-BE49-F238E27FC236}">
                <a16:creationId xmlns:a16="http://schemas.microsoft.com/office/drawing/2014/main" id="{4A3B1963-E491-0B73-34B9-4C27202B852E}"/>
              </a:ext>
            </a:extLst>
          </p:cNvPr>
          <p:cNvSpPr txBox="1"/>
          <p:nvPr/>
        </p:nvSpPr>
        <p:spPr>
          <a:xfrm>
            <a:off x="4680042" y="4396771"/>
            <a:ext cx="287290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campusontario.pressbooks.pub/indigstudies/chapter/truth-and-reconciliation-commission-of-canad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7" name="Title 6">
            <a:extLst>
              <a:ext uri="{FF2B5EF4-FFF2-40B4-BE49-F238E27FC236}">
                <a16:creationId xmlns:a16="http://schemas.microsoft.com/office/drawing/2014/main" id="{804631E8-DBC5-5617-BD21-475E15CCF0E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445074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B1360-BE16-8DA4-82AE-275E21978A62}"/>
              </a:ext>
            </a:extLst>
          </p:cNvPr>
          <p:cNvSpPr>
            <a:spLocks noGrp="1"/>
          </p:cNvSpPr>
          <p:nvPr>
            <p:ph type="title"/>
          </p:nvPr>
        </p:nvSpPr>
        <p:spPr/>
        <p:txBody>
          <a:bodyPr/>
          <a:lstStyle/>
          <a:p>
            <a:r>
              <a:rPr lang="en-US" dirty="0"/>
              <a:t>Quebec Cultural Trip Meeting </a:t>
            </a:r>
          </a:p>
        </p:txBody>
      </p:sp>
      <p:pic>
        <p:nvPicPr>
          <p:cNvPr id="6" name="Content Placeholder 5" descr="A large building with many windows with Château Frontenac in the background&#10;&#10;Description automatically generated">
            <a:extLst>
              <a:ext uri="{FF2B5EF4-FFF2-40B4-BE49-F238E27FC236}">
                <a16:creationId xmlns:a16="http://schemas.microsoft.com/office/drawing/2014/main" id="{514C8F01-CF02-DF15-9F88-CDC4A0BA294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55700" y="2786616"/>
            <a:ext cx="4824413" cy="3050067"/>
          </a:xfrm>
        </p:spPr>
      </p:pic>
      <p:sp>
        <p:nvSpPr>
          <p:cNvPr id="4" name="Content Placeholder 3">
            <a:extLst>
              <a:ext uri="{FF2B5EF4-FFF2-40B4-BE49-F238E27FC236}">
                <a16:creationId xmlns:a16="http://schemas.microsoft.com/office/drawing/2014/main" id="{62FF56DA-434B-98C5-D88D-D8907F23DA67}"/>
              </a:ext>
            </a:extLst>
          </p:cNvPr>
          <p:cNvSpPr>
            <a:spLocks noGrp="1"/>
          </p:cNvSpPr>
          <p:nvPr>
            <p:ph sz="half" idx="2"/>
          </p:nvPr>
        </p:nvSpPr>
        <p:spPr/>
        <p:txBody>
          <a:bodyPr/>
          <a:lstStyle/>
          <a:p>
            <a:r>
              <a:rPr lang="en-US" dirty="0"/>
              <a:t>There will be a parent meeting on Tuesday October 3</a:t>
            </a:r>
            <a:r>
              <a:rPr lang="en-US" baseline="30000" dirty="0"/>
              <a:t>rd</a:t>
            </a:r>
            <a:r>
              <a:rPr lang="en-US" dirty="0"/>
              <a:t>, from 5:30 to 6:30.</a:t>
            </a:r>
          </a:p>
          <a:p>
            <a:r>
              <a:rPr lang="en-US" dirty="0"/>
              <a:t>We will discuss a loose itinerary and possible cost for our upcoming grade 8 June Cultural Quebec Trip. </a:t>
            </a:r>
          </a:p>
          <a:p>
            <a:r>
              <a:rPr lang="en-US" dirty="0"/>
              <a:t>Also, a brief discussion on fundraisers</a:t>
            </a:r>
          </a:p>
          <a:p>
            <a:r>
              <a:rPr lang="en-US" dirty="0"/>
              <a:t>If you have any questions, please contact Mrs. Muise</a:t>
            </a:r>
          </a:p>
          <a:p>
            <a:pPr lvl="1"/>
            <a:r>
              <a:rPr lang="en-US" dirty="0"/>
              <a:t>Liza.muise@nbed.nb.ca</a:t>
            </a:r>
          </a:p>
        </p:txBody>
      </p:sp>
    </p:spTree>
    <p:extLst>
      <p:ext uri="{BB962C8B-B14F-4D97-AF65-F5344CB8AC3E}">
        <p14:creationId xmlns:p14="http://schemas.microsoft.com/office/powerpoint/2010/main" val="4235648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10">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5" name="Rectangle 21">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B846DD9-2BFC-BA71-F55C-AB00F9354DF8}"/>
              </a:ext>
            </a:extLst>
          </p:cNvPr>
          <p:cNvSpPr>
            <a:spLocks noGrp="1"/>
          </p:cNvSpPr>
          <p:nvPr>
            <p:ph type="title"/>
          </p:nvPr>
        </p:nvSpPr>
        <p:spPr>
          <a:xfrm>
            <a:off x="1154954" y="973668"/>
            <a:ext cx="8761413" cy="706964"/>
          </a:xfrm>
        </p:spPr>
        <p:txBody>
          <a:bodyPr vert="horz" lIns="91440" tIns="45720" rIns="91440" bIns="45720" rtlCol="0" anchor="ctr">
            <a:normAutofit/>
          </a:bodyPr>
          <a:lstStyle/>
          <a:p>
            <a:r>
              <a:rPr lang="en-US"/>
              <a:t>Lockers and locks:</a:t>
            </a:r>
          </a:p>
        </p:txBody>
      </p:sp>
      <p:pic>
        <p:nvPicPr>
          <p:cNvPr id="6" name="Picture Placeholder 5">
            <a:extLst>
              <a:ext uri="{FF2B5EF4-FFF2-40B4-BE49-F238E27FC236}">
                <a16:creationId xmlns:a16="http://schemas.microsoft.com/office/drawing/2014/main" id="{3A236003-9241-31B5-F167-667F4F5E974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5444" b="4"/>
          <a:stretch/>
        </p:blipFill>
        <p:spPr>
          <a:xfrm>
            <a:off x="1151467" y="2775951"/>
            <a:ext cx="4345024" cy="3067163"/>
          </a:xfrm>
          <a:prstGeom prst="roundRect">
            <a:avLst>
              <a:gd name="adj" fmla="val 1858"/>
            </a:avLst>
          </a:prstGeom>
          <a:effectLst>
            <a:outerShdw blurRad="50800" dist="50800" dir="5400000" algn="tl" rotWithShape="0">
              <a:srgbClr val="000000">
                <a:alpha val="43000"/>
              </a:srgbClr>
            </a:outerShdw>
          </a:effectLst>
        </p:spPr>
      </p:pic>
      <p:sp>
        <p:nvSpPr>
          <p:cNvPr id="4" name="Text Placeholder 3">
            <a:extLst>
              <a:ext uri="{FF2B5EF4-FFF2-40B4-BE49-F238E27FC236}">
                <a16:creationId xmlns:a16="http://schemas.microsoft.com/office/drawing/2014/main" id="{9E1644C0-D333-8B3C-8139-9823C42F3B32}"/>
              </a:ext>
            </a:extLst>
          </p:cNvPr>
          <p:cNvSpPr>
            <a:spLocks noGrp="1"/>
          </p:cNvSpPr>
          <p:nvPr>
            <p:ph type="body" sz="half" idx="2"/>
          </p:nvPr>
        </p:nvSpPr>
        <p:spPr>
          <a:xfrm>
            <a:off x="5980954" y="2603500"/>
            <a:ext cx="5211979" cy="3416300"/>
          </a:xfrm>
        </p:spPr>
        <p:txBody>
          <a:bodyPr vert="horz" lIns="91440" tIns="45720" rIns="91440" bIns="45720" rtlCol="0" anchor="ctr">
            <a:normAutofit/>
          </a:bodyPr>
          <a:lstStyle/>
          <a:p>
            <a:pPr>
              <a:buFont typeface="Wingdings 3" charset="2"/>
              <a:buChar char=""/>
            </a:pPr>
            <a:r>
              <a:rPr lang="en-US" sz="2000" dirty="0">
                <a:solidFill>
                  <a:schemeClr val="tx1">
                    <a:lumMod val="75000"/>
                    <a:lumOff val="25000"/>
                  </a:schemeClr>
                </a:solidFill>
              </a:rPr>
              <a:t>All students have been provided with a locker in the school to keep their personal belongings safe. All students require a lock for their locker, please ensure your child has a lock for their locker by the end of this week. </a:t>
            </a:r>
            <a:endParaRPr lang="en-US" dirty="0">
              <a:solidFill>
                <a:schemeClr val="tx1">
                  <a:lumMod val="75000"/>
                  <a:lumOff val="25000"/>
                </a:schemeClr>
              </a:solidFill>
            </a:endParaRPr>
          </a:p>
          <a:p>
            <a:pPr>
              <a:buFont typeface="Wingdings 3" charset="2"/>
              <a:buChar char=""/>
            </a:pPr>
            <a:r>
              <a:rPr lang="en-US" sz="2000" dirty="0">
                <a:solidFill>
                  <a:schemeClr val="tx1">
                    <a:lumMod val="75000"/>
                    <a:lumOff val="25000"/>
                  </a:schemeClr>
                </a:solidFill>
              </a:rPr>
              <a:t>Students: only give the combination of your lock to your homeroom teacher.</a:t>
            </a:r>
            <a:endParaRPr lang="en-US" dirty="0">
              <a:solidFill>
                <a:schemeClr val="tx1">
                  <a:lumMod val="75000"/>
                  <a:lumOff val="25000"/>
                </a:schemeClr>
              </a:solidFill>
            </a:endParaRPr>
          </a:p>
        </p:txBody>
      </p:sp>
    </p:spTree>
    <p:extLst>
      <p:ext uri="{BB962C8B-B14F-4D97-AF65-F5344CB8AC3E}">
        <p14:creationId xmlns:p14="http://schemas.microsoft.com/office/powerpoint/2010/main" val="3495077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BFD73-1C65-929C-14F0-D871E53A6A66}"/>
              </a:ext>
            </a:extLst>
          </p:cNvPr>
          <p:cNvSpPr>
            <a:spLocks noGrp="1"/>
          </p:cNvSpPr>
          <p:nvPr>
            <p:ph type="title"/>
          </p:nvPr>
        </p:nvSpPr>
        <p:spPr/>
        <p:txBody>
          <a:bodyPr/>
          <a:lstStyle/>
          <a:p>
            <a:r>
              <a:rPr lang="en-US"/>
              <a:t>Immunizations</a:t>
            </a:r>
          </a:p>
        </p:txBody>
      </p:sp>
      <p:pic>
        <p:nvPicPr>
          <p:cNvPr id="6" name="Content Placeholder 5">
            <a:extLst>
              <a:ext uri="{FF2B5EF4-FFF2-40B4-BE49-F238E27FC236}">
                <a16:creationId xmlns:a16="http://schemas.microsoft.com/office/drawing/2014/main" id="{03E9581B-37CB-D875-6A29-5191E7879C98}"/>
              </a:ext>
            </a:extLst>
          </p:cNvPr>
          <p:cNvPicPr>
            <a:picLocks noGrp="1" noChangeAspect="1"/>
          </p:cNvPicPr>
          <p:nvPr>
            <p:ph sz="half"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1471999" y="1887521"/>
            <a:ext cx="4624001" cy="3082957"/>
          </a:xfrm>
        </p:spPr>
      </p:pic>
      <p:sp>
        <p:nvSpPr>
          <p:cNvPr id="4" name="Content Placeholder 3">
            <a:extLst>
              <a:ext uri="{FF2B5EF4-FFF2-40B4-BE49-F238E27FC236}">
                <a16:creationId xmlns:a16="http://schemas.microsoft.com/office/drawing/2014/main" id="{1EF94EB9-6F9B-2572-4E0D-20EEA2CC8037}"/>
              </a:ext>
            </a:extLst>
          </p:cNvPr>
          <p:cNvSpPr>
            <a:spLocks noGrp="1"/>
          </p:cNvSpPr>
          <p:nvPr>
            <p:ph sz="half" idx="2"/>
          </p:nvPr>
        </p:nvSpPr>
        <p:spPr/>
        <p:txBody>
          <a:bodyPr>
            <a:normAutofit lnSpcReduction="10000"/>
          </a:bodyPr>
          <a:lstStyle/>
          <a:p>
            <a:r>
              <a:rPr lang="en-US" sz="1900"/>
              <a:t>Horizon Health will be in the school on October 4</a:t>
            </a:r>
            <a:r>
              <a:rPr lang="en-US" sz="1900" baseline="30000"/>
              <a:t>th</a:t>
            </a:r>
            <a:r>
              <a:rPr lang="en-US" sz="1900"/>
              <a:t> to administer immunizations to our Grade 7 students. </a:t>
            </a:r>
          </a:p>
          <a:p>
            <a:r>
              <a:rPr lang="en-US" sz="1900"/>
              <a:t>All grade 7 students will be offered two vaccines: a booster vaccine and a vaccine that is effective in preventing most HPV related cancers.</a:t>
            </a:r>
          </a:p>
          <a:p>
            <a:r>
              <a:rPr lang="en-US" sz="1900"/>
              <a:t>Please fill out the online consent form by September 27</a:t>
            </a:r>
            <a:r>
              <a:rPr lang="en-US" sz="1900" baseline="30000"/>
              <a:t>th</a:t>
            </a:r>
            <a:r>
              <a:rPr lang="en-US" sz="1900"/>
              <a:t>. </a:t>
            </a:r>
          </a:p>
          <a:p>
            <a:endParaRPr lang="en-US" sz="2400"/>
          </a:p>
        </p:txBody>
      </p:sp>
      <p:sp>
        <p:nvSpPr>
          <p:cNvPr id="3" name="TextBox 2">
            <a:extLst>
              <a:ext uri="{FF2B5EF4-FFF2-40B4-BE49-F238E27FC236}">
                <a16:creationId xmlns:a16="http://schemas.microsoft.com/office/drawing/2014/main" id="{2E44FB27-C53E-2872-8784-410BF4875191}"/>
              </a:ext>
            </a:extLst>
          </p:cNvPr>
          <p:cNvSpPr txBox="1"/>
          <p:nvPr/>
        </p:nvSpPr>
        <p:spPr>
          <a:xfrm>
            <a:off x="1471999" y="4970478"/>
            <a:ext cx="4624001" cy="230832"/>
          </a:xfrm>
          <a:prstGeom prst="rect">
            <a:avLst/>
          </a:prstGeom>
          <a:noFill/>
        </p:spPr>
        <p:txBody>
          <a:bodyPr wrap="square" rtlCol="0">
            <a:spAutoFit/>
          </a:bodyPr>
          <a:lstStyle/>
          <a:p>
            <a:r>
              <a:rPr lang="en-US" sz="900">
                <a:hlinkClick r:id="rId3" tooltip="https://e-jurnal.iphorr.com/index.php/nmi/issue/view/4"/>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1055438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7EE9-9B1F-480E-852F-0088ED57B1C3}"/>
              </a:ext>
            </a:extLst>
          </p:cNvPr>
          <p:cNvSpPr>
            <a:spLocks noGrp="1"/>
          </p:cNvSpPr>
          <p:nvPr>
            <p:ph type="title"/>
          </p:nvPr>
        </p:nvSpPr>
        <p:spPr>
          <a:xfrm>
            <a:off x="1969803" y="808056"/>
            <a:ext cx="8608037" cy="1077229"/>
          </a:xfrm>
        </p:spPr>
        <p:txBody>
          <a:bodyPr vert="horz" lIns="91440" tIns="45720" rIns="91440" bIns="45720" rtlCol="0" anchor="t">
            <a:normAutofit/>
          </a:bodyPr>
          <a:lstStyle/>
          <a:p>
            <a:pPr algn="l"/>
            <a:r>
              <a:rPr lang="en-US"/>
              <a:t>Picture Day!</a:t>
            </a:r>
          </a:p>
        </p:txBody>
      </p:sp>
      <p:sp>
        <p:nvSpPr>
          <p:cNvPr id="3" name="Content Placeholder 2">
            <a:extLst>
              <a:ext uri="{FF2B5EF4-FFF2-40B4-BE49-F238E27FC236}">
                <a16:creationId xmlns:a16="http://schemas.microsoft.com/office/drawing/2014/main" id="{67E05262-433D-4823-A903-E124C24E4A68}"/>
              </a:ext>
            </a:extLst>
          </p:cNvPr>
          <p:cNvSpPr>
            <a:spLocks noGrp="1"/>
          </p:cNvSpPr>
          <p:nvPr>
            <p:ph sz="half" idx="1"/>
          </p:nvPr>
        </p:nvSpPr>
        <p:spPr>
          <a:xfrm>
            <a:off x="1975805" y="2052116"/>
            <a:ext cx="2908167" cy="3997828"/>
          </a:xfrm>
        </p:spPr>
        <p:txBody>
          <a:bodyPr vert="horz" lIns="91440" tIns="45720" rIns="91440" bIns="45720" rtlCol="0" anchor="ctr">
            <a:normAutofit/>
          </a:bodyPr>
          <a:lstStyle/>
          <a:p>
            <a:pPr marL="0" marR="0" indent="0">
              <a:spcBef>
                <a:spcPts val="0"/>
              </a:spcBef>
            </a:pPr>
            <a:r>
              <a:rPr lang="en-US" sz="2400" dirty="0"/>
              <a:t> Put your smile on! Picture Day will be on Tuesday, October 17</a:t>
            </a:r>
            <a:r>
              <a:rPr lang="en-US" sz="2400" baseline="30000" dirty="0"/>
              <a:t>th</a:t>
            </a:r>
            <a:r>
              <a:rPr lang="en-US" sz="2400" dirty="0"/>
              <a:t>.</a:t>
            </a:r>
          </a:p>
          <a:p>
            <a:pPr marL="0" marR="0" indent="0">
              <a:spcBef>
                <a:spcPts val="0"/>
              </a:spcBef>
            </a:pPr>
            <a:r>
              <a:rPr lang="en-US" sz="2400" dirty="0"/>
              <a:t> Harvey Studios will be in to take all the pictures of students and staff.</a:t>
            </a:r>
          </a:p>
        </p:txBody>
      </p:sp>
      <p:pic>
        <p:nvPicPr>
          <p:cNvPr id="14" name="Picture 2" descr="A purple background with yellow letters&#10;&#10;Description automatically generated">
            <a:extLst>
              <a:ext uri="{FF2B5EF4-FFF2-40B4-BE49-F238E27FC236}">
                <a16:creationId xmlns:a16="http://schemas.microsoft.com/office/drawing/2014/main" id="{35E1DD3F-3FB5-417A-9D98-7C3F895A0890}"/>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4" b="6658"/>
          <a:stretch/>
        </p:blipFill>
        <p:spPr bwMode="auto">
          <a:xfrm>
            <a:off x="5432992" y="2348779"/>
            <a:ext cx="4818974" cy="3373468"/>
          </a:xfrm>
          <a:prstGeom prst="rect">
            <a:avLst/>
          </a:prstGeom>
          <a:noFill/>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CEEB2D-5D77-1A30-0CE3-3DAAD1930513}"/>
              </a:ext>
            </a:extLst>
          </p:cNvPr>
          <p:cNvSpPr txBox="1"/>
          <p:nvPr/>
        </p:nvSpPr>
        <p:spPr>
          <a:xfrm>
            <a:off x="7528143" y="5522192"/>
            <a:ext cx="272382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bcdb.com/cartoon/102074-Picture_Day.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87915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10">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8" name="Rectangle 11">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Oval 12">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0" name="Oval 13">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1" name="Oval 14">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2" name="Oval 15">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3" name="Oval 16">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4"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5"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46"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7" name="Rectangle 21">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8" name="Rectangle 23">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49" name="Freeform: Shape 25">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50"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C11AD0E1-60EE-D355-7F17-82934E3BA0C4}"/>
              </a:ext>
            </a:extLst>
          </p:cNvPr>
          <p:cNvSpPr>
            <a:spLocks noGrp="1"/>
          </p:cNvSpPr>
          <p:nvPr>
            <p:ph type="title"/>
          </p:nvPr>
        </p:nvSpPr>
        <p:spPr>
          <a:xfrm>
            <a:off x="1154955" y="973668"/>
            <a:ext cx="2942210" cy="1020232"/>
          </a:xfrm>
        </p:spPr>
        <p:txBody>
          <a:bodyPr vert="horz" lIns="91440" tIns="45720" rIns="91440" bIns="45720" rtlCol="0" anchor="ctr">
            <a:normAutofit/>
          </a:bodyPr>
          <a:lstStyle/>
          <a:p>
            <a:pPr>
              <a:lnSpc>
                <a:spcPct val="90000"/>
              </a:lnSpc>
            </a:pPr>
            <a:r>
              <a:rPr lang="en-US" sz="2000">
                <a:solidFill>
                  <a:schemeClr val="tx1"/>
                </a:solidFill>
              </a:rPr>
              <a:t>Legion Remembrance Day Contest</a:t>
            </a:r>
          </a:p>
        </p:txBody>
      </p:sp>
      <p:pic>
        <p:nvPicPr>
          <p:cNvPr id="6" name="Content Placeholder 5">
            <a:extLst>
              <a:ext uri="{FF2B5EF4-FFF2-40B4-BE49-F238E27FC236}">
                <a16:creationId xmlns:a16="http://schemas.microsoft.com/office/drawing/2014/main" id="{8B146C6B-2B31-8632-5D83-8E6936CFCC4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185" r="10950" b="1"/>
          <a:stretch/>
        </p:blipFill>
        <p:spPr>
          <a:xfrm>
            <a:off x="5194607" y="803751"/>
            <a:ext cx="6391533" cy="5250498"/>
          </a:xfrm>
          <a:prstGeom prst="rect">
            <a:avLst/>
          </a:prstGeom>
        </p:spPr>
      </p:pic>
      <p:sp>
        <p:nvSpPr>
          <p:cNvPr id="51" name="Rectangle 29">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2" name="Oval 31">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Oval 33">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C4A2396-FC1B-9B84-FB1D-040FA0AAF39F}"/>
              </a:ext>
            </a:extLst>
          </p:cNvPr>
          <p:cNvSpPr>
            <a:spLocks noGrp="1"/>
          </p:cNvSpPr>
          <p:nvPr>
            <p:ph sz="half" idx="1"/>
          </p:nvPr>
        </p:nvSpPr>
        <p:spPr>
          <a:xfrm>
            <a:off x="1154955" y="2120900"/>
            <a:ext cx="3133726" cy="3898900"/>
          </a:xfrm>
        </p:spPr>
        <p:txBody>
          <a:bodyPr vert="horz" lIns="91440" tIns="45720" rIns="91440" bIns="45720" rtlCol="0">
            <a:normAutofit/>
          </a:bodyPr>
          <a:lstStyle/>
          <a:p>
            <a:r>
              <a:rPr lang="en-US">
                <a:solidFill>
                  <a:schemeClr val="tx1"/>
                </a:solidFill>
              </a:rPr>
              <a:t>The Royal Canadian Legion is sponsoring its Annual Poster and Literary Contest! </a:t>
            </a:r>
          </a:p>
          <a:p>
            <a:r>
              <a:rPr lang="en-US">
                <a:solidFill>
                  <a:schemeClr val="tx1"/>
                </a:solidFill>
              </a:rPr>
              <a:t>This contest to open to all students!</a:t>
            </a:r>
          </a:p>
          <a:p>
            <a:r>
              <a:rPr lang="en-US">
                <a:solidFill>
                  <a:schemeClr val="tx1"/>
                </a:solidFill>
              </a:rPr>
              <a:t>For detailed information, please visit </a:t>
            </a:r>
            <a:r>
              <a:rPr lang="en-US">
                <a:solidFill>
                  <a:schemeClr val="tx1"/>
                </a:solidFill>
                <a:hlinkClick r:id="rId5"/>
              </a:rPr>
              <a:t>www.remembrancecontests.ca/</a:t>
            </a:r>
            <a:r>
              <a:rPr lang="en-US">
                <a:solidFill>
                  <a:schemeClr val="tx1"/>
                </a:solidFill>
              </a:rPr>
              <a:t> </a:t>
            </a:r>
          </a:p>
          <a:p>
            <a:r>
              <a:rPr lang="en-US">
                <a:solidFill>
                  <a:schemeClr val="tx1"/>
                </a:solidFill>
              </a:rPr>
              <a:t>Entries are due on November 11</a:t>
            </a:r>
            <a:r>
              <a:rPr lang="en-US" baseline="30000">
                <a:solidFill>
                  <a:schemeClr val="tx1"/>
                </a:solidFill>
              </a:rPr>
              <a:t>th</a:t>
            </a:r>
            <a:r>
              <a:rPr lang="en-US">
                <a:solidFill>
                  <a:schemeClr val="tx1"/>
                </a:solidFill>
              </a:rPr>
              <a:t>. </a:t>
            </a:r>
          </a:p>
        </p:txBody>
      </p:sp>
      <p:sp>
        <p:nvSpPr>
          <p:cNvPr id="36"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212787560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0CCF3-8131-48A6-8720-23054D5F0D56}"/>
              </a:ext>
            </a:extLst>
          </p:cNvPr>
          <p:cNvSpPr>
            <a:spLocks noGrp="1"/>
          </p:cNvSpPr>
          <p:nvPr>
            <p:ph type="title"/>
          </p:nvPr>
        </p:nvSpPr>
        <p:spPr>
          <a:xfrm>
            <a:off x="1969803" y="808056"/>
            <a:ext cx="8608037" cy="1077229"/>
          </a:xfrm>
        </p:spPr>
        <p:txBody>
          <a:bodyPr vert="horz" lIns="91440" tIns="45720" rIns="91440" bIns="45720" rtlCol="0" anchor="t">
            <a:normAutofit/>
          </a:bodyPr>
          <a:lstStyle/>
          <a:p>
            <a:pPr algn="l"/>
            <a:r>
              <a:rPr lang="en-US"/>
              <a:t>Athletics</a:t>
            </a:r>
          </a:p>
        </p:txBody>
      </p:sp>
      <p:pic>
        <p:nvPicPr>
          <p:cNvPr id="3074" name="Picture 2">
            <a:extLst>
              <a:ext uri="{FF2B5EF4-FFF2-40B4-BE49-F238E27FC236}">
                <a16:creationId xmlns:a16="http://schemas.microsoft.com/office/drawing/2014/main" id="{938CB88C-32DA-4901-9AD8-0EE228D7797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658" r="9658"/>
          <a:stretch/>
        </p:blipFill>
        <p:spPr bwMode="auto">
          <a:xfrm>
            <a:off x="8005749" y="552573"/>
            <a:ext cx="3520192" cy="3115154"/>
          </a:xfrm>
          <a:prstGeom prst="rect">
            <a:avLst/>
          </a:prstGeom>
          <a:noFill/>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54D2BC26-CB9E-4B1E-A189-7DB32A953C38}"/>
              </a:ext>
            </a:extLst>
          </p:cNvPr>
          <p:cNvSpPr>
            <a:spLocks noGrp="1"/>
          </p:cNvSpPr>
          <p:nvPr>
            <p:ph sz="half" idx="2"/>
          </p:nvPr>
        </p:nvSpPr>
        <p:spPr>
          <a:xfrm>
            <a:off x="717481" y="2109811"/>
            <a:ext cx="9863507" cy="4752798"/>
          </a:xfrm>
        </p:spPr>
        <p:txBody>
          <a:bodyPr vert="horz" lIns="91440" tIns="45720" rIns="91440" bIns="45720" rtlCol="0" anchor="ctr">
            <a:normAutofit/>
          </a:bodyPr>
          <a:lstStyle/>
          <a:p>
            <a:pPr marL="0" indent="-344170">
              <a:spcBef>
                <a:spcPts val="0"/>
              </a:spcBef>
            </a:pPr>
            <a:r>
              <a:rPr lang="en-US" sz="2400" dirty="0"/>
              <a:t>Cross Country practice is Monday and </a:t>
            </a:r>
          </a:p>
          <a:p>
            <a:pPr marL="0" marR="0" indent="0">
              <a:spcBef>
                <a:spcPts val="0"/>
              </a:spcBef>
              <a:buNone/>
            </a:pPr>
            <a:r>
              <a:rPr lang="en-US" sz="2400" dirty="0"/>
              <a:t>Wednesday from 3:00 – 3:45 p.m.</a:t>
            </a:r>
          </a:p>
          <a:p>
            <a:pPr marL="0" indent="0">
              <a:spcBef>
                <a:spcPts val="0"/>
              </a:spcBef>
              <a:buNone/>
            </a:pPr>
            <a:endParaRPr lang="en-US" sz="2400" dirty="0"/>
          </a:p>
          <a:p>
            <a:pPr marL="0" marR="0" indent="-344170">
              <a:spcBef>
                <a:spcPts val="0"/>
              </a:spcBef>
            </a:pPr>
            <a:r>
              <a:rPr lang="en-US" sz="2400" dirty="0"/>
              <a:t>The Cross-Country Meet is September</a:t>
            </a:r>
            <a:endParaRPr lang="en-US" sz="2400" dirty="0">
              <a:cs typeface="Arial" panose="020B0604020202020204"/>
            </a:endParaRPr>
          </a:p>
          <a:p>
            <a:pPr marL="0" indent="0">
              <a:spcBef>
                <a:spcPts val="0"/>
              </a:spcBef>
              <a:buNone/>
            </a:pPr>
            <a:r>
              <a:rPr lang="en-US" sz="2400" dirty="0"/>
              <a:t> 26</a:t>
            </a:r>
            <a:r>
              <a:rPr lang="en-US" sz="2400" baseline="30000" dirty="0"/>
              <a:t>th</a:t>
            </a:r>
            <a:r>
              <a:rPr lang="en-US" sz="2400" dirty="0"/>
              <a:t> at Forest Hills School. Be there by 3:30 for team warmup and walk through. Any questions, please ask Madame Lamprea.</a:t>
            </a:r>
          </a:p>
          <a:p>
            <a:pPr marL="0" indent="0">
              <a:spcBef>
                <a:spcPts val="0"/>
              </a:spcBef>
              <a:buNone/>
            </a:pPr>
            <a:endParaRPr lang="en-US" sz="2400" dirty="0"/>
          </a:p>
          <a:p>
            <a:pPr marL="0" indent="-344170">
              <a:spcBef>
                <a:spcPts val="0"/>
              </a:spcBef>
            </a:pPr>
            <a:r>
              <a:rPr lang="en-US" sz="2400" dirty="0"/>
              <a:t>Ultimate Frisbee is Wednesday and Thursday from 3pm-4pm. Please see Mrs. Graham or Mr. Duff with any questions. </a:t>
            </a:r>
            <a:endParaRPr lang="en-US" sz="2400" dirty="0">
              <a:cs typeface="Arial" panose="020B0604020202020204"/>
            </a:endParaRPr>
          </a:p>
          <a:p>
            <a:pPr marL="0" indent="-344170">
              <a:spcBef>
                <a:spcPts val="0"/>
              </a:spcBef>
            </a:pPr>
            <a:endParaRPr lang="en-US" sz="2400">
              <a:cs typeface="Arial" panose="020B0604020202020204"/>
            </a:endParaRPr>
          </a:p>
        </p:txBody>
      </p:sp>
    </p:spTree>
    <p:extLst>
      <p:ext uri="{BB962C8B-B14F-4D97-AF65-F5344CB8AC3E}">
        <p14:creationId xmlns:p14="http://schemas.microsoft.com/office/powerpoint/2010/main" val="875609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grpSp>
      <p:sp>
        <p:nvSpPr>
          <p:cNvPr id="2" name="Title 1">
            <a:extLst>
              <a:ext uri="{FF2B5EF4-FFF2-40B4-BE49-F238E27FC236}">
                <a16:creationId xmlns:a16="http://schemas.microsoft.com/office/drawing/2014/main" id="{6D10FE73-68DD-3F3F-07AA-8DC01AE45316}"/>
              </a:ext>
            </a:extLst>
          </p:cNvPr>
          <p:cNvSpPr>
            <a:spLocks noGrp="1"/>
          </p:cNvSpPr>
          <p:nvPr>
            <p:ph type="title"/>
          </p:nvPr>
        </p:nvSpPr>
        <p:spPr>
          <a:xfrm>
            <a:off x="836247" y="1099926"/>
            <a:ext cx="3632230" cy="4672526"/>
          </a:xfrm>
        </p:spPr>
        <p:txBody>
          <a:bodyPr anchor="ctr">
            <a:normAutofit/>
          </a:bodyPr>
          <a:lstStyle/>
          <a:p>
            <a:pPr algn="ctr"/>
            <a:r>
              <a:rPr lang="en-US" sz="3200" dirty="0">
                <a:solidFill>
                  <a:schemeClr val="tx1"/>
                </a:solidFill>
              </a:rPr>
              <a:t>Congrats to our Cross Country Team!</a:t>
            </a:r>
            <a:br>
              <a:rPr lang="en-US" sz="3200" dirty="0">
                <a:solidFill>
                  <a:schemeClr val="tx1"/>
                </a:solidFill>
              </a:rPr>
            </a:br>
            <a:endParaRPr lang="en-US" sz="1800">
              <a:solidFill>
                <a:schemeClr val="tx1"/>
              </a:solidFill>
            </a:endParaRPr>
          </a:p>
        </p:txBody>
      </p:sp>
      <p:cxnSp>
        <p:nvCxnSpPr>
          <p:cNvPr id="14" name="Straight Connector 13">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E6D7DA0-213E-EDDF-6C38-75ECDA773FC9}"/>
              </a:ext>
            </a:extLst>
          </p:cNvPr>
          <p:cNvSpPr txBox="1"/>
          <p:nvPr/>
        </p:nvSpPr>
        <p:spPr>
          <a:xfrm>
            <a:off x="4925683" y="1877684"/>
            <a:ext cx="5776822"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A special shout out goes to our cross-country team for their fantastic effort in their first cross-country meet! Hazen Tiner placed 2nd and we had many other Top 10 finishers.​</a:t>
            </a:r>
            <a:br>
              <a:rPr lang="en-US" sz="2800" dirty="0"/>
            </a:br>
            <a:r>
              <a:rPr lang="en-US" sz="2800" dirty="0"/>
              <a:t>Way to go Lightning!</a:t>
            </a:r>
          </a:p>
        </p:txBody>
      </p:sp>
    </p:spTree>
    <p:extLst>
      <p:ext uri="{BB962C8B-B14F-4D97-AF65-F5344CB8AC3E}">
        <p14:creationId xmlns:p14="http://schemas.microsoft.com/office/powerpoint/2010/main" val="924700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25"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7"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AB958C70-7066-F3F5-4266-69836E20EBE1}"/>
              </a:ext>
            </a:extLst>
          </p:cNvPr>
          <p:cNvSpPr>
            <a:spLocks noGrp="1"/>
          </p:cNvSpPr>
          <p:nvPr>
            <p:ph type="title"/>
          </p:nvPr>
        </p:nvSpPr>
        <p:spPr>
          <a:xfrm>
            <a:off x="639098" y="629265"/>
            <a:ext cx="6072776" cy="1622322"/>
          </a:xfrm>
        </p:spPr>
        <p:txBody>
          <a:bodyPr vert="horz" lIns="91440" tIns="45720" rIns="91440" bIns="45720" rtlCol="0" anchor="ctr">
            <a:normAutofit/>
          </a:bodyPr>
          <a:lstStyle/>
          <a:p>
            <a:r>
              <a:rPr lang="en-US">
                <a:solidFill>
                  <a:srgbClr val="FFFFFF"/>
                </a:solidFill>
              </a:rPr>
              <a:t>Gym Helpers Wanted!</a:t>
            </a:r>
          </a:p>
        </p:txBody>
      </p:sp>
      <p:pic>
        <p:nvPicPr>
          <p:cNvPr id="5" name="Content Placeholder 4" descr="Wood-paneled basketball gym">
            <a:extLst>
              <a:ext uri="{FF2B5EF4-FFF2-40B4-BE49-F238E27FC236}">
                <a16:creationId xmlns:a16="http://schemas.microsoft.com/office/drawing/2014/main" id="{79E2AF7C-8DFC-76E9-DC7C-46838D6F6C98}"/>
              </a:ext>
            </a:extLst>
          </p:cNvPr>
          <p:cNvPicPr>
            <a:picLocks noGrp="1" noChangeAspect="1"/>
          </p:cNvPicPr>
          <p:nvPr>
            <p:ph sz="half" idx="2"/>
          </p:nvPr>
        </p:nvPicPr>
        <p:blipFill rotWithShape="1">
          <a:blip r:embed="rId3"/>
          <a:srcRect l="16897" r="27308"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29" name="Rectangle 28">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1" name="Oval 30">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3" name="Oval 32">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377D9BD-306F-12BD-8A21-A77DFDB9FF9C}"/>
              </a:ext>
            </a:extLst>
          </p:cNvPr>
          <p:cNvSpPr>
            <a:spLocks noGrp="1"/>
          </p:cNvSpPr>
          <p:nvPr>
            <p:ph sz="half" idx="1"/>
          </p:nvPr>
        </p:nvSpPr>
        <p:spPr>
          <a:xfrm>
            <a:off x="639098" y="1901151"/>
            <a:ext cx="6302814" cy="4329324"/>
          </a:xfrm>
        </p:spPr>
        <p:txBody>
          <a:bodyPr vert="horz" lIns="91440" tIns="45720" rIns="91440" bIns="45720" rtlCol="0" anchor="ctr">
            <a:noAutofit/>
          </a:bodyPr>
          <a:lstStyle/>
          <a:p>
            <a:r>
              <a:rPr lang="en-US" sz="2400" dirty="0">
                <a:solidFill>
                  <a:srgbClr val="FFFFFF"/>
                </a:solidFill>
              </a:rPr>
              <a:t>If you are interested in being a student gym helper, please write a letter to Mrs. Graham stating why you would be a good choice. A gym helper will help set up equipment in the gym, help with the outdoor field activity day, the Dodge Hunger </a:t>
            </a:r>
            <a:r>
              <a:rPr lang="en-US" sz="2400" err="1">
                <a:solidFill>
                  <a:srgbClr val="FFFFFF"/>
                </a:solidFill>
              </a:rPr>
              <a:t>Newcomball</a:t>
            </a:r>
            <a:r>
              <a:rPr lang="en-US" sz="2400" dirty="0">
                <a:solidFill>
                  <a:srgbClr val="FFFFFF"/>
                </a:solidFill>
              </a:rPr>
              <a:t> tournament and other activities throughout the year. </a:t>
            </a:r>
          </a:p>
          <a:p>
            <a:r>
              <a:rPr lang="en-US" sz="2400" dirty="0">
                <a:solidFill>
                  <a:srgbClr val="FFFFFF"/>
                </a:solidFill>
              </a:rPr>
              <a:t>All letters must be in by Friday, Sept. 29</a:t>
            </a:r>
            <a:r>
              <a:rPr lang="en-US" sz="2400" baseline="30000" dirty="0">
                <a:solidFill>
                  <a:srgbClr val="FFFFFF"/>
                </a:solidFill>
              </a:rPr>
              <a:t>th</a:t>
            </a:r>
            <a:r>
              <a:rPr lang="en-US" sz="2400" dirty="0">
                <a:solidFill>
                  <a:srgbClr val="FFFFFF"/>
                </a:solidFill>
              </a:rPr>
              <a:t>. No late letters will be accepted. </a:t>
            </a:r>
          </a:p>
        </p:txBody>
      </p:sp>
    </p:spTree>
    <p:extLst>
      <p:ext uri="{BB962C8B-B14F-4D97-AF65-F5344CB8AC3E}">
        <p14:creationId xmlns:p14="http://schemas.microsoft.com/office/powerpoint/2010/main" val="45490186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2" name="Rectangle 21">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4" name="Rectangle 23">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Shape 25">
            <a:extLst>
              <a:ext uri="{FF2B5EF4-FFF2-40B4-BE49-F238E27FC236}">
                <a16:creationId xmlns:a16="http://schemas.microsoft.com/office/drawing/2014/main" id="{FD2669AB-35DB-41EC-BE9C-DA80B60A3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8"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1069"/>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0"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4924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2" name="Title 1">
            <a:extLst>
              <a:ext uri="{FF2B5EF4-FFF2-40B4-BE49-F238E27FC236}">
                <a16:creationId xmlns:a16="http://schemas.microsoft.com/office/drawing/2014/main" id="{AC9BF9AB-9BB5-F7F9-9744-EA71642DF1A8}"/>
              </a:ext>
            </a:extLst>
          </p:cNvPr>
          <p:cNvSpPr>
            <a:spLocks noGrp="1"/>
          </p:cNvSpPr>
          <p:nvPr>
            <p:ph type="title"/>
          </p:nvPr>
        </p:nvSpPr>
        <p:spPr>
          <a:xfrm>
            <a:off x="639098" y="629265"/>
            <a:ext cx="6072776" cy="1622322"/>
          </a:xfrm>
        </p:spPr>
        <p:txBody>
          <a:bodyPr vert="horz" lIns="91440" tIns="45720" rIns="91440" bIns="45720" rtlCol="0" anchor="ctr">
            <a:normAutofit/>
          </a:bodyPr>
          <a:lstStyle/>
          <a:p>
            <a:r>
              <a:rPr lang="en-US">
                <a:solidFill>
                  <a:schemeClr val="tx1"/>
                </a:solidFill>
              </a:rPr>
              <a:t>Intramurals September 25</a:t>
            </a:r>
            <a:r>
              <a:rPr lang="en-US" baseline="30000">
                <a:solidFill>
                  <a:schemeClr val="tx1"/>
                </a:solidFill>
              </a:rPr>
              <a:t>th  </a:t>
            </a:r>
            <a:r>
              <a:rPr lang="en-US">
                <a:solidFill>
                  <a:schemeClr val="tx1"/>
                </a:solidFill>
              </a:rPr>
              <a:t>- 29</a:t>
            </a:r>
            <a:r>
              <a:rPr lang="en-US" baseline="30000">
                <a:solidFill>
                  <a:schemeClr val="tx1"/>
                </a:solidFill>
              </a:rPr>
              <a:t>th</a:t>
            </a:r>
            <a:r>
              <a:rPr lang="en-US">
                <a:solidFill>
                  <a:schemeClr val="tx1"/>
                </a:solidFill>
              </a:rPr>
              <a:t>  </a:t>
            </a:r>
          </a:p>
        </p:txBody>
      </p:sp>
      <p:pic>
        <p:nvPicPr>
          <p:cNvPr id="6" name="Content Placeholder 5">
            <a:extLst>
              <a:ext uri="{FF2B5EF4-FFF2-40B4-BE49-F238E27FC236}">
                <a16:creationId xmlns:a16="http://schemas.microsoft.com/office/drawing/2014/main" id="{D8B310C1-032F-8F2B-140C-9A37E7B7C95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907" r="30407" b="1"/>
          <a:stretch/>
        </p:blipFill>
        <p:spPr>
          <a:xfrm>
            <a:off x="7418226" y="645106"/>
            <a:ext cx="4125317" cy="5585369"/>
          </a:xfrm>
          <a:prstGeom prst="rect">
            <a:avLst/>
          </a:prstGeom>
        </p:spPr>
      </p:pic>
      <p:sp>
        <p:nvSpPr>
          <p:cNvPr id="32" name="Rectangle 31">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4" name="Oval 33">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6" name="Oval 35">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B58F715-4FC6-11A2-BB3C-1392A36564E3}"/>
              </a:ext>
            </a:extLst>
          </p:cNvPr>
          <p:cNvSpPr>
            <a:spLocks noGrp="1"/>
          </p:cNvSpPr>
          <p:nvPr>
            <p:ph sz="half" idx="1"/>
          </p:nvPr>
        </p:nvSpPr>
        <p:spPr>
          <a:xfrm>
            <a:off x="639098" y="2418735"/>
            <a:ext cx="6072776" cy="3811740"/>
          </a:xfrm>
        </p:spPr>
        <p:txBody>
          <a:bodyPr vert="horz" lIns="91440" tIns="45720" rIns="91440" bIns="45720" rtlCol="0" anchor="ctr">
            <a:normAutofit/>
          </a:bodyPr>
          <a:lstStyle/>
          <a:p>
            <a:pPr fontAlgn="base"/>
            <a:r>
              <a:rPr lang="en-US" sz="2400" dirty="0">
                <a:solidFill>
                  <a:schemeClr val="tx1"/>
                </a:solidFill>
                <a:effectLst/>
              </a:rPr>
              <a:t>Monday -</a:t>
            </a:r>
            <a:r>
              <a:rPr lang="en-US" sz="2400" dirty="0">
                <a:solidFill>
                  <a:schemeClr val="tx1"/>
                </a:solidFill>
              </a:rPr>
              <a:t> </a:t>
            </a:r>
            <a:r>
              <a:rPr lang="en-US" sz="2400" dirty="0">
                <a:solidFill>
                  <a:schemeClr val="tx1"/>
                </a:solidFill>
                <a:effectLst/>
              </a:rPr>
              <a:t> Badminton</a:t>
            </a:r>
          </a:p>
          <a:p>
            <a:pPr fontAlgn="base"/>
            <a:r>
              <a:rPr lang="en-US" sz="2400" dirty="0">
                <a:solidFill>
                  <a:schemeClr val="tx1"/>
                </a:solidFill>
                <a:effectLst/>
              </a:rPr>
              <a:t>Tuesday -</a:t>
            </a:r>
            <a:r>
              <a:rPr lang="en-US" sz="2400" dirty="0">
                <a:solidFill>
                  <a:schemeClr val="tx1"/>
                </a:solidFill>
              </a:rPr>
              <a:t> </a:t>
            </a:r>
            <a:r>
              <a:rPr lang="en-US" sz="2400" dirty="0">
                <a:solidFill>
                  <a:schemeClr val="tx1"/>
                </a:solidFill>
                <a:effectLst/>
              </a:rPr>
              <a:t> 4 Square</a:t>
            </a:r>
          </a:p>
          <a:p>
            <a:pPr fontAlgn="base"/>
            <a:r>
              <a:rPr lang="en-US" sz="2400" dirty="0">
                <a:solidFill>
                  <a:schemeClr val="tx1"/>
                </a:solidFill>
                <a:effectLst/>
              </a:rPr>
              <a:t>Wednesday - </a:t>
            </a:r>
            <a:r>
              <a:rPr lang="en-US" sz="2400" err="1">
                <a:solidFill>
                  <a:schemeClr val="tx1"/>
                </a:solidFill>
                <a:effectLst/>
              </a:rPr>
              <a:t>Matball</a:t>
            </a:r>
            <a:endParaRPr lang="en-US" sz="2400">
              <a:solidFill>
                <a:schemeClr val="tx1"/>
              </a:solidFill>
              <a:effectLst/>
            </a:endParaRPr>
          </a:p>
          <a:p>
            <a:pPr fontAlgn="base"/>
            <a:r>
              <a:rPr lang="en-US" sz="2400" dirty="0">
                <a:solidFill>
                  <a:schemeClr val="tx1"/>
                </a:solidFill>
                <a:effectLst/>
              </a:rPr>
              <a:t>Thursday –</a:t>
            </a:r>
            <a:r>
              <a:rPr lang="en-US" sz="2400" dirty="0">
                <a:solidFill>
                  <a:schemeClr val="tx1"/>
                </a:solidFill>
              </a:rPr>
              <a:t> </a:t>
            </a:r>
            <a:r>
              <a:rPr lang="en-US" sz="2400" dirty="0">
                <a:solidFill>
                  <a:schemeClr val="tx1"/>
                </a:solidFill>
                <a:effectLst/>
              </a:rPr>
              <a:t> Basketball</a:t>
            </a:r>
          </a:p>
          <a:p>
            <a:pPr fontAlgn="base"/>
            <a:r>
              <a:rPr lang="en-US" sz="2400" dirty="0">
                <a:solidFill>
                  <a:schemeClr val="tx1"/>
                </a:solidFill>
                <a:effectLst/>
              </a:rPr>
              <a:t>Friday -</a:t>
            </a:r>
            <a:r>
              <a:rPr lang="en-US" sz="2400" dirty="0">
                <a:solidFill>
                  <a:schemeClr val="tx1"/>
                </a:solidFill>
              </a:rPr>
              <a:t> </a:t>
            </a:r>
            <a:r>
              <a:rPr lang="en-US" sz="2400" dirty="0">
                <a:solidFill>
                  <a:schemeClr val="tx1"/>
                </a:solidFill>
                <a:effectLst/>
              </a:rPr>
              <a:t> Wall Soccer</a:t>
            </a:r>
          </a:p>
          <a:p>
            <a:pPr marL="0" indent="0" fontAlgn="base"/>
            <a:r>
              <a:rPr lang="en-US" sz="2400" dirty="0">
                <a:solidFill>
                  <a:schemeClr val="tx1"/>
                </a:solidFill>
              </a:rPr>
              <a:t>Please bring your lunch. There is a 30-student maximum.</a:t>
            </a:r>
            <a:endParaRPr lang="en-US" sz="2400" dirty="0">
              <a:solidFill>
                <a:schemeClr val="tx1"/>
              </a:solidFill>
              <a:effectLst/>
            </a:endParaRPr>
          </a:p>
          <a:p>
            <a:pPr marL="0" indent="0"/>
            <a:endParaRPr lang="en-US">
              <a:solidFill>
                <a:schemeClr val="tx1"/>
              </a:solidFill>
            </a:endParaRPr>
          </a:p>
        </p:txBody>
      </p:sp>
      <p:sp>
        <p:nvSpPr>
          <p:cNvPr id="4" name="TextBox 3">
            <a:extLst>
              <a:ext uri="{FF2B5EF4-FFF2-40B4-BE49-F238E27FC236}">
                <a16:creationId xmlns:a16="http://schemas.microsoft.com/office/drawing/2014/main" id="{B6DB6EE5-91C1-D371-CEB9-9C0D40455E86}"/>
              </a:ext>
            </a:extLst>
          </p:cNvPr>
          <p:cNvSpPr txBox="1"/>
          <p:nvPr/>
        </p:nvSpPr>
        <p:spPr>
          <a:xfrm>
            <a:off x="8670642" y="6030420"/>
            <a:ext cx="287290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devotionsbyjan.com/2014/0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66662900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DF228AF-822F-4819-9EB8-406258D6BB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38D7DDBD-CAAB-4AE7-930D-FCE007CBD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a:extLst>
                <a:ext uri="{FF2B5EF4-FFF2-40B4-BE49-F238E27FC236}">
                  <a16:creationId xmlns:a16="http://schemas.microsoft.com/office/drawing/2014/main" id="{1DFEF9B7-500D-44A2-952F-C322F13C9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C4137BE8-DA41-4563-A6DE-A5D80DE6E7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D8D380D3-7714-4E3F-8BA2-66B22BFD4D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4ECA7627-07BD-4F00-90E9-C6BB2199E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261968C9-1992-4391-8E5B-1F358BB645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a:extLst>
                <a:ext uri="{FF2B5EF4-FFF2-40B4-BE49-F238E27FC236}">
                  <a16:creationId xmlns:a16="http://schemas.microsoft.com/office/drawing/2014/main" id="{308983D8-1DA4-4D97-A8B5-59825C0E4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2" name="Freeform 5">
              <a:extLst>
                <a:ext uri="{FF2B5EF4-FFF2-40B4-BE49-F238E27FC236}">
                  <a16:creationId xmlns:a16="http://schemas.microsoft.com/office/drawing/2014/main" id="{009B6231-043B-4F66-BCC4-813B76F77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3" name="Freeform 5">
              <a:extLst>
                <a:ext uri="{FF2B5EF4-FFF2-40B4-BE49-F238E27FC236}">
                  <a16:creationId xmlns:a16="http://schemas.microsoft.com/office/drawing/2014/main" id="{36B7E87D-14CF-4349-AC4D-69DF5D84EB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5" name="Rectangle 24">
            <a:extLst>
              <a:ext uri="{FF2B5EF4-FFF2-40B4-BE49-F238E27FC236}">
                <a16:creationId xmlns:a16="http://schemas.microsoft.com/office/drawing/2014/main" id="{4EB623E5-BC7C-4763-B7CD-C7D5F91F12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FC485557-E744-401B-A251-3650FAEEA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9" name="Freeform: Shape 28">
            <a:extLst>
              <a:ext uri="{FF2B5EF4-FFF2-40B4-BE49-F238E27FC236}">
                <a16:creationId xmlns:a16="http://schemas.microsoft.com/office/drawing/2014/main" id="{986D68AF-6B45-4B98-8634-61D8C9C05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31" name="Freeform 5">
            <a:extLst>
              <a:ext uri="{FF2B5EF4-FFF2-40B4-BE49-F238E27FC236}">
                <a16:creationId xmlns:a16="http://schemas.microsoft.com/office/drawing/2014/main" id="{0143DE54-7BFF-4B29-8566-DF80EE4CCB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BF8348E1-5BC5-6C80-9BAA-4014D3E2D636}"/>
              </a:ext>
            </a:extLst>
          </p:cNvPr>
          <p:cNvSpPr>
            <a:spLocks noGrp="1"/>
          </p:cNvSpPr>
          <p:nvPr>
            <p:ph type="title"/>
          </p:nvPr>
        </p:nvSpPr>
        <p:spPr>
          <a:xfrm>
            <a:off x="1154955" y="973668"/>
            <a:ext cx="2942210" cy="1020232"/>
          </a:xfrm>
        </p:spPr>
        <p:txBody>
          <a:bodyPr vert="horz" lIns="91440" tIns="45720" rIns="91440" bIns="45720" rtlCol="0" anchor="ctr">
            <a:normAutofit/>
          </a:bodyPr>
          <a:lstStyle/>
          <a:p>
            <a:r>
              <a:rPr lang="en-US" b="0" i="0" kern="1200">
                <a:solidFill>
                  <a:srgbClr val="FFFFFE"/>
                </a:solidFill>
                <a:latin typeface="+mj-lt"/>
                <a:ea typeface="+mj-ea"/>
                <a:cs typeface="+mj-cs"/>
              </a:rPr>
              <a:t>Clubs</a:t>
            </a:r>
          </a:p>
        </p:txBody>
      </p:sp>
      <p:sp>
        <p:nvSpPr>
          <p:cNvPr id="33" name="Freeform 5">
            <a:extLst>
              <a:ext uri="{FF2B5EF4-FFF2-40B4-BE49-F238E27FC236}">
                <a16:creationId xmlns:a16="http://schemas.microsoft.com/office/drawing/2014/main" id="{7C661810-D461-4214-A635-30A7D1714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pic>
        <p:nvPicPr>
          <p:cNvPr id="7" name="Content Placeholder 6" descr="A pink and blue text with flowers&#10;&#10;Description automatically generated">
            <a:extLst>
              <a:ext uri="{FF2B5EF4-FFF2-40B4-BE49-F238E27FC236}">
                <a16:creationId xmlns:a16="http://schemas.microsoft.com/office/drawing/2014/main" id="{9AF4EF6C-C802-7DB3-5B29-5BEF06D11FC3}"/>
              </a:ext>
            </a:extLst>
          </p:cNvPr>
          <p:cNvPicPr>
            <a:picLocks noGrp="1" noChangeAspect="1"/>
          </p:cNvPicPr>
          <p:nvPr>
            <p:ph sz="half" idx="2"/>
          </p:nvPr>
        </p:nvPicPr>
        <p:blipFill>
          <a:blip r:embed="rId3"/>
          <a:stretch>
            <a:fillRect/>
          </a:stretch>
        </p:blipFill>
        <p:spPr>
          <a:xfrm>
            <a:off x="5194607" y="1353065"/>
            <a:ext cx="3113903" cy="4151870"/>
          </a:xfrm>
          <a:prstGeom prst="rect">
            <a:avLst/>
          </a:prstGeom>
        </p:spPr>
      </p:pic>
      <p:pic>
        <p:nvPicPr>
          <p:cNvPr id="9" name="Picture 8" descr="A colorful text on a red background&#10;&#10;Description automatically generated">
            <a:extLst>
              <a:ext uri="{FF2B5EF4-FFF2-40B4-BE49-F238E27FC236}">
                <a16:creationId xmlns:a16="http://schemas.microsoft.com/office/drawing/2014/main" id="{CBC3DBD0-A18F-FC7A-EF96-F96E619111AB}"/>
              </a:ext>
            </a:extLst>
          </p:cNvPr>
          <p:cNvPicPr>
            <a:picLocks noChangeAspect="1"/>
          </p:cNvPicPr>
          <p:nvPr/>
        </p:nvPicPr>
        <p:blipFill>
          <a:blip r:embed="rId4"/>
          <a:stretch>
            <a:fillRect/>
          </a:stretch>
        </p:blipFill>
        <p:spPr>
          <a:xfrm>
            <a:off x="8472236" y="1353063"/>
            <a:ext cx="3113904" cy="4151872"/>
          </a:xfrm>
          <a:prstGeom prst="rect">
            <a:avLst/>
          </a:prstGeom>
        </p:spPr>
      </p:pic>
      <p:sp>
        <p:nvSpPr>
          <p:cNvPr id="35" name="Rectangle 34">
            <a:extLst>
              <a:ext uri="{FF2B5EF4-FFF2-40B4-BE49-F238E27FC236}">
                <a16:creationId xmlns:a16="http://schemas.microsoft.com/office/drawing/2014/main" id="{ED6475A3-FF98-4FA0-B527-600EBA9BD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CC513BD-A096-836F-3458-3896C2FE9ED5}"/>
              </a:ext>
            </a:extLst>
          </p:cNvPr>
          <p:cNvSpPr>
            <a:spLocks noGrp="1"/>
          </p:cNvSpPr>
          <p:nvPr>
            <p:ph sz="half" idx="1"/>
          </p:nvPr>
        </p:nvSpPr>
        <p:spPr>
          <a:xfrm>
            <a:off x="1154955" y="2120900"/>
            <a:ext cx="3133726" cy="3898900"/>
          </a:xfrm>
        </p:spPr>
        <p:txBody>
          <a:bodyPr vert="horz" lIns="91440" tIns="45720" rIns="91440" bIns="45720" rtlCol="0" anchor="t">
            <a:normAutofit fontScale="85000" lnSpcReduction="10000"/>
          </a:bodyPr>
          <a:lstStyle/>
          <a:p>
            <a:pPr marL="0" indent="0"/>
            <a:r>
              <a:rPr lang="en-US" sz="2000" dirty="0">
                <a:solidFill>
                  <a:srgbClr val="FFFFFE"/>
                </a:solidFill>
              </a:rPr>
              <a:t>SRC: The SRC meets every Monday at the beginning of Lunch in the SRC Room. </a:t>
            </a:r>
            <a:endParaRPr lang="en-US" sz="2000" dirty="0"/>
          </a:p>
          <a:p>
            <a:pPr marL="0" indent="0"/>
            <a:endParaRPr lang="en-US" sz="2000" dirty="0">
              <a:solidFill>
                <a:srgbClr val="FFFFFE"/>
              </a:solidFill>
            </a:endParaRPr>
          </a:p>
          <a:p>
            <a:pPr marL="0" indent="0"/>
            <a:r>
              <a:rPr lang="en-US" sz="2000" dirty="0">
                <a:solidFill>
                  <a:srgbClr val="FFFFFE"/>
                </a:solidFill>
              </a:rPr>
              <a:t>GSA: The Gender and Sexuality Alliance will meet every  Thursday in Room 30 at Lunch. All are welcome!</a:t>
            </a:r>
          </a:p>
          <a:p>
            <a:pPr marL="0" indent="0"/>
            <a:endParaRPr lang="en-US" sz="2000" dirty="0">
              <a:solidFill>
                <a:srgbClr val="FFFFFE"/>
              </a:solidFill>
            </a:endParaRPr>
          </a:p>
          <a:p>
            <a:pPr marL="0" indent="0"/>
            <a:r>
              <a:rPr lang="en-US" sz="2000" dirty="0">
                <a:solidFill>
                  <a:srgbClr val="FFFFFE"/>
                </a:solidFill>
              </a:rPr>
              <a:t>Guinea Pig club with Mrs. Muise each Thursday at lunch. Please go to the Bolt Center. </a:t>
            </a:r>
          </a:p>
        </p:txBody>
      </p:sp>
    </p:spTree>
    <p:extLst>
      <p:ext uri="{BB962C8B-B14F-4D97-AF65-F5344CB8AC3E}">
        <p14:creationId xmlns:p14="http://schemas.microsoft.com/office/powerpoint/2010/main" val="358868221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E21C-A627-085C-9061-AB8410AE7DA0}"/>
              </a:ext>
            </a:extLst>
          </p:cNvPr>
          <p:cNvSpPr>
            <a:spLocks noGrp="1"/>
          </p:cNvSpPr>
          <p:nvPr>
            <p:ph type="title"/>
          </p:nvPr>
        </p:nvSpPr>
        <p:spPr/>
        <p:txBody>
          <a:bodyPr/>
          <a:lstStyle/>
          <a:p>
            <a:pPr algn="l"/>
            <a:r>
              <a:rPr lang="en-US"/>
              <a:t>Bus Safety </a:t>
            </a:r>
          </a:p>
        </p:txBody>
      </p:sp>
      <p:sp>
        <p:nvSpPr>
          <p:cNvPr id="3" name="Content Placeholder 2">
            <a:extLst>
              <a:ext uri="{FF2B5EF4-FFF2-40B4-BE49-F238E27FC236}">
                <a16:creationId xmlns:a16="http://schemas.microsoft.com/office/drawing/2014/main" id="{A4AB66DF-4578-C360-5E4B-B02D76573FD1}"/>
              </a:ext>
            </a:extLst>
          </p:cNvPr>
          <p:cNvSpPr>
            <a:spLocks noGrp="1"/>
          </p:cNvSpPr>
          <p:nvPr>
            <p:ph sz="half" idx="1"/>
          </p:nvPr>
        </p:nvSpPr>
        <p:spPr/>
        <p:txBody>
          <a:bodyPr>
            <a:normAutofit/>
          </a:bodyPr>
          <a:lstStyle/>
          <a:p>
            <a:r>
              <a:rPr lang="en-US" sz="2800"/>
              <a:t>Bus Safety practice will take place on Tuesday, September 26</a:t>
            </a:r>
            <a:r>
              <a:rPr lang="en-US" sz="2800" baseline="30000"/>
              <a:t>th</a:t>
            </a:r>
            <a:r>
              <a:rPr lang="en-US" sz="2800"/>
              <a:t> beginning at 9:30 a.m.</a:t>
            </a:r>
          </a:p>
          <a:p>
            <a:r>
              <a:rPr lang="en-US" sz="2800"/>
              <a:t>This will be for all classes.</a:t>
            </a:r>
          </a:p>
        </p:txBody>
      </p:sp>
      <p:pic>
        <p:nvPicPr>
          <p:cNvPr id="6" name="Content Placeholder 5">
            <a:extLst>
              <a:ext uri="{FF2B5EF4-FFF2-40B4-BE49-F238E27FC236}">
                <a16:creationId xmlns:a16="http://schemas.microsoft.com/office/drawing/2014/main" id="{FD27CD25-89C0-2AF6-97C4-47EB3CDDB317}"/>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6208713" y="2701777"/>
            <a:ext cx="4824412" cy="3219745"/>
          </a:xfrm>
        </p:spPr>
      </p:pic>
      <p:sp>
        <p:nvSpPr>
          <p:cNvPr id="4" name="TextBox 3">
            <a:extLst>
              <a:ext uri="{FF2B5EF4-FFF2-40B4-BE49-F238E27FC236}">
                <a16:creationId xmlns:a16="http://schemas.microsoft.com/office/drawing/2014/main" id="{7784506E-4406-B059-594E-CD6B6FA8B697}"/>
              </a:ext>
            </a:extLst>
          </p:cNvPr>
          <p:cNvSpPr txBox="1"/>
          <p:nvPr/>
        </p:nvSpPr>
        <p:spPr>
          <a:xfrm>
            <a:off x="6208713" y="5921522"/>
            <a:ext cx="4824412" cy="230832"/>
          </a:xfrm>
          <a:prstGeom prst="rect">
            <a:avLst/>
          </a:prstGeom>
          <a:noFill/>
        </p:spPr>
        <p:txBody>
          <a:bodyPr wrap="square" rtlCol="0">
            <a:spAutoFit/>
          </a:bodyPr>
          <a:lstStyle/>
          <a:p>
            <a:r>
              <a:rPr lang="en-US" sz="900">
                <a:hlinkClick r:id="rId3" tooltip="https://www.nagpurtoday.in/arvind-indo-public-school-nagpur-school-bus/12311447"/>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3522450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3" name="Rectangle 22">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A00CCF3-8131-48A6-8720-23054D5F0D56}"/>
              </a:ext>
            </a:extLst>
          </p:cNvPr>
          <p:cNvSpPr>
            <a:spLocks noGrp="1"/>
          </p:cNvSpPr>
          <p:nvPr>
            <p:ph type="title"/>
          </p:nvPr>
        </p:nvSpPr>
        <p:spPr>
          <a:xfrm>
            <a:off x="1154954" y="973668"/>
            <a:ext cx="8761413" cy="706964"/>
          </a:xfrm>
        </p:spPr>
        <p:txBody>
          <a:bodyPr vert="horz" lIns="91440" tIns="45720" rIns="91440" bIns="45720" rtlCol="0" anchor="ctr">
            <a:normAutofit/>
          </a:bodyPr>
          <a:lstStyle/>
          <a:p>
            <a:r>
              <a:rPr lang="en-US" sz="3300"/>
              <a:t>Orange Shirt Day - Friday, September 29 </a:t>
            </a:r>
          </a:p>
        </p:txBody>
      </p:sp>
      <p:pic>
        <p:nvPicPr>
          <p:cNvPr id="7" name="Content Placeholder 6" descr="A white feather on an orange background&#10;&#10;Description automatically generated">
            <a:extLst>
              <a:ext uri="{FF2B5EF4-FFF2-40B4-BE49-F238E27FC236}">
                <a16:creationId xmlns:a16="http://schemas.microsoft.com/office/drawing/2014/main" id="{8AF135B8-9CA2-858B-C231-07F592EED194}"/>
              </a:ext>
            </a:extLst>
          </p:cNvPr>
          <p:cNvPicPr>
            <a:picLocks noGrp="1" noChangeAspect="1"/>
          </p:cNvPicPr>
          <p:nvPr>
            <p:ph sz="half" idx="1"/>
          </p:nvPr>
        </p:nvPicPr>
        <p:blipFill rotWithShape="1">
          <a:blip r:embed="rId3"/>
          <a:srcRect l="11370" r="13660"/>
          <a:stretch/>
        </p:blipFill>
        <p:spPr>
          <a:xfrm>
            <a:off x="1151467" y="2775951"/>
            <a:ext cx="4345024" cy="3067163"/>
          </a:xfrm>
          <a:prstGeom prst="roundRect">
            <a:avLst>
              <a:gd name="adj" fmla="val 1858"/>
            </a:avLst>
          </a:prstGeom>
          <a:effectLst>
            <a:outerShdw blurRad="50800" dist="50800" dir="5400000" algn="tl" rotWithShape="0">
              <a:srgbClr val="000000">
                <a:alpha val="43000"/>
              </a:srgbClr>
            </a:outerShdw>
          </a:effectLst>
        </p:spPr>
      </p:pic>
      <p:sp>
        <p:nvSpPr>
          <p:cNvPr id="4" name="Content Placeholder 3">
            <a:extLst>
              <a:ext uri="{FF2B5EF4-FFF2-40B4-BE49-F238E27FC236}">
                <a16:creationId xmlns:a16="http://schemas.microsoft.com/office/drawing/2014/main" id="{54D2BC26-CB9E-4B1E-A189-7DB32A953C38}"/>
              </a:ext>
            </a:extLst>
          </p:cNvPr>
          <p:cNvSpPr>
            <a:spLocks noGrp="1"/>
          </p:cNvSpPr>
          <p:nvPr>
            <p:ph sz="half" idx="2"/>
          </p:nvPr>
        </p:nvSpPr>
        <p:spPr>
          <a:xfrm>
            <a:off x="5980954" y="2603500"/>
            <a:ext cx="5211979" cy="3416300"/>
          </a:xfrm>
        </p:spPr>
        <p:txBody>
          <a:bodyPr vert="horz" lIns="91440" tIns="45720" rIns="91440" bIns="45720" rtlCol="0" anchor="ctr">
            <a:normAutofit lnSpcReduction="10000"/>
          </a:bodyPr>
          <a:lstStyle/>
          <a:p>
            <a:pPr marL="0" indent="0"/>
            <a:r>
              <a:rPr lang="en-US" sz="2400" dirty="0"/>
              <a:t>Please take the opportunity to wear an orange shirt on Friday, September 29</a:t>
            </a:r>
            <a:r>
              <a:rPr lang="en-US" sz="2400" baseline="30000" dirty="0"/>
              <a:t>th</a:t>
            </a:r>
            <a:r>
              <a:rPr lang="en-US" sz="2400" dirty="0"/>
              <a:t> in recognition of the individual, family, and community intergenerational impacts of Residential Schools. </a:t>
            </a:r>
          </a:p>
          <a:p>
            <a:pPr marL="0" indent="0"/>
            <a:r>
              <a:rPr lang="en-US" sz="2400" dirty="0"/>
              <a:t>SRC will be providing a video presentation for all classes on Friday morning</a:t>
            </a:r>
            <a:r>
              <a:rPr lang="en-US" dirty="0"/>
              <a:t>.</a:t>
            </a:r>
          </a:p>
        </p:txBody>
      </p:sp>
    </p:spTree>
    <p:extLst>
      <p:ext uri="{BB962C8B-B14F-4D97-AF65-F5344CB8AC3E}">
        <p14:creationId xmlns:p14="http://schemas.microsoft.com/office/powerpoint/2010/main" val="23376907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E7795046453D4D89422F17BB2C1931" ma:contentTypeVersion="0" ma:contentTypeDescription="Create a new document." ma:contentTypeScope="" ma:versionID="2d3c5008018382b2a497bc973a07cbd8">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84E0ED-A602-464A-AE98-854C32F8A682}"/>
</file>

<file path=customXml/itemProps2.xml><?xml version="1.0" encoding="utf-8"?>
<ds:datastoreItem xmlns:ds="http://schemas.openxmlformats.org/officeDocument/2006/customXml" ds:itemID="{9EBA12A5-7621-47A8-B611-BAFC7A2738DC}"/>
</file>

<file path=customXml/itemProps3.xml><?xml version="1.0" encoding="utf-8"?>
<ds:datastoreItem xmlns:ds="http://schemas.openxmlformats.org/officeDocument/2006/customXml" ds:itemID="{C00448AB-B096-4F2D-B262-AF1BEF560ED0}"/>
</file>

<file path=docProps/app.xml><?xml version="1.0" encoding="utf-8"?>
<Properties xmlns="http://schemas.openxmlformats.org/officeDocument/2006/extended-properties" xmlns:vt="http://schemas.openxmlformats.org/officeDocument/2006/docPropsVTypes">
  <Template>TM16401375[[fn=Madison]]</Template>
  <TotalTime>0</TotalTime>
  <Words>1013</Words>
  <Application>Microsoft Office PowerPoint</Application>
  <PresentationFormat>Widescreen</PresentationFormat>
  <Paragraphs>86</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Century Gothic</vt:lpstr>
      <vt:lpstr>Wingdings 3</vt:lpstr>
      <vt:lpstr>Ion Boardroom</vt:lpstr>
      <vt:lpstr>Lightning News</vt:lpstr>
      <vt:lpstr>Lockers and locks:</vt:lpstr>
      <vt:lpstr>Athletics</vt:lpstr>
      <vt:lpstr>Congrats to our Cross Country Team! </vt:lpstr>
      <vt:lpstr>Gym Helpers Wanted!</vt:lpstr>
      <vt:lpstr>Intramurals September 25th  - 29th  </vt:lpstr>
      <vt:lpstr>Clubs</vt:lpstr>
      <vt:lpstr>Bus Safety </vt:lpstr>
      <vt:lpstr>Orange Shirt Day - Friday, September 29 </vt:lpstr>
      <vt:lpstr>Terry Fox Day</vt:lpstr>
      <vt:lpstr> </vt:lpstr>
      <vt:lpstr>Lunch and Canteen</vt:lpstr>
      <vt:lpstr>Breakfast Program </vt:lpstr>
      <vt:lpstr>PSSC</vt:lpstr>
      <vt:lpstr>Learning Outdoor Challenge</vt:lpstr>
      <vt:lpstr>PowerPoint Presentation</vt:lpstr>
      <vt:lpstr>On the Horizon…</vt:lpstr>
      <vt:lpstr>PowerPoint Presentation</vt:lpstr>
      <vt:lpstr>Quebec Cultural Trip Meeting </vt:lpstr>
      <vt:lpstr>Immunizations</vt:lpstr>
      <vt:lpstr>Picture Day!</vt:lpstr>
      <vt:lpstr>Legion Remembrance Day Contest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Lightning News</dc:title>
  <dc:creator>Savoie, Bruce (ASD-S)</dc:creator>
  <cp:lastModifiedBy>Ferguson, Jill (ASD-S)</cp:lastModifiedBy>
  <cp:revision>116</cp:revision>
  <dcterms:created xsi:type="dcterms:W3CDTF">2022-03-13T21:08:59Z</dcterms:created>
  <dcterms:modified xsi:type="dcterms:W3CDTF">2023-09-22T18:58:45Z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0x01010067E7795046453D4D89422F17BB2C1931</vt:lpwstr>
  </property>
</Properties>
</file>