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ink/ink1.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7" r:id="rId1"/>
    <p:sldMasterId id="2147483855" r:id="rId2"/>
    <p:sldMasterId id="2147483873" r:id="rId3"/>
  </p:sldMasterIdLst>
  <p:sldIdLst>
    <p:sldId id="256" r:id="rId4"/>
    <p:sldId id="303" r:id="rId5"/>
    <p:sldId id="291" r:id="rId6"/>
    <p:sldId id="302" r:id="rId7"/>
    <p:sldId id="284" r:id="rId8"/>
    <p:sldId id="308" r:id="rId9"/>
    <p:sldId id="277" r:id="rId10"/>
    <p:sldId id="305" r:id="rId11"/>
    <p:sldId id="278" r:id="rId12"/>
    <p:sldId id="306" r:id="rId13"/>
    <p:sldId id="298" r:id="rId14"/>
    <p:sldId id="304" r:id="rId15"/>
    <p:sldId id="307" r:id="rId16"/>
    <p:sldId id="273" r:id="rId17"/>
    <p:sldId id="280" r:id="rId18"/>
    <p:sldId id="297"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5CB8BD-AA6F-4000-A9A2-A25ADCFF13CA}" v="136" dt="2023-10-20T18:43:11.733"/>
    <p1510:client id="{7687F3E9-1533-4006-BBED-69391633BEEC}" v="478" dt="2023-10-20T18:40:38.0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customXml" Target="../customXml/item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28" Type="http://schemas.openxmlformats.org/officeDocument/2006/relationships/customXml" Target="../customXml/item3.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 Id="rId27" Type="http://schemas.openxmlformats.org/officeDocument/2006/relationships/customXml" Target="../customXml/item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nnis, Andrea (ASD-S)" userId="e94956a2-635d-4015-a577-e2cd37c3b3e1" providerId="ADAL" clId="{3467E755-4CD7-4387-9374-3556CC5D75AA}"/>
    <pc:docChg chg="undo custSel addSld delSld modSld sldOrd delMainMaster">
      <pc:chgData name="Dennis, Andrea (ASD-S)" userId="e94956a2-635d-4015-a577-e2cd37c3b3e1" providerId="ADAL" clId="{3467E755-4CD7-4387-9374-3556CC5D75AA}" dt="2023-10-13T18:39:32.098" v="1627" actId="20577"/>
      <pc:docMkLst>
        <pc:docMk/>
      </pc:docMkLst>
      <pc:sldChg chg="modSp mod ord">
        <pc:chgData name="Dennis, Andrea (ASD-S)" userId="e94956a2-635d-4015-a577-e2cd37c3b3e1" providerId="ADAL" clId="{3467E755-4CD7-4387-9374-3556CC5D75AA}" dt="2023-10-13T18:36:53.370" v="1442" actId="20577"/>
        <pc:sldMkLst>
          <pc:docMk/>
          <pc:sldMk cId="287915434" sldId="257"/>
        </pc:sldMkLst>
        <pc:spChg chg="mod">
          <ac:chgData name="Dennis, Andrea (ASD-S)" userId="e94956a2-635d-4015-a577-e2cd37c3b3e1" providerId="ADAL" clId="{3467E755-4CD7-4387-9374-3556CC5D75AA}" dt="2023-10-13T18:36:53.370" v="1442" actId="20577"/>
          <ac:spMkLst>
            <pc:docMk/>
            <pc:sldMk cId="287915434" sldId="257"/>
            <ac:spMk id="2" creationId="{41687EE9-9B1F-480E-852F-0088ED57B1C3}"/>
          </ac:spMkLst>
        </pc:spChg>
        <pc:spChg chg="mod">
          <ac:chgData name="Dennis, Andrea (ASD-S)" userId="e94956a2-635d-4015-a577-e2cd37c3b3e1" providerId="ADAL" clId="{3467E755-4CD7-4387-9374-3556CC5D75AA}" dt="2023-10-13T18:35:58.560" v="1403" actId="14100"/>
          <ac:spMkLst>
            <pc:docMk/>
            <pc:sldMk cId="287915434" sldId="257"/>
            <ac:spMk id="3" creationId="{67E05262-433D-4823-A903-E124C24E4A68}"/>
          </ac:spMkLst>
        </pc:spChg>
      </pc:sldChg>
      <pc:sldChg chg="addSp delSp modSp add del mod ord setBg delDesignElem">
        <pc:chgData name="Dennis, Andrea (ASD-S)" userId="e94956a2-635d-4015-a577-e2cd37c3b3e1" providerId="ADAL" clId="{3467E755-4CD7-4387-9374-3556CC5D75AA}" dt="2023-10-13T18:06:08.912" v="59"/>
        <pc:sldMkLst>
          <pc:docMk/>
          <pc:sldMk cId="3313491182" sldId="258"/>
        </pc:sldMkLst>
        <pc:spChg chg="mod">
          <ac:chgData name="Dennis, Andrea (ASD-S)" userId="e94956a2-635d-4015-a577-e2cd37c3b3e1" providerId="ADAL" clId="{3467E755-4CD7-4387-9374-3556CC5D75AA}" dt="2023-10-13T18:05:59.925" v="55"/>
          <ac:spMkLst>
            <pc:docMk/>
            <pc:sldMk cId="3313491182" sldId="258"/>
            <ac:spMk id="2" creationId="{DC6EEEC8-4D78-0C1C-CC1A-7A751D66C0A9}"/>
          </ac:spMkLst>
        </pc:spChg>
        <pc:spChg chg="add del">
          <ac:chgData name="Dennis, Andrea (ASD-S)" userId="e94956a2-635d-4015-a577-e2cd37c3b3e1" providerId="ADAL" clId="{3467E755-4CD7-4387-9374-3556CC5D75AA}" dt="2023-10-13T18:05:59.925" v="55"/>
          <ac:spMkLst>
            <pc:docMk/>
            <pc:sldMk cId="3313491182" sldId="258"/>
            <ac:spMk id="37" creationId="{6A84B152-3496-4C52-AF08-97AFFC09DD2C}"/>
          </ac:spMkLst>
        </pc:spChg>
        <pc:spChg chg="add del">
          <ac:chgData name="Dennis, Andrea (ASD-S)" userId="e94956a2-635d-4015-a577-e2cd37c3b3e1" providerId="ADAL" clId="{3467E755-4CD7-4387-9374-3556CC5D75AA}" dt="2023-10-13T18:05:59.925" v="55"/>
          <ac:spMkLst>
            <pc:docMk/>
            <pc:sldMk cId="3313491182" sldId="258"/>
            <ac:spMk id="39" creationId="{6B2ADB95-0FA3-4BD7-A8AC-89D014A83E5B}"/>
          </ac:spMkLst>
        </pc:spChg>
        <pc:spChg chg="add del">
          <ac:chgData name="Dennis, Andrea (ASD-S)" userId="e94956a2-635d-4015-a577-e2cd37c3b3e1" providerId="ADAL" clId="{3467E755-4CD7-4387-9374-3556CC5D75AA}" dt="2023-10-13T18:05:59.925" v="55"/>
          <ac:spMkLst>
            <pc:docMk/>
            <pc:sldMk cId="3313491182" sldId="258"/>
            <ac:spMk id="41" creationId="{C924DBCE-E731-4B22-8181-A39C1D86276C}"/>
          </ac:spMkLst>
        </pc:spChg>
        <pc:spChg chg="add del">
          <ac:chgData name="Dennis, Andrea (ASD-S)" userId="e94956a2-635d-4015-a577-e2cd37c3b3e1" providerId="ADAL" clId="{3467E755-4CD7-4387-9374-3556CC5D75AA}" dt="2023-10-13T18:05:59.925" v="55"/>
          <ac:spMkLst>
            <pc:docMk/>
            <pc:sldMk cId="3313491182" sldId="258"/>
            <ac:spMk id="43" creationId="{4CBF9756-6AC8-4C65-84DF-56FBFFA1D873}"/>
          </ac:spMkLst>
        </pc:spChg>
        <pc:spChg chg="add del">
          <ac:chgData name="Dennis, Andrea (ASD-S)" userId="e94956a2-635d-4015-a577-e2cd37c3b3e1" providerId="ADAL" clId="{3467E755-4CD7-4387-9374-3556CC5D75AA}" dt="2023-10-13T18:05:59.925" v="55"/>
          <ac:spMkLst>
            <pc:docMk/>
            <pc:sldMk cId="3313491182" sldId="258"/>
            <ac:spMk id="45" creationId="{2D385988-EAAF-4C27-AF8A-2BFBECAF3D4F}"/>
          </ac:spMkLst>
        </pc:spChg>
        <pc:spChg chg="add del">
          <ac:chgData name="Dennis, Andrea (ASD-S)" userId="e94956a2-635d-4015-a577-e2cd37c3b3e1" providerId="ADAL" clId="{3467E755-4CD7-4387-9374-3556CC5D75AA}" dt="2023-10-13T18:05:59.925" v="55"/>
          <ac:spMkLst>
            <pc:docMk/>
            <pc:sldMk cId="3313491182" sldId="258"/>
            <ac:spMk id="49" creationId="{B621D332-7329-4994-8836-C429A51B7549}"/>
          </ac:spMkLst>
        </pc:spChg>
        <pc:spChg chg="add del">
          <ac:chgData name="Dennis, Andrea (ASD-S)" userId="e94956a2-635d-4015-a577-e2cd37c3b3e1" providerId="ADAL" clId="{3467E755-4CD7-4387-9374-3556CC5D75AA}" dt="2023-10-13T18:05:59.925" v="55"/>
          <ac:spMkLst>
            <pc:docMk/>
            <pc:sldMk cId="3313491182" sldId="258"/>
            <ac:spMk id="51" creationId="{2D20F754-35A9-4508-BE3C-C59996D1437B}"/>
          </ac:spMkLst>
        </pc:spChg>
        <pc:cxnChg chg="add del">
          <ac:chgData name="Dennis, Andrea (ASD-S)" userId="e94956a2-635d-4015-a577-e2cd37c3b3e1" providerId="ADAL" clId="{3467E755-4CD7-4387-9374-3556CC5D75AA}" dt="2023-10-13T18:05:59.925" v="55"/>
          <ac:cxnSpMkLst>
            <pc:docMk/>
            <pc:sldMk cId="3313491182" sldId="258"/>
            <ac:cxnSpMk id="47" creationId="{43621FD4-D14D-45D5-9A57-9A2DE5EA59C0}"/>
          </ac:cxnSpMkLst>
        </pc:cxnChg>
      </pc:sldChg>
      <pc:sldChg chg="ord">
        <pc:chgData name="Dennis, Andrea (ASD-S)" userId="e94956a2-635d-4015-a577-e2cd37c3b3e1" providerId="ADAL" clId="{3467E755-4CD7-4387-9374-3556CC5D75AA}" dt="2023-10-13T18:08:06.555" v="63"/>
        <pc:sldMkLst>
          <pc:docMk/>
          <pc:sldMk cId="875609225" sldId="265"/>
        </pc:sldMkLst>
      </pc:sldChg>
      <pc:sldChg chg="modSp mod">
        <pc:chgData name="Dennis, Andrea (ASD-S)" userId="e94956a2-635d-4015-a577-e2cd37c3b3e1" providerId="ADAL" clId="{3467E755-4CD7-4387-9374-3556CC5D75AA}" dt="2023-10-13T18:39:32.098" v="1627" actId="20577"/>
        <pc:sldMkLst>
          <pc:docMk/>
          <pc:sldMk cId="2567019779" sldId="271"/>
        </pc:sldMkLst>
        <pc:spChg chg="mod">
          <ac:chgData name="Dennis, Andrea (ASD-S)" userId="e94956a2-635d-4015-a577-e2cd37c3b3e1" providerId="ADAL" clId="{3467E755-4CD7-4387-9374-3556CC5D75AA}" dt="2023-10-13T18:39:32.098" v="1627" actId="20577"/>
          <ac:spMkLst>
            <pc:docMk/>
            <pc:sldMk cId="2567019779" sldId="271"/>
            <ac:spMk id="11" creationId="{D08E1AE2-AA0A-49EE-9AC9-E77A4CCA49E6}"/>
          </ac:spMkLst>
        </pc:spChg>
      </pc:sldChg>
      <pc:sldChg chg="modSp mod ord">
        <pc:chgData name="Dennis, Andrea (ASD-S)" userId="e94956a2-635d-4015-a577-e2cd37c3b3e1" providerId="ADAL" clId="{3467E755-4CD7-4387-9374-3556CC5D75AA}" dt="2023-10-13T18:23:06.890" v="992" actId="20577"/>
        <pc:sldMkLst>
          <pc:docMk/>
          <pc:sldMk cId="1666629001" sldId="278"/>
        </pc:sldMkLst>
        <pc:spChg chg="mod">
          <ac:chgData name="Dennis, Andrea (ASD-S)" userId="e94956a2-635d-4015-a577-e2cd37c3b3e1" providerId="ADAL" clId="{3467E755-4CD7-4387-9374-3556CC5D75AA}" dt="2023-10-13T18:20:59.510" v="741" actId="20577"/>
          <ac:spMkLst>
            <pc:docMk/>
            <pc:sldMk cId="1666629001" sldId="278"/>
            <ac:spMk id="2" creationId="{AC9BF9AB-9BB5-F7F9-9744-EA71642DF1A8}"/>
          </ac:spMkLst>
        </pc:spChg>
        <pc:spChg chg="mod">
          <ac:chgData name="Dennis, Andrea (ASD-S)" userId="e94956a2-635d-4015-a577-e2cd37c3b3e1" providerId="ADAL" clId="{3467E755-4CD7-4387-9374-3556CC5D75AA}" dt="2023-10-13T18:23:06.890" v="992" actId="20577"/>
          <ac:spMkLst>
            <pc:docMk/>
            <pc:sldMk cId="1666629001" sldId="278"/>
            <ac:spMk id="3" creationId="{5B58F715-4FC6-11A2-BB3C-1392A36564E3}"/>
          </ac:spMkLst>
        </pc:spChg>
      </pc:sldChg>
      <pc:sldChg chg="ord">
        <pc:chgData name="Dennis, Andrea (ASD-S)" userId="e94956a2-635d-4015-a577-e2cd37c3b3e1" providerId="ADAL" clId="{3467E755-4CD7-4387-9374-3556CC5D75AA}" dt="2023-10-13T17:55:17.938" v="1"/>
        <pc:sldMkLst>
          <pc:docMk/>
          <pc:sldMk cId="2947390260" sldId="284"/>
        </pc:sldMkLst>
      </pc:sldChg>
      <pc:sldChg chg="modSp mod">
        <pc:chgData name="Dennis, Andrea (ASD-S)" userId="e94956a2-635d-4015-a577-e2cd37c3b3e1" providerId="ADAL" clId="{3467E755-4CD7-4387-9374-3556CC5D75AA}" dt="2023-10-13T18:31:51.231" v="1392" actId="20577"/>
        <pc:sldMkLst>
          <pc:docMk/>
          <pc:sldMk cId="3321157125" sldId="294"/>
        </pc:sldMkLst>
        <pc:spChg chg="mod">
          <ac:chgData name="Dennis, Andrea (ASD-S)" userId="e94956a2-635d-4015-a577-e2cd37c3b3e1" providerId="ADAL" clId="{3467E755-4CD7-4387-9374-3556CC5D75AA}" dt="2023-10-13T18:29:26.694" v="1342" actId="122"/>
          <ac:spMkLst>
            <pc:docMk/>
            <pc:sldMk cId="3321157125" sldId="294"/>
            <ac:spMk id="2" creationId="{12D6FE19-F301-A859-BD80-F58D6EC357B2}"/>
          </ac:spMkLst>
        </pc:spChg>
        <pc:spChg chg="mod">
          <ac:chgData name="Dennis, Andrea (ASD-S)" userId="e94956a2-635d-4015-a577-e2cd37c3b3e1" providerId="ADAL" clId="{3467E755-4CD7-4387-9374-3556CC5D75AA}" dt="2023-10-13T18:31:51.231" v="1392" actId="20577"/>
          <ac:spMkLst>
            <pc:docMk/>
            <pc:sldMk cId="3321157125" sldId="294"/>
            <ac:spMk id="3" creationId="{7386B987-2E94-E3B2-660A-44D9691C6EF0}"/>
          </ac:spMkLst>
        </pc:spChg>
      </pc:sldChg>
      <pc:sldChg chg="new del">
        <pc:chgData name="Dennis, Andrea (ASD-S)" userId="e94956a2-635d-4015-a577-e2cd37c3b3e1" providerId="ADAL" clId="{3467E755-4CD7-4387-9374-3556CC5D75AA}" dt="2023-10-13T17:57:41.471" v="35" actId="47"/>
        <pc:sldMkLst>
          <pc:docMk/>
          <pc:sldMk cId="1890132528" sldId="295"/>
        </pc:sldMkLst>
      </pc:sldChg>
      <pc:sldChg chg="addSp delSp add del setBg delDesignElem">
        <pc:chgData name="Dennis, Andrea (ASD-S)" userId="e94956a2-635d-4015-a577-e2cd37c3b3e1" providerId="ADAL" clId="{3467E755-4CD7-4387-9374-3556CC5D75AA}" dt="2023-10-13T17:57:37.417" v="34"/>
        <pc:sldMkLst>
          <pc:docMk/>
          <pc:sldMk cId="764617558" sldId="297"/>
        </pc:sldMkLst>
        <pc:spChg chg="add del">
          <ac:chgData name="Dennis, Andrea (ASD-S)" userId="e94956a2-635d-4015-a577-e2cd37c3b3e1" providerId="ADAL" clId="{3467E755-4CD7-4387-9374-3556CC5D75AA}" dt="2023-10-13T17:57:37.381" v="33"/>
          <ac:spMkLst>
            <pc:docMk/>
            <pc:sldMk cId="764617558" sldId="297"/>
            <ac:spMk id="21" creationId="{59647F54-801D-44AB-8284-EDDFF7763139}"/>
          </ac:spMkLst>
        </pc:spChg>
        <pc:spChg chg="add del">
          <ac:chgData name="Dennis, Andrea (ASD-S)" userId="e94956a2-635d-4015-a577-e2cd37c3b3e1" providerId="ADAL" clId="{3467E755-4CD7-4387-9374-3556CC5D75AA}" dt="2023-10-13T17:57:37.381" v="33"/>
          <ac:spMkLst>
            <pc:docMk/>
            <pc:sldMk cId="764617558" sldId="297"/>
            <ac:spMk id="23" creationId="{6E0488BA-180E-40D8-8350-4B179179556B}"/>
          </ac:spMkLst>
        </pc:spChg>
        <pc:grpChg chg="add del">
          <ac:chgData name="Dennis, Andrea (ASD-S)" userId="e94956a2-635d-4015-a577-e2cd37c3b3e1" providerId="ADAL" clId="{3467E755-4CD7-4387-9374-3556CC5D75AA}" dt="2023-10-13T17:57:37.381" v="33"/>
          <ac:grpSpMkLst>
            <pc:docMk/>
            <pc:sldMk cId="764617558" sldId="297"/>
            <ac:grpSpMk id="10" creationId="{FAEF28A3-012D-4640-B8B8-1EF6EAF7233B}"/>
          </ac:grpSpMkLst>
        </pc:grpChg>
      </pc:sldChg>
      <pc:sldChg chg="addSp delSp add del setBg delDesignElem">
        <pc:chgData name="Dennis, Andrea (ASD-S)" userId="e94956a2-635d-4015-a577-e2cd37c3b3e1" providerId="ADAL" clId="{3467E755-4CD7-4387-9374-3556CC5D75AA}" dt="2023-10-13T17:59:26.052" v="44"/>
        <pc:sldMkLst>
          <pc:docMk/>
          <pc:sldMk cId="2483579068" sldId="298"/>
        </pc:sldMkLst>
        <pc:spChg chg="add del">
          <ac:chgData name="Dennis, Andrea (ASD-S)" userId="e94956a2-635d-4015-a577-e2cd37c3b3e1" providerId="ADAL" clId="{3467E755-4CD7-4387-9374-3556CC5D75AA}" dt="2023-10-13T17:59:26.026" v="43"/>
          <ac:spMkLst>
            <pc:docMk/>
            <pc:sldMk cId="2483579068" sldId="298"/>
            <ac:spMk id="10" creationId="{6E0488BA-180E-40D8-8350-4B179179556B}"/>
          </ac:spMkLst>
        </pc:spChg>
      </pc:sldChg>
      <pc:sldChg chg="addSp modSp new">
        <pc:chgData name="Dennis, Andrea (ASD-S)" userId="e94956a2-635d-4015-a577-e2cd37c3b3e1" providerId="ADAL" clId="{3467E755-4CD7-4387-9374-3556CC5D75AA}" dt="2023-10-13T18:03:52.479" v="46" actId="931"/>
        <pc:sldMkLst>
          <pc:docMk/>
          <pc:sldMk cId="1594500217" sldId="299"/>
        </pc:sldMkLst>
        <pc:picChg chg="add mod">
          <ac:chgData name="Dennis, Andrea (ASD-S)" userId="e94956a2-635d-4015-a577-e2cd37c3b3e1" providerId="ADAL" clId="{3467E755-4CD7-4387-9374-3556CC5D75AA}" dt="2023-10-13T18:03:52.479" v="46" actId="931"/>
          <ac:picMkLst>
            <pc:docMk/>
            <pc:sldMk cId="1594500217" sldId="299"/>
            <ac:picMk id="5" creationId="{2CD6251D-11D4-57CD-5F42-1CCB660D6E7F}"/>
          </ac:picMkLst>
        </pc:picChg>
      </pc:sldChg>
      <pc:sldChg chg="new del">
        <pc:chgData name="Dennis, Andrea (ASD-S)" userId="e94956a2-635d-4015-a577-e2cd37c3b3e1" providerId="ADAL" clId="{3467E755-4CD7-4387-9374-3556CC5D75AA}" dt="2023-10-13T18:06:04.475" v="57" actId="2696"/>
        <pc:sldMkLst>
          <pc:docMk/>
          <pc:sldMk cId="2111668940" sldId="300"/>
        </pc:sldMkLst>
      </pc:sldChg>
      <pc:sldChg chg="addSp modSp new mod">
        <pc:chgData name="Dennis, Andrea (ASD-S)" userId="e94956a2-635d-4015-a577-e2cd37c3b3e1" providerId="ADAL" clId="{3467E755-4CD7-4387-9374-3556CC5D75AA}" dt="2023-10-13T18:16:11.167" v="604" actId="20577"/>
        <pc:sldMkLst>
          <pc:docMk/>
          <pc:sldMk cId="2834051828" sldId="300"/>
        </pc:sldMkLst>
        <pc:spChg chg="mod">
          <ac:chgData name="Dennis, Andrea (ASD-S)" userId="e94956a2-635d-4015-a577-e2cd37c3b3e1" providerId="ADAL" clId="{3467E755-4CD7-4387-9374-3556CC5D75AA}" dt="2023-10-13T18:08:33.253" v="79" actId="20577"/>
          <ac:spMkLst>
            <pc:docMk/>
            <pc:sldMk cId="2834051828" sldId="300"/>
            <ac:spMk id="2" creationId="{8F7F24E7-0D8A-02A7-62EC-B7EF6F215420}"/>
          </ac:spMkLst>
        </pc:spChg>
        <pc:spChg chg="mod">
          <ac:chgData name="Dennis, Andrea (ASD-S)" userId="e94956a2-635d-4015-a577-e2cd37c3b3e1" providerId="ADAL" clId="{3467E755-4CD7-4387-9374-3556CC5D75AA}" dt="2023-10-13T18:14:33.598" v="571" actId="20577"/>
          <ac:spMkLst>
            <pc:docMk/>
            <pc:sldMk cId="2834051828" sldId="300"/>
            <ac:spMk id="3" creationId="{15643211-A785-D527-050E-C35B7BD5847E}"/>
          </ac:spMkLst>
        </pc:spChg>
        <pc:spChg chg="mod">
          <ac:chgData name="Dennis, Andrea (ASD-S)" userId="e94956a2-635d-4015-a577-e2cd37c3b3e1" providerId="ADAL" clId="{3467E755-4CD7-4387-9374-3556CC5D75AA}" dt="2023-10-13T18:16:11.167" v="604" actId="20577"/>
          <ac:spMkLst>
            <pc:docMk/>
            <pc:sldMk cId="2834051828" sldId="300"/>
            <ac:spMk id="4" creationId="{B85FFE0C-38AB-7DFE-FBEC-50521E078ED0}"/>
          </ac:spMkLst>
        </pc:spChg>
        <pc:picChg chg="add mod">
          <ac:chgData name="Dennis, Andrea (ASD-S)" userId="e94956a2-635d-4015-a577-e2cd37c3b3e1" providerId="ADAL" clId="{3467E755-4CD7-4387-9374-3556CC5D75AA}" dt="2023-10-13T18:15:53.166" v="596" actId="1076"/>
          <ac:picMkLst>
            <pc:docMk/>
            <pc:sldMk cId="2834051828" sldId="300"/>
            <ac:picMk id="6" creationId="{47431BB9-32A8-05A3-D4A3-56FA6B13E551}"/>
          </ac:picMkLst>
        </pc:picChg>
      </pc:sldChg>
      <pc:sldChg chg="new del">
        <pc:chgData name="Dennis, Andrea (ASD-S)" userId="e94956a2-635d-4015-a577-e2cd37c3b3e1" providerId="ADAL" clId="{3467E755-4CD7-4387-9374-3556CC5D75AA}" dt="2023-10-13T18:19:03.605" v="612" actId="47"/>
        <pc:sldMkLst>
          <pc:docMk/>
          <pc:sldMk cId="10053885" sldId="301"/>
        </pc:sldMkLst>
      </pc:sldChg>
      <pc:sldChg chg="addSp delSp add del setBg delDesignElem">
        <pc:chgData name="Dennis, Andrea (ASD-S)" userId="e94956a2-635d-4015-a577-e2cd37c3b3e1" providerId="ADAL" clId="{3467E755-4CD7-4387-9374-3556CC5D75AA}" dt="2023-10-13T18:05:25.853" v="50"/>
        <pc:sldMkLst>
          <pc:docMk/>
          <pc:sldMk cId="3426505096" sldId="301"/>
        </pc:sldMkLst>
        <pc:spChg chg="add del">
          <ac:chgData name="Dennis, Andrea (ASD-S)" userId="e94956a2-635d-4015-a577-e2cd37c3b3e1" providerId="ADAL" clId="{3467E755-4CD7-4387-9374-3556CC5D75AA}" dt="2023-10-13T18:05:25.853" v="50"/>
          <ac:spMkLst>
            <pc:docMk/>
            <pc:sldMk cId="3426505096" sldId="301"/>
            <ac:spMk id="10" creationId="{6E0488BA-180E-40D8-8350-4B179179556B}"/>
          </ac:spMkLst>
        </pc:spChg>
      </pc:sldChg>
      <pc:sldChg chg="del">
        <pc:chgData name="Dennis, Andrea (ASD-S)" userId="e94956a2-635d-4015-a577-e2cd37c3b3e1" providerId="ADAL" clId="{3467E755-4CD7-4387-9374-3556CC5D75AA}" dt="2023-10-13T17:56:40.765" v="29" actId="2696"/>
        <pc:sldMkLst>
          <pc:docMk/>
          <pc:sldMk cId="969028943" sldId="302"/>
        </pc:sldMkLst>
      </pc:sldChg>
      <pc:sldChg chg="addSp delSp modSp add del mod setBg delDesignElem">
        <pc:chgData name="Dennis, Andrea (ASD-S)" userId="e94956a2-635d-4015-a577-e2cd37c3b3e1" providerId="ADAL" clId="{3467E755-4CD7-4387-9374-3556CC5D75AA}" dt="2023-10-13T18:18:55.855" v="611"/>
        <pc:sldMkLst>
          <pc:docMk/>
          <pc:sldMk cId="3727450447" sldId="302"/>
        </pc:sldMkLst>
        <pc:spChg chg="mod">
          <ac:chgData name="Dennis, Andrea (ASD-S)" userId="e94956a2-635d-4015-a577-e2cd37c3b3e1" providerId="ADAL" clId="{3467E755-4CD7-4387-9374-3556CC5D75AA}" dt="2023-10-13T18:18:55.741" v="610"/>
          <ac:spMkLst>
            <pc:docMk/>
            <pc:sldMk cId="3727450447" sldId="302"/>
            <ac:spMk id="4" creationId="{2CA8D8BB-E252-424E-7774-EE788FB7722B}"/>
          </ac:spMkLst>
        </pc:spChg>
        <pc:spChg chg="add del">
          <ac:chgData name="Dennis, Andrea (ASD-S)" userId="e94956a2-635d-4015-a577-e2cd37c3b3e1" providerId="ADAL" clId="{3467E755-4CD7-4387-9374-3556CC5D75AA}" dt="2023-10-13T18:18:55.741" v="610"/>
          <ac:spMkLst>
            <pc:docMk/>
            <pc:sldMk cId="3727450447" sldId="302"/>
            <ac:spMk id="20" creationId="{2B97F24A-32CE-4C1C-A50D-3016B394DCFB}"/>
          </ac:spMkLst>
        </pc:spChg>
        <pc:spChg chg="add del">
          <ac:chgData name="Dennis, Andrea (ASD-S)" userId="e94956a2-635d-4015-a577-e2cd37c3b3e1" providerId="ADAL" clId="{3467E755-4CD7-4387-9374-3556CC5D75AA}" dt="2023-10-13T18:18:55.741" v="610"/>
          <ac:spMkLst>
            <pc:docMk/>
            <pc:sldMk cId="3727450447" sldId="302"/>
            <ac:spMk id="22" creationId="{6357EC4F-235E-4222-A36F-C7878ACE37F2}"/>
          </ac:spMkLst>
        </pc:spChg>
      </pc:sldChg>
      <pc:sldChg chg="del">
        <pc:chgData name="Dennis, Andrea (ASD-S)" userId="e94956a2-635d-4015-a577-e2cd37c3b3e1" providerId="ADAL" clId="{3467E755-4CD7-4387-9374-3556CC5D75AA}" dt="2023-10-13T17:56:22.684" v="27" actId="47"/>
        <pc:sldMkLst>
          <pc:docMk/>
          <pc:sldMk cId="3313491182" sldId="303"/>
        </pc:sldMkLst>
      </pc:sldChg>
      <pc:sldChg chg="del">
        <pc:chgData name="Dennis, Andrea (ASD-S)" userId="e94956a2-635d-4015-a577-e2cd37c3b3e1" providerId="ADAL" clId="{3467E755-4CD7-4387-9374-3556CC5D75AA}" dt="2023-10-13T17:56:27.883" v="28" actId="47"/>
        <pc:sldMkLst>
          <pc:docMk/>
          <pc:sldMk cId="2708600713" sldId="304"/>
        </pc:sldMkLst>
      </pc:sldChg>
      <pc:sldMasterChg chg="del delSldLayout">
        <pc:chgData name="Dennis, Andrea (ASD-S)" userId="e94956a2-635d-4015-a577-e2cd37c3b3e1" providerId="ADAL" clId="{3467E755-4CD7-4387-9374-3556CC5D75AA}" dt="2023-10-13T17:56:27.883" v="28" actId="47"/>
        <pc:sldMasterMkLst>
          <pc:docMk/>
          <pc:sldMasterMk cId="2751051235" sldId="2147483855"/>
        </pc:sldMasterMkLst>
        <pc:sldLayoutChg chg="del">
          <pc:chgData name="Dennis, Andrea (ASD-S)" userId="e94956a2-635d-4015-a577-e2cd37c3b3e1" providerId="ADAL" clId="{3467E755-4CD7-4387-9374-3556CC5D75AA}" dt="2023-10-13T17:56:27.883" v="28" actId="47"/>
          <pc:sldLayoutMkLst>
            <pc:docMk/>
            <pc:sldMasterMk cId="2751051235" sldId="2147483855"/>
            <pc:sldLayoutMk cId="4221739569" sldId="2147483856"/>
          </pc:sldLayoutMkLst>
        </pc:sldLayoutChg>
        <pc:sldLayoutChg chg="del">
          <pc:chgData name="Dennis, Andrea (ASD-S)" userId="e94956a2-635d-4015-a577-e2cd37c3b3e1" providerId="ADAL" clId="{3467E755-4CD7-4387-9374-3556CC5D75AA}" dt="2023-10-13T17:56:27.883" v="28" actId="47"/>
          <pc:sldLayoutMkLst>
            <pc:docMk/>
            <pc:sldMasterMk cId="2751051235" sldId="2147483855"/>
            <pc:sldLayoutMk cId="2653631642" sldId="2147483857"/>
          </pc:sldLayoutMkLst>
        </pc:sldLayoutChg>
        <pc:sldLayoutChg chg="del">
          <pc:chgData name="Dennis, Andrea (ASD-S)" userId="e94956a2-635d-4015-a577-e2cd37c3b3e1" providerId="ADAL" clId="{3467E755-4CD7-4387-9374-3556CC5D75AA}" dt="2023-10-13T17:56:27.883" v="28" actId="47"/>
          <pc:sldLayoutMkLst>
            <pc:docMk/>
            <pc:sldMasterMk cId="2751051235" sldId="2147483855"/>
            <pc:sldLayoutMk cId="1153281671" sldId="2147483858"/>
          </pc:sldLayoutMkLst>
        </pc:sldLayoutChg>
        <pc:sldLayoutChg chg="del">
          <pc:chgData name="Dennis, Andrea (ASD-S)" userId="e94956a2-635d-4015-a577-e2cd37c3b3e1" providerId="ADAL" clId="{3467E755-4CD7-4387-9374-3556CC5D75AA}" dt="2023-10-13T17:56:27.883" v="28" actId="47"/>
          <pc:sldLayoutMkLst>
            <pc:docMk/>
            <pc:sldMasterMk cId="2751051235" sldId="2147483855"/>
            <pc:sldLayoutMk cId="3682137345" sldId="2147483859"/>
          </pc:sldLayoutMkLst>
        </pc:sldLayoutChg>
        <pc:sldLayoutChg chg="del">
          <pc:chgData name="Dennis, Andrea (ASD-S)" userId="e94956a2-635d-4015-a577-e2cd37c3b3e1" providerId="ADAL" clId="{3467E755-4CD7-4387-9374-3556CC5D75AA}" dt="2023-10-13T17:56:27.883" v="28" actId="47"/>
          <pc:sldLayoutMkLst>
            <pc:docMk/>
            <pc:sldMasterMk cId="2751051235" sldId="2147483855"/>
            <pc:sldLayoutMk cId="3894151112" sldId="2147483860"/>
          </pc:sldLayoutMkLst>
        </pc:sldLayoutChg>
        <pc:sldLayoutChg chg="del">
          <pc:chgData name="Dennis, Andrea (ASD-S)" userId="e94956a2-635d-4015-a577-e2cd37c3b3e1" providerId="ADAL" clId="{3467E755-4CD7-4387-9374-3556CC5D75AA}" dt="2023-10-13T17:56:27.883" v="28" actId="47"/>
          <pc:sldLayoutMkLst>
            <pc:docMk/>
            <pc:sldMasterMk cId="2751051235" sldId="2147483855"/>
            <pc:sldLayoutMk cId="1534609802" sldId="2147483861"/>
          </pc:sldLayoutMkLst>
        </pc:sldLayoutChg>
        <pc:sldLayoutChg chg="del">
          <pc:chgData name="Dennis, Andrea (ASD-S)" userId="e94956a2-635d-4015-a577-e2cd37c3b3e1" providerId="ADAL" clId="{3467E755-4CD7-4387-9374-3556CC5D75AA}" dt="2023-10-13T17:56:27.883" v="28" actId="47"/>
          <pc:sldLayoutMkLst>
            <pc:docMk/>
            <pc:sldMasterMk cId="2751051235" sldId="2147483855"/>
            <pc:sldLayoutMk cId="3877942184" sldId="2147483862"/>
          </pc:sldLayoutMkLst>
        </pc:sldLayoutChg>
        <pc:sldLayoutChg chg="del">
          <pc:chgData name="Dennis, Andrea (ASD-S)" userId="e94956a2-635d-4015-a577-e2cd37c3b3e1" providerId="ADAL" clId="{3467E755-4CD7-4387-9374-3556CC5D75AA}" dt="2023-10-13T17:56:27.883" v="28" actId="47"/>
          <pc:sldLayoutMkLst>
            <pc:docMk/>
            <pc:sldMasterMk cId="2751051235" sldId="2147483855"/>
            <pc:sldLayoutMk cId="3532639461" sldId="2147483863"/>
          </pc:sldLayoutMkLst>
        </pc:sldLayoutChg>
        <pc:sldLayoutChg chg="del">
          <pc:chgData name="Dennis, Andrea (ASD-S)" userId="e94956a2-635d-4015-a577-e2cd37c3b3e1" providerId="ADAL" clId="{3467E755-4CD7-4387-9374-3556CC5D75AA}" dt="2023-10-13T17:56:27.883" v="28" actId="47"/>
          <pc:sldLayoutMkLst>
            <pc:docMk/>
            <pc:sldMasterMk cId="2751051235" sldId="2147483855"/>
            <pc:sldLayoutMk cId="4058566146" sldId="2147483864"/>
          </pc:sldLayoutMkLst>
        </pc:sldLayoutChg>
        <pc:sldLayoutChg chg="del">
          <pc:chgData name="Dennis, Andrea (ASD-S)" userId="e94956a2-635d-4015-a577-e2cd37c3b3e1" providerId="ADAL" clId="{3467E755-4CD7-4387-9374-3556CC5D75AA}" dt="2023-10-13T17:56:27.883" v="28" actId="47"/>
          <pc:sldLayoutMkLst>
            <pc:docMk/>
            <pc:sldMasterMk cId="2751051235" sldId="2147483855"/>
            <pc:sldLayoutMk cId="2850914640" sldId="2147483865"/>
          </pc:sldLayoutMkLst>
        </pc:sldLayoutChg>
        <pc:sldLayoutChg chg="del">
          <pc:chgData name="Dennis, Andrea (ASD-S)" userId="e94956a2-635d-4015-a577-e2cd37c3b3e1" providerId="ADAL" clId="{3467E755-4CD7-4387-9374-3556CC5D75AA}" dt="2023-10-13T17:56:27.883" v="28" actId="47"/>
          <pc:sldLayoutMkLst>
            <pc:docMk/>
            <pc:sldMasterMk cId="2751051235" sldId="2147483855"/>
            <pc:sldLayoutMk cId="201084158" sldId="2147483866"/>
          </pc:sldLayoutMkLst>
        </pc:sldLayoutChg>
      </pc:sldMasterChg>
    </pc:docChg>
  </pc:docChgLst>
  <pc:docChgLst>
    <pc:chgData name="Dennis, Andrea (ASD-S)" userId="S::andrea.dennis@nbed.nb.ca::e94956a2-635d-4015-a577-e2cd37c3b3e1" providerId="AD" clId="Web-{577A7418-1179-4B46-E777-C3E4C0C1834D}"/>
    <pc:docChg chg="addSld modSld sldOrd">
      <pc:chgData name="Dennis, Andrea (ASD-S)" userId="S::andrea.dennis@nbed.nb.ca::e94956a2-635d-4015-a577-e2cd37c3b3e1" providerId="AD" clId="Web-{577A7418-1179-4B46-E777-C3E4C0C1834D}" dt="2023-09-22T18:09:41.427" v="217" actId="1076"/>
      <pc:docMkLst>
        <pc:docMk/>
      </pc:docMkLst>
      <pc:sldChg chg="modSp">
        <pc:chgData name="Dennis, Andrea (ASD-S)" userId="S::andrea.dennis@nbed.nb.ca::e94956a2-635d-4015-a577-e2cd37c3b3e1" providerId="AD" clId="Web-{577A7418-1179-4B46-E777-C3E4C0C1834D}" dt="2023-09-22T18:09:41.427" v="217" actId="1076"/>
        <pc:sldMkLst>
          <pc:docMk/>
          <pc:sldMk cId="875609225" sldId="265"/>
        </pc:sldMkLst>
        <pc:spChg chg="mod">
          <ac:chgData name="Dennis, Andrea (ASD-S)" userId="S::andrea.dennis@nbed.nb.ca::e94956a2-635d-4015-a577-e2cd37c3b3e1" providerId="AD" clId="Web-{577A7418-1179-4B46-E777-C3E4C0C1834D}" dt="2023-09-22T17:39:24.845" v="154" actId="20577"/>
          <ac:spMkLst>
            <pc:docMk/>
            <pc:sldMk cId="875609225" sldId="265"/>
            <ac:spMk id="4" creationId="{54D2BC26-CB9E-4B1E-A189-7DB32A953C38}"/>
          </ac:spMkLst>
        </pc:spChg>
        <pc:picChg chg="mod">
          <ac:chgData name="Dennis, Andrea (ASD-S)" userId="S::andrea.dennis@nbed.nb.ca::e94956a2-635d-4015-a577-e2cd37c3b3e1" providerId="AD" clId="Web-{577A7418-1179-4B46-E777-C3E4C0C1834D}" dt="2023-09-22T18:09:41.427" v="217" actId="1076"/>
          <ac:picMkLst>
            <pc:docMk/>
            <pc:sldMk cId="875609225" sldId="265"/>
            <ac:picMk id="3074" creationId="{938CB88C-32DA-4901-9AD8-0EE228D77978}"/>
          </ac:picMkLst>
        </pc:picChg>
      </pc:sldChg>
      <pc:sldChg chg="addSp delSp modSp mod ord setBg">
        <pc:chgData name="Dennis, Andrea (ASD-S)" userId="S::andrea.dennis@nbed.nb.ca::e94956a2-635d-4015-a577-e2cd37c3b3e1" providerId="AD" clId="Web-{577A7418-1179-4B46-E777-C3E4C0C1834D}" dt="2023-09-22T16:53:28.535" v="36"/>
        <pc:sldMkLst>
          <pc:docMk/>
          <pc:sldMk cId="2337690749" sldId="269"/>
        </pc:sldMkLst>
        <pc:spChg chg="mod">
          <ac:chgData name="Dennis, Andrea (ASD-S)" userId="S::andrea.dennis@nbed.nb.ca::e94956a2-635d-4015-a577-e2cd37c3b3e1" providerId="AD" clId="Web-{577A7418-1179-4B46-E777-C3E4C0C1834D}" dt="2023-09-22T16:34:11.920" v="18"/>
          <ac:spMkLst>
            <pc:docMk/>
            <pc:sldMk cId="2337690749" sldId="269"/>
            <ac:spMk id="2" creationId="{6A00CCF3-8131-48A6-8720-23054D5F0D56}"/>
          </ac:spMkLst>
        </pc:spChg>
        <pc:spChg chg="del">
          <ac:chgData name="Dennis, Andrea (ASD-S)" userId="S::andrea.dennis@nbed.nb.ca::e94956a2-635d-4015-a577-e2cd37c3b3e1" providerId="AD" clId="Web-{577A7418-1179-4B46-E777-C3E4C0C1834D}" dt="2023-09-22T16:33:54.795" v="16"/>
          <ac:spMkLst>
            <pc:docMk/>
            <pc:sldMk cId="2337690749" sldId="269"/>
            <ac:spMk id="3" creationId="{105E2CC0-B32F-10DD-A72E-516436167977}"/>
          </ac:spMkLst>
        </pc:spChg>
        <pc:spChg chg="mod ord">
          <ac:chgData name="Dennis, Andrea (ASD-S)" userId="S::andrea.dennis@nbed.nb.ca::e94956a2-635d-4015-a577-e2cd37c3b3e1" providerId="AD" clId="Web-{577A7418-1179-4B46-E777-C3E4C0C1834D}" dt="2023-09-22T16:53:08.519" v="33" actId="20577"/>
          <ac:spMkLst>
            <pc:docMk/>
            <pc:sldMk cId="2337690749" sldId="269"/>
            <ac:spMk id="4" creationId="{54D2BC26-CB9E-4B1E-A189-7DB32A953C38}"/>
          </ac:spMkLst>
        </pc:spChg>
        <pc:spChg chg="add del mod">
          <ac:chgData name="Dennis, Andrea (ASD-S)" userId="S::andrea.dennis@nbed.nb.ca::e94956a2-635d-4015-a577-e2cd37c3b3e1" providerId="AD" clId="Web-{577A7418-1179-4B46-E777-C3E4C0C1834D}" dt="2023-09-22T16:33:58.810" v="17"/>
          <ac:spMkLst>
            <pc:docMk/>
            <pc:sldMk cId="2337690749" sldId="269"/>
            <ac:spMk id="6" creationId="{22DEEEB6-8CF5-FFAD-3A76-AA6F1A44909A}"/>
          </ac:spMkLst>
        </pc:spChg>
        <pc:spChg chg="add">
          <ac:chgData name="Dennis, Andrea (ASD-S)" userId="S::andrea.dennis@nbed.nb.ca::e94956a2-635d-4015-a577-e2cd37c3b3e1" providerId="AD" clId="Web-{577A7418-1179-4B46-E777-C3E4C0C1834D}" dt="2023-09-22T16:34:11.920" v="18"/>
          <ac:spMkLst>
            <pc:docMk/>
            <pc:sldMk cId="2337690749" sldId="269"/>
            <ac:spMk id="23" creationId="{59647F54-801D-44AB-8284-EDDFF7763139}"/>
          </ac:spMkLst>
        </pc:spChg>
        <pc:grpChg chg="add">
          <ac:chgData name="Dennis, Andrea (ASD-S)" userId="S::andrea.dennis@nbed.nb.ca::e94956a2-635d-4015-a577-e2cd37c3b3e1" providerId="AD" clId="Web-{577A7418-1179-4B46-E777-C3E4C0C1834D}" dt="2023-09-22T16:34:11.920" v="18"/>
          <ac:grpSpMkLst>
            <pc:docMk/>
            <pc:sldMk cId="2337690749" sldId="269"/>
            <ac:grpSpMk id="12" creationId="{FAEF28A3-012D-4640-B8B8-1EF6EAF7233B}"/>
          </ac:grpSpMkLst>
        </pc:grpChg>
        <pc:picChg chg="add mod ord">
          <ac:chgData name="Dennis, Andrea (ASD-S)" userId="S::andrea.dennis@nbed.nb.ca::e94956a2-635d-4015-a577-e2cd37c3b3e1" providerId="AD" clId="Web-{577A7418-1179-4B46-E777-C3E4C0C1834D}" dt="2023-09-22T16:34:11.920" v="18"/>
          <ac:picMkLst>
            <pc:docMk/>
            <pc:sldMk cId="2337690749" sldId="269"/>
            <ac:picMk id="7" creationId="{8AF135B8-9CA2-858B-C231-07F592EED194}"/>
          </ac:picMkLst>
        </pc:picChg>
        <pc:picChg chg="del">
          <ac:chgData name="Dennis, Andrea (ASD-S)" userId="S::andrea.dennis@nbed.nb.ca::e94956a2-635d-4015-a577-e2cd37c3b3e1" providerId="AD" clId="Web-{577A7418-1179-4B46-E777-C3E4C0C1834D}" dt="2023-09-22T16:33:54.795" v="16"/>
          <ac:picMkLst>
            <pc:docMk/>
            <pc:sldMk cId="2337690749" sldId="269"/>
            <ac:picMk id="3074" creationId="{E52C85B3-557B-412E-B9F1-42304EBD4DDD}"/>
          </ac:picMkLst>
        </pc:picChg>
      </pc:sldChg>
      <pc:sldChg chg="ord">
        <pc:chgData name="Dennis, Andrea (ASD-S)" userId="S::andrea.dennis@nbed.nb.ca::e94956a2-635d-4015-a577-e2cd37c3b3e1" providerId="AD" clId="Web-{577A7418-1179-4B46-E777-C3E4C0C1834D}" dt="2023-09-22T16:53:23.191" v="35"/>
        <pc:sldMkLst>
          <pc:docMk/>
          <pc:sldMk cId="3522450579" sldId="272"/>
        </pc:sldMkLst>
      </pc:sldChg>
      <pc:sldChg chg="addSp delSp modSp mod ord setBg">
        <pc:chgData name="Dennis, Andrea (ASD-S)" userId="S::andrea.dennis@nbed.nb.ca::e94956a2-635d-4015-a577-e2cd37c3b3e1" providerId="AD" clId="Web-{577A7418-1179-4B46-E777-C3E4C0C1834D}" dt="2023-09-22T17:01:18.481" v="140" actId="1076"/>
        <pc:sldMkLst>
          <pc:docMk/>
          <pc:sldMk cId="3445074987" sldId="275"/>
        </pc:sldMkLst>
        <pc:spChg chg="del mod">
          <ac:chgData name="Dennis, Andrea (ASD-S)" userId="S::andrea.dennis@nbed.nb.ca::e94956a2-635d-4015-a577-e2cd37c3b3e1" providerId="AD" clId="Web-{577A7418-1179-4B46-E777-C3E4C0C1834D}" dt="2023-09-22T17:00:41.589" v="131"/>
          <ac:spMkLst>
            <pc:docMk/>
            <pc:sldMk cId="3445074987" sldId="275"/>
            <ac:spMk id="2" creationId="{B309E21A-CE1B-60B0-B1D5-54D759CBD448}"/>
          </ac:spMkLst>
        </pc:spChg>
        <pc:spChg chg="mod">
          <ac:chgData name="Dennis, Andrea (ASD-S)" userId="S::andrea.dennis@nbed.nb.ca::e94956a2-635d-4015-a577-e2cd37c3b3e1" providerId="AD" clId="Web-{577A7418-1179-4B46-E777-C3E4C0C1834D}" dt="2023-09-22T17:01:18.481" v="140" actId="1076"/>
          <ac:spMkLst>
            <pc:docMk/>
            <pc:sldMk cId="3445074987" sldId="275"/>
            <ac:spMk id="3" creationId="{F84F37FD-F8D9-682E-A495-CD9C4C0909D6}"/>
          </ac:spMkLst>
        </pc:spChg>
        <pc:spChg chg="mod">
          <ac:chgData name="Dennis, Andrea (ASD-S)" userId="S::andrea.dennis@nbed.nb.ca::e94956a2-635d-4015-a577-e2cd37c3b3e1" providerId="AD" clId="Web-{577A7418-1179-4B46-E777-C3E4C0C1834D}" dt="2023-09-22T17:00:32.949" v="130"/>
          <ac:spMkLst>
            <pc:docMk/>
            <pc:sldMk cId="3445074987" sldId="275"/>
            <ac:spMk id="4" creationId="{4A3B1963-E491-0B73-34B9-4C27202B852E}"/>
          </ac:spMkLst>
        </pc:spChg>
        <pc:spChg chg="add mod">
          <ac:chgData name="Dennis, Andrea (ASD-S)" userId="S::andrea.dennis@nbed.nb.ca::e94956a2-635d-4015-a577-e2cd37c3b3e1" providerId="AD" clId="Web-{577A7418-1179-4B46-E777-C3E4C0C1834D}" dt="2023-09-22T17:00:41.589" v="131"/>
          <ac:spMkLst>
            <pc:docMk/>
            <pc:sldMk cId="3445074987" sldId="275"/>
            <ac:spMk id="7" creationId="{804631E8-DBC5-5617-BD21-475E15CCF0E6}"/>
          </ac:spMkLst>
        </pc:spChg>
        <pc:spChg chg="add">
          <ac:chgData name="Dennis, Andrea (ASD-S)" userId="S::andrea.dennis@nbed.nb.ca::e94956a2-635d-4015-a577-e2cd37c3b3e1" providerId="AD" clId="Web-{577A7418-1179-4B46-E777-C3E4C0C1834D}" dt="2023-09-22T17:00:32.949" v="130"/>
          <ac:spMkLst>
            <pc:docMk/>
            <pc:sldMk cId="3445074987" sldId="275"/>
            <ac:spMk id="15" creationId="{B8144315-1C5A-4185-A952-25D98D303D46}"/>
          </ac:spMkLst>
        </pc:spChg>
        <pc:grpChg chg="add">
          <ac:chgData name="Dennis, Andrea (ASD-S)" userId="S::andrea.dennis@nbed.nb.ca::e94956a2-635d-4015-a577-e2cd37c3b3e1" providerId="AD" clId="Web-{577A7418-1179-4B46-E777-C3E4C0C1834D}" dt="2023-09-22T17:00:32.949" v="130"/>
          <ac:grpSpMkLst>
            <pc:docMk/>
            <pc:sldMk cId="3445074987" sldId="275"/>
            <ac:grpSpMk id="11" creationId="{4091D54B-59AB-4A5E-8E9E-0421BD66D4FB}"/>
          </ac:grpSpMkLst>
        </pc:grpChg>
        <pc:grpChg chg="add">
          <ac:chgData name="Dennis, Andrea (ASD-S)" userId="S::andrea.dennis@nbed.nb.ca::e94956a2-635d-4015-a577-e2cd37c3b3e1" providerId="AD" clId="Web-{577A7418-1179-4B46-E777-C3E4C0C1834D}" dt="2023-09-22T17:00:32.949" v="130"/>
          <ac:grpSpMkLst>
            <pc:docMk/>
            <pc:sldMk cId="3445074987" sldId="275"/>
            <ac:grpSpMk id="17" creationId="{25A657F0-42F3-40D3-BC75-7DA1F5C6A225}"/>
          </ac:grpSpMkLst>
        </pc:grpChg>
        <pc:picChg chg="mod">
          <ac:chgData name="Dennis, Andrea (ASD-S)" userId="S::andrea.dennis@nbed.nb.ca::e94956a2-635d-4015-a577-e2cd37c3b3e1" providerId="AD" clId="Web-{577A7418-1179-4B46-E777-C3E4C0C1834D}" dt="2023-09-22T17:00:32.949" v="130"/>
          <ac:picMkLst>
            <pc:docMk/>
            <pc:sldMk cId="3445074987" sldId="275"/>
            <ac:picMk id="6" creationId="{D8306F08-E838-4796-49F3-4D4B89256959}"/>
          </ac:picMkLst>
        </pc:picChg>
      </pc:sldChg>
      <pc:sldChg chg="modSp">
        <pc:chgData name="Dennis, Andrea (ASD-S)" userId="S::andrea.dennis@nbed.nb.ca::e94956a2-635d-4015-a577-e2cd37c3b3e1" providerId="AD" clId="Web-{577A7418-1179-4B46-E777-C3E4C0C1834D}" dt="2023-09-22T17:42:52.129" v="205" actId="20577"/>
        <pc:sldMkLst>
          <pc:docMk/>
          <pc:sldMk cId="3588682219" sldId="277"/>
        </pc:sldMkLst>
        <pc:spChg chg="mod">
          <ac:chgData name="Dennis, Andrea (ASD-S)" userId="S::andrea.dennis@nbed.nb.ca::e94956a2-635d-4015-a577-e2cd37c3b3e1" providerId="AD" clId="Web-{577A7418-1179-4B46-E777-C3E4C0C1834D}" dt="2023-09-22T17:42:52.129" v="205" actId="20577"/>
          <ac:spMkLst>
            <pc:docMk/>
            <pc:sldMk cId="3588682219" sldId="277"/>
            <ac:spMk id="3" creationId="{9CC513BD-A096-836F-3458-3896C2FE9ED5}"/>
          </ac:spMkLst>
        </pc:spChg>
      </pc:sldChg>
      <pc:sldChg chg="modSp">
        <pc:chgData name="Dennis, Andrea (ASD-S)" userId="S::andrea.dennis@nbed.nb.ca::e94956a2-635d-4015-a577-e2cd37c3b3e1" providerId="AD" clId="Web-{577A7418-1179-4B46-E777-C3E4C0C1834D}" dt="2023-09-22T17:42:46.879" v="204" actId="20577"/>
        <pc:sldMkLst>
          <pc:docMk/>
          <pc:sldMk cId="1666629001" sldId="278"/>
        </pc:sldMkLst>
        <pc:spChg chg="mod">
          <ac:chgData name="Dennis, Andrea (ASD-S)" userId="S::andrea.dennis@nbed.nb.ca::e94956a2-635d-4015-a577-e2cd37c3b3e1" providerId="AD" clId="Web-{577A7418-1179-4B46-E777-C3E4C0C1834D}" dt="2023-09-22T17:42:46.879" v="204" actId="20577"/>
          <ac:spMkLst>
            <pc:docMk/>
            <pc:sldMk cId="1666629001" sldId="278"/>
            <ac:spMk id="3" creationId="{5B58F715-4FC6-11A2-BB3C-1392A36564E3}"/>
          </ac:spMkLst>
        </pc:spChg>
      </pc:sldChg>
      <pc:sldChg chg="modSp">
        <pc:chgData name="Dennis, Andrea (ASD-S)" userId="S::andrea.dennis@nbed.nb.ca::e94956a2-635d-4015-a577-e2cd37c3b3e1" providerId="AD" clId="Web-{577A7418-1179-4B46-E777-C3E4C0C1834D}" dt="2023-09-22T17:42:31.222" v="201" actId="14100"/>
        <pc:sldMkLst>
          <pc:docMk/>
          <pc:sldMk cId="454901867" sldId="281"/>
        </pc:sldMkLst>
        <pc:spChg chg="mod">
          <ac:chgData name="Dennis, Andrea (ASD-S)" userId="S::andrea.dennis@nbed.nb.ca::e94956a2-635d-4015-a577-e2cd37c3b3e1" providerId="AD" clId="Web-{577A7418-1179-4B46-E777-C3E4C0C1834D}" dt="2023-09-22T17:42:31.222" v="201" actId="14100"/>
          <ac:spMkLst>
            <pc:docMk/>
            <pc:sldMk cId="454901867" sldId="281"/>
            <ac:spMk id="3" creationId="{2377D9BD-306F-12BD-8A21-A77DFDB9FF9C}"/>
          </ac:spMkLst>
        </pc:spChg>
      </pc:sldChg>
      <pc:sldChg chg="addSp delSp modSp">
        <pc:chgData name="Dennis, Andrea (ASD-S)" userId="S::andrea.dennis@nbed.nb.ca::e94956a2-635d-4015-a577-e2cd37c3b3e1" providerId="AD" clId="Web-{577A7418-1179-4B46-E777-C3E4C0C1834D}" dt="2023-09-22T18:08:18.660" v="215" actId="1076"/>
        <pc:sldMkLst>
          <pc:docMk/>
          <pc:sldMk cId="9247005" sldId="282"/>
        </pc:sldMkLst>
        <pc:spChg chg="mod">
          <ac:chgData name="Dennis, Andrea (ASD-S)" userId="S::andrea.dennis@nbed.nb.ca::e94956a2-635d-4015-a577-e2cd37c3b3e1" providerId="AD" clId="Web-{577A7418-1179-4B46-E777-C3E4C0C1834D}" dt="2023-09-22T18:08:03.925" v="207" actId="20577"/>
          <ac:spMkLst>
            <pc:docMk/>
            <pc:sldMk cId="9247005" sldId="282"/>
            <ac:spMk id="2" creationId="{6D10FE73-68DD-3F3F-07AA-8DC01AE45316}"/>
          </ac:spMkLst>
        </pc:spChg>
        <pc:spChg chg="add mod">
          <ac:chgData name="Dennis, Andrea (ASD-S)" userId="S::andrea.dennis@nbed.nb.ca::e94956a2-635d-4015-a577-e2cd37c3b3e1" providerId="AD" clId="Web-{577A7418-1179-4B46-E777-C3E4C0C1834D}" dt="2023-09-22T18:08:18.660" v="215" actId="1076"/>
          <ac:spMkLst>
            <pc:docMk/>
            <pc:sldMk cId="9247005" sldId="282"/>
            <ac:spMk id="3" creationId="{7E6D7DA0-213E-EDDF-6C38-75ECDA773FC9}"/>
          </ac:spMkLst>
        </pc:spChg>
        <pc:spChg chg="del mod">
          <ac:chgData name="Dennis, Andrea (ASD-S)" userId="S::andrea.dennis@nbed.nb.ca::e94956a2-635d-4015-a577-e2cd37c3b3e1" providerId="AD" clId="Web-{577A7418-1179-4B46-E777-C3E4C0C1834D}" dt="2023-09-22T17:41:10.221" v="192"/>
          <ac:spMkLst>
            <pc:docMk/>
            <pc:sldMk cId="9247005" sldId="282"/>
            <ac:spMk id="3" creationId="{E160E092-6A3E-A363-06C5-4A56027D8325}"/>
          </ac:spMkLst>
        </pc:spChg>
        <pc:picChg chg="add del mod">
          <ac:chgData name="Dennis, Andrea (ASD-S)" userId="S::andrea.dennis@nbed.nb.ca::e94956a2-635d-4015-a577-e2cd37c3b3e1" providerId="AD" clId="Web-{577A7418-1179-4B46-E777-C3E4C0C1834D}" dt="2023-09-22T18:07:58.769" v="206"/>
          <ac:picMkLst>
            <pc:docMk/>
            <pc:sldMk cId="9247005" sldId="282"/>
            <ac:picMk id="4" creationId="{24CDB3E8-D573-DB83-C9DD-3D158C49A17F}"/>
          </ac:picMkLst>
        </pc:picChg>
      </pc:sldChg>
      <pc:sldChg chg="modSp">
        <pc:chgData name="Dennis, Andrea (ASD-S)" userId="S::andrea.dennis@nbed.nb.ca::e94956a2-635d-4015-a577-e2cd37c3b3e1" providerId="AD" clId="Web-{577A7418-1179-4B46-E777-C3E4C0C1834D}" dt="2023-09-22T17:02:08.716" v="142" actId="20577"/>
        <pc:sldMkLst>
          <pc:docMk/>
          <pc:sldMk cId="2947390260" sldId="284"/>
        </pc:sldMkLst>
        <pc:spChg chg="mod">
          <ac:chgData name="Dennis, Andrea (ASD-S)" userId="S::andrea.dennis@nbed.nb.ca::e94956a2-635d-4015-a577-e2cd37c3b3e1" providerId="AD" clId="Web-{577A7418-1179-4B46-E777-C3E4C0C1834D}" dt="2023-09-22T17:02:08.716" v="142" actId="20577"/>
          <ac:spMkLst>
            <pc:docMk/>
            <pc:sldMk cId="2947390260" sldId="284"/>
            <ac:spMk id="4" creationId="{336F5C28-8A18-F056-6AC1-F01683ED3667}"/>
          </ac:spMkLst>
        </pc:spChg>
      </pc:sldChg>
      <pc:sldChg chg="addSp modSp">
        <pc:chgData name="Dennis, Andrea (ASD-S)" userId="S::andrea.dennis@nbed.nb.ca::e94956a2-635d-4015-a577-e2cd37c3b3e1" providerId="AD" clId="Web-{577A7418-1179-4B46-E777-C3E4C0C1834D}" dt="2023-09-22T16:53:12.550" v="34" actId="20577"/>
        <pc:sldMkLst>
          <pc:docMk/>
          <pc:sldMk cId="837345350" sldId="285"/>
        </pc:sldMkLst>
        <pc:spChg chg="mod">
          <ac:chgData name="Dennis, Andrea (ASD-S)" userId="S::andrea.dennis@nbed.nb.ca::e94956a2-635d-4015-a577-e2cd37c3b3e1" providerId="AD" clId="Web-{577A7418-1179-4B46-E777-C3E4C0C1834D}" dt="2023-09-22T16:53:12.550" v="34" actId="20577"/>
          <ac:spMkLst>
            <pc:docMk/>
            <pc:sldMk cId="837345350" sldId="285"/>
            <ac:spMk id="2" creationId="{69E492DE-8EB9-73FD-72C5-FF4479E1FED3}"/>
          </ac:spMkLst>
        </pc:spChg>
        <pc:spChg chg="mod">
          <ac:chgData name="Dennis, Andrea (ASD-S)" userId="S::andrea.dennis@nbed.nb.ca::e94956a2-635d-4015-a577-e2cd37c3b3e1" providerId="AD" clId="Web-{577A7418-1179-4B46-E777-C3E4C0C1834D}" dt="2023-09-22T16:32:18.309" v="5" actId="14100"/>
          <ac:spMkLst>
            <pc:docMk/>
            <pc:sldMk cId="837345350" sldId="285"/>
            <ac:spMk id="3" creationId="{CC0119AF-EB57-4B49-DE65-C094E971F48A}"/>
          </ac:spMkLst>
        </pc:spChg>
        <pc:spChg chg="add mod">
          <ac:chgData name="Dennis, Andrea (ASD-S)" userId="S::andrea.dennis@nbed.nb.ca::e94956a2-635d-4015-a577-e2cd37c3b3e1" providerId="AD" clId="Web-{577A7418-1179-4B46-E777-C3E4C0C1834D}" dt="2023-09-22T16:32:52.590" v="14" actId="1076"/>
          <ac:spMkLst>
            <pc:docMk/>
            <pc:sldMk cId="837345350" sldId="285"/>
            <ac:spMk id="23" creationId="{8C8D8EB5-935F-793B-2B0C-28AFCF7D5037}"/>
          </ac:spMkLst>
        </pc:spChg>
      </pc:sldChg>
      <pc:sldChg chg="modSp">
        <pc:chgData name="Dennis, Andrea (ASD-S)" userId="S::andrea.dennis@nbed.nb.ca::e94956a2-635d-4015-a577-e2cd37c3b3e1" providerId="AD" clId="Web-{577A7418-1179-4B46-E777-C3E4C0C1834D}" dt="2023-09-22T17:38:52.860" v="147" actId="20577"/>
        <pc:sldMkLst>
          <pc:docMk/>
          <pc:sldMk cId="3495077007" sldId="286"/>
        </pc:sldMkLst>
        <pc:spChg chg="mod">
          <ac:chgData name="Dennis, Andrea (ASD-S)" userId="S::andrea.dennis@nbed.nb.ca::e94956a2-635d-4015-a577-e2cd37c3b3e1" providerId="AD" clId="Web-{577A7418-1179-4B46-E777-C3E4C0C1834D}" dt="2023-09-22T17:38:52.860" v="147" actId="20577"/>
          <ac:spMkLst>
            <pc:docMk/>
            <pc:sldMk cId="3495077007" sldId="286"/>
            <ac:spMk id="4" creationId="{9E1644C0-D333-8B3C-8139-9823C42F3B32}"/>
          </ac:spMkLst>
        </pc:spChg>
      </pc:sldChg>
      <pc:sldChg chg="addSp modSp new ord">
        <pc:chgData name="Dennis, Andrea (ASD-S)" userId="S::andrea.dennis@nbed.nb.ca::e94956a2-635d-4015-a577-e2cd37c3b3e1" providerId="AD" clId="Web-{577A7418-1179-4B46-E777-C3E4C0C1834D}" dt="2023-09-22T16:59:43.838" v="127"/>
        <pc:sldMkLst>
          <pc:docMk/>
          <pc:sldMk cId="3751418758" sldId="287"/>
        </pc:sldMkLst>
        <pc:spChg chg="mod">
          <ac:chgData name="Dennis, Andrea (ASD-S)" userId="S::andrea.dennis@nbed.nb.ca::e94956a2-635d-4015-a577-e2cd37c3b3e1" providerId="AD" clId="Web-{577A7418-1179-4B46-E777-C3E4C0C1834D}" dt="2023-09-22T16:54:00.223" v="43" actId="1076"/>
          <ac:spMkLst>
            <pc:docMk/>
            <pc:sldMk cId="3751418758" sldId="287"/>
            <ac:spMk id="2" creationId="{05015B46-C310-714E-E0F9-B80EDF6E6167}"/>
          </ac:spMkLst>
        </pc:spChg>
        <pc:spChg chg="mod">
          <ac:chgData name="Dennis, Andrea (ASD-S)" userId="S::andrea.dennis@nbed.nb.ca::e94956a2-635d-4015-a577-e2cd37c3b3e1" providerId="AD" clId="Web-{577A7418-1179-4B46-E777-C3E4C0C1834D}" dt="2023-09-22T16:55:59.569" v="107" actId="20577"/>
          <ac:spMkLst>
            <pc:docMk/>
            <pc:sldMk cId="3751418758" sldId="287"/>
            <ac:spMk id="3" creationId="{2B8BD6EC-1D4C-AA88-3BB2-67367D42F0EA}"/>
          </ac:spMkLst>
        </pc:spChg>
        <pc:picChg chg="add mod">
          <ac:chgData name="Dennis, Andrea (ASD-S)" userId="S::andrea.dennis@nbed.nb.ca::e94956a2-635d-4015-a577-e2cd37c3b3e1" providerId="AD" clId="Web-{577A7418-1179-4B46-E777-C3E4C0C1834D}" dt="2023-09-22T16:58:11.305" v="112" actId="1076"/>
          <ac:picMkLst>
            <pc:docMk/>
            <pc:sldMk cId="3751418758" sldId="287"/>
            <ac:picMk id="4" creationId="{92B96EF2-19CD-2764-214A-617514BB9A70}"/>
          </ac:picMkLst>
        </pc:picChg>
      </pc:sldChg>
      <pc:sldChg chg="addSp delSp modSp new mod setBg">
        <pc:chgData name="Dennis, Andrea (ASD-S)" userId="S::andrea.dennis@nbed.nb.ca::e94956a2-635d-4015-a577-e2cd37c3b3e1" providerId="AD" clId="Web-{577A7418-1179-4B46-E777-C3E4C0C1834D}" dt="2023-09-22T17:03:50.905" v="145"/>
        <pc:sldMkLst>
          <pc:docMk/>
          <pc:sldMk cId="3438363936" sldId="288"/>
        </pc:sldMkLst>
        <pc:spChg chg="del">
          <ac:chgData name="Dennis, Andrea (ASD-S)" userId="S::andrea.dennis@nbed.nb.ca::e94956a2-635d-4015-a577-e2cd37c3b3e1" providerId="AD" clId="Web-{577A7418-1179-4B46-E777-C3E4C0C1834D}" dt="2023-09-22T17:03:50.905" v="145"/>
          <ac:spMkLst>
            <pc:docMk/>
            <pc:sldMk cId="3438363936" sldId="288"/>
            <ac:spMk id="2" creationId="{69217875-DC63-AEE5-4F42-AB5AE3D355BD}"/>
          </ac:spMkLst>
        </pc:spChg>
        <pc:spChg chg="del">
          <ac:chgData name="Dennis, Andrea (ASD-S)" userId="S::andrea.dennis@nbed.nb.ca::e94956a2-635d-4015-a577-e2cd37c3b3e1" providerId="AD" clId="Web-{577A7418-1179-4B46-E777-C3E4C0C1834D}" dt="2023-09-22T17:03:47.671" v="144"/>
          <ac:spMkLst>
            <pc:docMk/>
            <pc:sldMk cId="3438363936" sldId="288"/>
            <ac:spMk id="3" creationId="{0C261AC5-8376-0731-1C56-33E766B999F9}"/>
          </ac:spMkLst>
        </pc:spChg>
        <pc:spChg chg="del">
          <ac:chgData name="Dennis, Andrea (ASD-S)" userId="S::andrea.dennis@nbed.nb.ca::e94956a2-635d-4015-a577-e2cd37c3b3e1" providerId="AD" clId="Web-{577A7418-1179-4B46-E777-C3E4C0C1834D}" dt="2023-09-22T17:03:50.905" v="145"/>
          <ac:spMkLst>
            <pc:docMk/>
            <pc:sldMk cId="3438363936" sldId="288"/>
            <ac:spMk id="4" creationId="{91735254-E347-346F-3026-1AA3B4A825BB}"/>
          </ac:spMkLst>
        </pc:spChg>
        <pc:spChg chg="add">
          <ac:chgData name="Dennis, Andrea (ASD-S)" userId="S::andrea.dennis@nbed.nb.ca::e94956a2-635d-4015-a577-e2cd37c3b3e1" providerId="AD" clId="Web-{577A7418-1179-4B46-E777-C3E4C0C1834D}" dt="2023-09-22T17:03:50.905" v="145"/>
          <ac:spMkLst>
            <pc:docMk/>
            <pc:sldMk cId="3438363936" sldId="288"/>
            <ac:spMk id="10" creationId="{71616407-3E4D-4469-BDAF-3837EBF9FDA8}"/>
          </ac:spMkLst>
        </pc:spChg>
        <pc:picChg chg="add mod ord">
          <ac:chgData name="Dennis, Andrea (ASD-S)" userId="S::andrea.dennis@nbed.nb.ca::e94956a2-635d-4015-a577-e2cd37c3b3e1" providerId="AD" clId="Web-{577A7418-1179-4B46-E777-C3E4C0C1834D}" dt="2023-09-22T17:03:50.905" v="145"/>
          <ac:picMkLst>
            <pc:docMk/>
            <pc:sldMk cId="3438363936" sldId="288"/>
            <ac:picMk id="5" creationId="{94A2A21E-9359-A274-33C8-6D249197AD17}"/>
          </ac:picMkLst>
        </pc:picChg>
      </pc:sldChg>
    </pc:docChg>
  </pc:docChgLst>
  <pc:docChgLst>
    <pc:chgData name="Dennis, Andrea (ASD-S)" userId="S::andrea.dennis@nbed.nb.ca::e94956a2-635d-4015-a577-e2cd37c3b3e1" providerId="AD" clId="Web-{03B062D2-EEE3-E723-A81F-ED3014051EFA}"/>
    <pc:docChg chg="addSld modSld sldOrd addMainMaster delMainMaster">
      <pc:chgData name="Dennis, Andrea (ASD-S)" userId="S::andrea.dennis@nbed.nb.ca::e94956a2-635d-4015-a577-e2cd37c3b3e1" providerId="AD" clId="Web-{03B062D2-EEE3-E723-A81F-ED3014051EFA}" dt="2023-09-22T16:30:51.162" v="665"/>
      <pc:docMkLst>
        <pc:docMk/>
      </pc:docMkLst>
      <pc:sldChg chg="addSp delSp modSp mod setBg modClrScheme setClrOvrMap delDesignElem chgLayout">
        <pc:chgData name="Dennis, Andrea (ASD-S)" userId="S::andrea.dennis@nbed.nb.ca::e94956a2-635d-4015-a577-e2cd37c3b3e1" providerId="AD" clId="Web-{03B062D2-EEE3-E723-A81F-ED3014051EFA}" dt="2023-09-22T15:29:08.443" v="70" actId="20577"/>
        <pc:sldMkLst>
          <pc:docMk/>
          <pc:sldMk cId="835560490" sldId="256"/>
        </pc:sldMkLst>
        <pc:spChg chg="mod ord">
          <ac:chgData name="Dennis, Andrea (ASD-S)" userId="S::andrea.dennis@nbed.nb.ca::e94956a2-635d-4015-a577-e2cd37c3b3e1" providerId="AD" clId="Web-{03B062D2-EEE3-E723-A81F-ED3014051EFA}" dt="2023-09-22T15:28:55.989" v="68" actId="20577"/>
          <ac:spMkLst>
            <pc:docMk/>
            <pc:sldMk cId="835560490" sldId="256"/>
            <ac:spMk id="2" creationId="{439EDC2D-1E70-46CF-BDBB-41945B1AC9ED}"/>
          </ac:spMkLst>
        </pc:spChg>
        <pc:spChg chg="mod ord">
          <ac:chgData name="Dennis, Andrea (ASD-S)" userId="S::andrea.dennis@nbed.nb.ca::e94956a2-635d-4015-a577-e2cd37c3b3e1" providerId="AD" clId="Web-{03B062D2-EEE3-E723-A81F-ED3014051EFA}" dt="2023-09-22T15:29:08.443" v="70" actId="20577"/>
          <ac:spMkLst>
            <pc:docMk/>
            <pc:sldMk cId="835560490" sldId="256"/>
            <ac:spMk id="5" creationId="{CF030EFC-E66E-3B8A-1836-856145B20A2C}"/>
          </ac:spMkLst>
        </pc:spChg>
        <pc:spChg chg="add">
          <ac:chgData name="Dennis, Andrea (ASD-S)" userId="S::andrea.dennis@nbed.nb.ca::e94956a2-635d-4015-a577-e2cd37c3b3e1" providerId="AD" clId="Web-{03B062D2-EEE3-E723-A81F-ED3014051EFA}" dt="2023-09-22T15:28:50.130" v="67"/>
          <ac:spMkLst>
            <pc:docMk/>
            <pc:sldMk cId="835560490" sldId="256"/>
            <ac:spMk id="1031" creationId="{11CAC6F2-0806-417B-BF5D-5AEF6195FA49}"/>
          </ac:spMkLst>
        </pc:spChg>
        <pc:spChg chg="add">
          <ac:chgData name="Dennis, Andrea (ASD-S)" userId="S::andrea.dennis@nbed.nb.ca::e94956a2-635d-4015-a577-e2cd37c3b3e1" providerId="AD" clId="Web-{03B062D2-EEE3-E723-A81F-ED3014051EFA}" dt="2023-09-22T15:28:50.130" v="67"/>
          <ac:spMkLst>
            <pc:docMk/>
            <pc:sldMk cId="835560490" sldId="256"/>
            <ac:spMk id="1033" creationId="{D4723B02-0AAB-4F6E-BA41-8ED99D559D93}"/>
          </ac:spMkLst>
        </pc:spChg>
        <pc:spChg chg="del">
          <ac:chgData name="Dennis, Andrea (ASD-S)" userId="S::andrea.dennis@nbed.nb.ca::e94956a2-635d-4015-a577-e2cd37c3b3e1" providerId="AD" clId="Web-{03B062D2-EEE3-E723-A81F-ED3014051EFA}" dt="2023-09-22T15:27:32.129" v="64"/>
          <ac:spMkLst>
            <pc:docMk/>
            <pc:sldMk cId="835560490" sldId="256"/>
            <ac:spMk id="1039" creationId="{55980737-1E33-40A8-819D-C20C41E4F7E5}"/>
          </ac:spMkLst>
        </pc:spChg>
        <pc:spChg chg="del">
          <ac:chgData name="Dennis, Andrea (ASD-S)" userId="S::andrea.dennis@nbed.nb.ca::e94956a2-635d-4015-a577-e2cd37c3b3e1" providerId="AD" clId="Web-{03B062D2-EEE3-E723-A81F-ED3014051EFA}" dt="2023-09-22T15:27:32.129" v="64"/>
          <ac:spMkLst>
            <pc:docMk/>
            <pc:sldMk cId="835560490" sldId="256"/>
            <ac:spMk id="1045" creationId="{32927575-BD84-44B6-BE49-E0C7EDD0E696}"/>
          </ac:spMkLst>
        </pc:spChg>
        <pc:spChg chg="del">
          <ac:chgData name="Dennis, Andrea (ASD-S)" userId="S::andrea.dennis@nbed.nb.ca::e94956a2-635d-4015-a577-e2cd37c3b3e1" providerId="AD" clId="Web-{03B062D2-EEE3-E723-A81F-ED3014051EFA}" dt="2023-09-22T15:27:32.129" v="64"/>
          <ac:spMkLst>
            <pc:docMk/>
            <pc:sldMk cId="835560490" sldId="256"/>
            <ac:spMk id="1047" creationId="{73FDF09A-B960-49F4-BAEB-DA397BDCD4EB}"/>
          </ac:spMkLst>
        </pc:spChg>
        <pc:spChg chg="del">
          <ac:chgData name="Dennis, Andrea (ASD-S)" userId="S::andrea.dennis@nbed.nb.ca::e94956a2-635d-4015-a577-e2cd37c3b3e1" providerId="AD" clId="Web-{03B062D2-EEE3-E723-A81F-ED3014051EFA}" dt="2023-09-22T15:27:32.129" v="64"/>
          <ac:spMkLst>
            <pc:docMk/>
            <pc:sldMk cId="835560490" sldId="256"/>
            <ac:spMk id="1049" creationId="{791BE6C0-4118-460B-90C2-16004124745E}"/>
          </ac:spMkLst>
        </pc:spChg>
        <pc:spChg chg="del">
          <ac:chgData name="Dennis, Andrea (ASD-S)" userId="S::andrea.dennis@nbed.nb.ca::e94956a2-635d-4015-a577-e2cd37c3b3e1" providerId="AD" clId="Web-{03B062D2-EEE3-E723-A81F-ED3014051EFA}" dt="2023-09-22T15:27:32.129" v="64"/>
          <ac:spMkLst>
            <pc:docMk/>
            <pc:sldMk cId="835560490" sldId="256"/>
            <ac:spMk id="1051" creationId="{15B5C763-A6E8-4D31-B139-30D083B824FF}"/>
          </ac:spMkLst>
        </pc:spChg>
        <pc:picChg chg="mod">
          <ac:chgData name="Dennis, Andrea (ASD-S)" userId="S::andrea.dennis@nbed.nb.ca::e94956a2-635d-4015-a577-e2cd37c3b3e1" providerId="AD" clId="Web-{03B062D2-EEE3-E723-A81F-ED3014051EFA}" dt="2023-09-22T15:28:50.130" v="67"/>
          <ac:picMkLst>
            <pc:docMk/>
            <pc:sldMk cId="835560490" sldId="256"/>
            <ac:picMk id="1026" creationId="{BA5259B2-E407-47BD-9C89-B0D0353E1559}"/>
          </ac:picMkLst>
        </pc:picChg>
        <pc:picChg chg="del">
          <ac:chgData name="Dennis, Andrea (ASD-S)" userId="S::andrea.dennis@nbed.nb.ca::e94956a2-635d-4015-a577-e2cd37c3b3e1" providerId="AD" clId="Web-{03B062D2-EEE3-E723-A81F-ED3014051EFA}" dt="2023-09-22T15:27:32.129" v="64"/>
          <ac:picMkLst>
            <pc:docMk/>
            <pc:sldMk cId="835560490" sldId="256"/>
            <ac:picMk id="1041" creationId="{6ABBD51A-FA48-44B8-B184-A40D7F134F1C}"/>
          </ac:picMkLst>
        </pc:picChg>
        <pc:picChg chg="del">
          <ac:chgData name="Dennis, Andrea (ASD-S)" userId="S::andrea.dennis@nbed.nb.ca::e94956a2-635d-4015-a577-e2cd37c3b3e1" providerId="AD" clId="Web-{03B062D2-EEE3-E723-A81F-ED3014051EFA}" dt="2023-09-22T15:27:32.129" v="64"/>
          <ac:picMkLst>
            <pc:docMk/>
            <pc:sldMk cId="835560490" sldId="256"/>
            <ac:picMk id="1043" creationId="{510188A9-F0D9-4FE9-85DC-2179145278CD}"/>
          </ac:picMkLst>
        </pc:picChg>
      </pc:sldChg>
      <pc:sldChg chg="delSp modSp mod modClrScheme delDesignElem chgLayout">
        <pc:chgData name="Dennis, Andrea (ASD-S)" userId="S::andrea.dennis@nbed.nb.ca::e94956a2-635d-4015-a577-e2cd37c3b3e1" providerId="AD" clId="Web-{03B062D2-EEE3-E723-A81F-ED3014051EFA}" dt="2023-09-22T15:27:32.129" v="64"/>
        <pc:sldMkLst>
          <pc:docMk/>
          <pc:sldMk cId="287915434" sldId="257"/>
        </pc:sldMkLst>
        <pc:spChg chg="mod ord">
          <ac:chgData name="Dennis, Andrea (ASD-S)" userId="S::andrea.dennis@nbed.nb.ca::e94956a2-635d-4015-a577-e2cd37c3b3e1" providerId="AD" clId="Web-{03B062D2-EEE3-E723-A81F-ED3014051EFA}" dt="2023-09-22T15:27:32.129" v="64"/>
          <ac:spMkLst>
            <pc:docMk/>
            <pc:sldMk cId="287915434" sldId="257"/>
            <ac:spMk id="2" creationId="{41687EE9-9B1F-480E-852F-0088ED57B1C3}"/>
          </ac:spMkLst>
        </pc:spChg>
        <pc:spChg chg="mod ord">
          <ac:chgData name="Dennis, Andrea (ASD-S)" userId="S::andrea.dennis@nbed.nb.ca::e94956a2-635d-4015-a577-e2cd37c3b3e1" providerId="AD" clId="Web-{03B062D2-EEE3-E723-A81F-ED3014051EFA}" dt="2023-09-22T15:27:32.129" v="64"/>
          <ac:spMkLst>
            <pc:docMk/>
            <pc:sldMk cId="287915434" sldId="257"/>
            <ac:spMk id="3" creationId="{67E05262-433D-4823-A903-E124C24E4A68}"/>
          </ac:spMkLst>
        </pc:spChg>
        <pc:spChg chg="del">
          <ac:chgData name="Dennis, Andrea (ASD-S)" userId="S::andrea.dennis@nbed.nb.ca::e94956a2-635d-4015-a577-e2cd37c3b3e1" providerId="AD" clId="Web-{03B062D2-EEE3-E723-A81F-ED3014051EFA}" dt="2023-09-22T15:27:32.129" v="64"/>
          <ac:spMkLst>
            <pc:docMk/>
            <pc:sldMk cId="287915434" sldId="257"/>
            <ac:spMk id="54" creationId="{8DA14841-53A4-4935-BE65-C8373B8A6D06}"/>
          </ac:spMkLst>
        </pc:spChg>
        <pc:spChg chg="del">
          <ac:chgData name="Dennis, Andrea (ASD-S)" userId="S::andrea.dennis@nbed.nb.ca::e94956a2-635d-4015-a577-e2cd37c3b3e1" providerId="AD" clId="Web-{03B062D2-EEE3-E723-A81F-ED3014051EFA}" dt="2023-09-22T15:27:32.129" v="64"/>
          <ac:spMkLst>
            <pc:docMk/>
            <pc:sldMk cId="287915434" sldId="257"/>
            <ac:spMk id="56" creationId="{9877C2CF-B2DD-41C8-8B5E-152673376B41}"/>
          </ac:spMkLst>
        </pc:spChg>
        <pc:spChg chg="del">
          <ac:chgData name="Dennis, Andrea (ASD-S)" userId="S::andrea.dennis@nbed.nb.ca::e94956a2-635d-4015-a577-e2cd37c3b3e1" providerId="AD" clId="Web-{03B062D2-EEE3-E723-A81F-ED3014051EFA}" dt="2023-09-22T15:27:32.129" v="64"/>
          <ac:spMkLst>
            <pc:docMk/>
            <pc:sldMk cId="287915434" sldId="257"/>
            <ac:spMk id="58" creationId="{24923D72-7E69-464B-94C5-B2530008D094}"/>
          </ac:spMkLst>
        </pc:spChg>
        <pc:spChg chg="del">
          <ac:chgData name="Dennis, Andrea (ASD-S)" userId="S::andrea.dennis@nbed.nb.ca::e94956a2-635d-4015-a577-e2cd37c3b3e1" providerId="AD" clId="Web-{03B062D2-EEE3-E723-A81F-ED3014051EFA}" dt="2023-09-22T15:27:32.129" v="64"/>
          <ac:spMkLst>
            <pc:docMk/>
            <pc:sldMk cId="287915434" sldId="257"/>
            <ac:spMk id="60" creationId="{A00CCC86-7A88-4DFF-A0D0-6604606A2AEA}"/>
          </ac:spMkLst>
        </pc:spChg>
        <pc:spChg chg="del">
          <ac:chgData name="Dennis, Andrea (ASD-S)" userId="S::andrea.dennis@nbed.nb.ca::e94956a2-635d-4015-a577-e2cd37c3b3e1" providerId="AD" clId="Web-{03B062D2-EEE3-E723-A81F-ED3014051EFA}" dt="2023-09-22T15:27:32.129" v="64"/>
          <ac:spMkLst>
            <pc:docMk/>
            <pc:sldMk cId="287915434" sldId="257"/>
            <ac:spMk id="62" creationId="{E1F8ABFD-155B-4386-AE33-6E13057CFCF3}"/>
          </ac:spMkLst>
        </pc:spChg>
        <pc:spChg chg="del">
          <ac:chgData name="Dennis, Andrea (ASD-S)" userId="S::andrea.dennis@nbed.nb.ca::e94956a2-635d-4015-a577-e2cd37c3b3e1" providerId="AD" clId="Web-{03B062D2-EEE3-E723-A81F-ED3014051EFA}" dt="2023-09-22T15:27:32.129" v="64"/>
          <ac:spMkLst>
            <pc:docMk/>
            <pc:sldMk cId="287915434" sldId="257"/>
            <ac:spMk id="64" creationId="{40C8693A-B687-4F5E-B86B-B4F11D52347E}"/>
          </ac:spMkLst>
        </pc:spChg>
        <pc:spChg chg="del">
          <ac:chgData name="Dennis, Andrea (ASD-S)" userId="S::andrea.dennis@nbed.nb.ca::e94956a2-635d-4015-a577-e2cd37c3b3e1" providerId="AD" clId="Web-{03B062D2-EEE3-E723-A81F-ED3014051EFA}" dt="2023-09-22T15:27:32.129" v="64"/>
          <ac:spMkLst>
            <pc:docMk/>
            <pc:sldMk cId="287915434" sldId="257"/>
            <ac:spMk id="70" creationId="{E7B58214-716F-43B8-8272-85CE2B9AB0B5}"/>
          </ac:spMkLst>
        </pc:spChg>
        <pc:spChg chg="del">
          <ac:chgData name="Dennis, Andrea (ASD-S)" userId="S::andrea.dennis@nbed.nb.ca::e94956a2-635d-4015-a577-e2cd37c3b3e1" providerId="AD" clId="Web-{03B062D2-EEE3-E723-A81F-ED3014051EFA}" dt="2023-09-22T15:27:32.129" v="64"/>
          <ac:spMkLst>
            <pc:docMk/>
            <pc:sldMk cId="287915434" sldId="257"/>
            <ac:spMk id="72" creationId="{2A5C070E-7DB1-4147-B6A8-D14B9C40E159}"/>
          </ac:spMkLst>
        </pc:spChg>
        <pc:spChg chg="del">
          <ac:chgData name="Dennis, Andrea (ASD-S)" userId="S::andrea.dennis@nbed.nb.ca::e94956a2-635d-4015-a577-e2cd37c3b3e1" providerId="AD" clId="Web-{03B062D2-EEE3-E723-A81F-ED3014051EFA}" dt="2023-09-22T15:27:32.129" v="64"/>
          <ac:spMkLst>
            <pc:docMk/>
            <pc:sldMk cId="287915434" sldId="257"/>
            <ac:spMk id="74" creationId="{A31070C9-36CD-4B65-8159-324995821FB9}"/>
          </ac:spMkLst>
        </pc:spChg>
        <pc:spChg chg="del">
          <ac:chgData name="Dennis, Andrea (ASD-S)" userId="S::andrea.dennis@nbed.nb.ca::e94956a2-635d-4015-a577-e2cd37c3b3e1" providerId="AD" clId="Web-{03B062D2-EEE3-E723-A81F-ED3014051EFA}" dt="2023-09-22T15:27:32.129" v="64"/>
          <ac:spMkLst>
            <pc:docMk/>
            <pc:sldMk cId="287915434" sldId="257"/>
            <ac:spMk id="76" creationId="{89C35FB2-5194-4BE0-92D0-464E2B7116C7}"/>
          </ac:spMkLst>
        </pc:spChg>
        <pc:picChg chg="mod ord">
          <ac:chgData name="Dennis, Andrea (ASD-S)" userId="S::andrea.dennis@nbed.nb.ca::e94956a2-635d-4015-a577-e2cd37c3b3e1" providerId="AD" clId="Web-{03B062D2-EEE3-E723-A81F-ED3014051EFA}" dt="2023-09-22T15:27:32.129" v="64"/>
          <ac:picMkLst>
            <pc:docMk/>
            <pc:sldMk cId="287915434" sldId="257"/>
            <ac:picMk id="14" creationId="{35E1DD3F-3FB5-417A-9D98-7C3F895A0890}"/>
          </ac:picMkLst>
        </pc:picChg>
        <pc:picChg chg="del">
          <ac:chgData name="Dennis, Andrea (ASD-S)" userId="S::andrea.dennis@nbed.nb.ca::e94956a2-635d-4015-a577-e2cd37c3b3e1" providerId="AD" clId="Web-{03B062D2-EEE3-E723-A81F-ED3014051EFA}" dt="2023-09-22T15:27:32.129" v="64"/>
          <ac:picMkLst>
            <pc:docMk/>
            <pc:sldMk cId="287915434" sldId="257"/>
            <ac:picMk id="50" creationId="{2FA3880A-8D8F-466C-A4A1-F07BCDD3719C}"/>
          </ac:picMkLst>
        </pc:picChg>
        <pc:picChg chg="del">
          <ac:chgData name="Dennis, Andrea (ASD-S)" userId="S::andrea.dennis@nbed.nb.ca::e94956a2-635d-4015-a577-e2cd37c3b3e1" providerId="AD" clId="Web-{03B062D2-EEE3-E723-A81F-ED3014051EFA}" dt="2023-09-22T15:27:32.129" v="64"/>
          <ac:picMkLst>
            <pc:docMk/>
            <pc:sldMk cId="287915434" sldId="257"/>
            <ac:picMk id="52" creationId="{3C0A64CB-20A1-4508-B568-284EB04F78EE}"/>
          </ac:picMkLst>
        </pc:picChg>
        <pc:picChg chg="del">
          <ac:chgData name="Dennis, Andrea (ASD-S)" userId="S::andrea.dennis@nbed.nb.ca::e94956a2-635d-4015-a577-e2cd37c3b3e1" providerId="AD" clId="Web-{03B062D2-EEE3-E723-A81F-ED3014051EFA}" dt="2023-09-22T15:27:32.129" v="64"/>
          <ac:picMkLst>
            <pc:docMk/>
            <pc:sldMk cId="287915434" sldId="257"/>
            <ac:picMk id="66" creationId="{D51084F9-D042-49BE-9E1A-43E583B98FCC}"/>
          </ac:picMkLst>
        </pc:picChg>
        <pc:picChg chg="del">
          <ac:chgData name="Dennis, Andrea (ASD-S)" userId="S::andrea.dennis@nbed.nb.ca::e94956a2-635d-4015-a577-e2cd37c3b3e1" providerId="AD" clId="Web-{03B062D2-EEE3-E723-A81F-ED3014051EFA}" dt="2023-09-22T15:27:32.129" v="64"/>
          <ac:picMkLst>
            <pc:docMk/>
            <pc:sldMk cId="287915434" sldId="257"/>
            <ac:picMk id="68" creationId="{EE65CA45-264D-4FD3-9249-3CB04EC97E80}"/>
          </ac:picMkLst>
        </pc:picChg>
      </pc:sldChg>
      <pc:sldChg chg="addSp delSp modSp mod setBg modClrScheme setClrOvrMap delDesignElem chgLayout">
        <pc:chgData name="Dennis, Andrea (ASD-S)" userId="S::andrea.dennis@nbed.nb.ca::e94956a2-635d-4015-a577-e2cd37c3b3e1" providerId="AD" clId="Web-{03B062D2-EEE3-E723-A81F-ED3014051EFA}" dt="2023-09-22T15:42:37.411" v="216" actId="20577"/>
        <pc:sldMkLst>
          <pc:docMk/>
          <pc:sldMk cId="2119008132" sldId="261"/>
        </pc:sldMkLst>
        <pc:spChg chg="mod ord">
          <ac:chgData name="Dennis, Andrea (ASD-S)" userId="S::andrea.dennis@nbed.nb.ca::e94956a2-635d-4015-a577-e2cd37c3b3e1" providerId="AD" clId="Web-{03B062D2-EEE3-E723-A81F-ED3014051EFA}" dt="2023-09-22T15:42:09.270" v="193"/>
          <ac:spMkLst>
            <pc:docMk/>
            <pc:sldMk cId="2119008132" sldId="261"/>
            <ac:spMk id="2" creationId="{12935ADF-A80F-42C8-91FB-B2E3F2302CBC}"/>
          </ac:spMkLst>
        </pc:spChg>
        <pc:spChg chg="mod ord">
          <ac:chgData name="Dennis, Andrea (ASD-S)" userId="S::andrea.dennis@nbed.nb.ca::e94956a2-635d-4015-a577-e2cd37c3b3e1" providerId="AD" clId="Web-{03B062D2-EEE3-E723-A81F-ED3014051EFA}" dt="2023-09-22T15:42:37.411" v="216" actId="20577"/>
          <ac:spMkLst>
            <pc:docMk/>
            <pc:sldMk cId="2119008132" sldId="261"/>
            <ac:spMk id="3" creationId="{3312CF84-128C-4C0E-9AB3-472C1CB8117D}"/>
          </ac:spMkLst>
        </pc:spChg>
        <pc:spChg chg="mod">
          <ac:chgData name="Dennis, Andrea (ASD-S)" userId="S::andrea.dennis@nbed.nb.ca::e94956a2-635d-4015-a577-e2cd37c3b3e1" providerId="AD" clId="Web-{03B062D2-EEE3-E723-A81F-ED3014051EFA}" dt="2023-09-22T15:42:09.270" v="193"/>
          <ac:spMkLst>
            <pc:docMk/>
            <pc:sldMk cId="2119008132" sldId="261"/>
            <ac:spMk id="4" creationId="{6374E039-0256-1835-32DE-561F3905BFF5}"/>
          </ac:spMkLst>
        </pc:spChg>
        <pc:spChg chg="add del">
          <ac:chgData name="Dennis, Andrea (ASD-S)" userId="S::andrea.dennis@nbed.nb.ca::e94956a2-635d-4015-a577-e2cd37c3b3e1" providerId="AD" clId="Web-{03B062D2-EEE3-E723-A81F-ED3014051EFA}" dt="2023-09-22T15:42:09.223" v="192"/>
          <ac:spMkLst>
            <pc:docMk/>
            <pc:sldMk cId="2119008132" sldId="261"/>
            <ac:spMk id="21" creationId="{59647F54-801D-44AB-8284-EDDFF7763139}"/>
          </ac:spMkLst>
        </pc:spChg>
        <pc:spChg chg="add del">
          <ac:chgData name="Dennis, Andrea (ASD-S)" userId="S::andrea.dennis@nbed.nb.ca::e94956a2-635d-4015-a577-e2cd37c3b3e1" providerId="AD" clId="Web-{03B062D2-EEE3-E723-A81F-ED3014051EFA}" dt="2023-09-22T15:42:09.223" v="192"/>
          <ac:spMkLst>
            <pc:docMk/>
            <pc:sldMk cId="2119008132" sldId="261"/>
            <ac:spMk id="23" creationId="{8D489E29-742E-4D34-AB08-CE3217805B81}"/>
          </ac:spMkLst>
        </pc:spChg>
        <pc:spChg chg="add">
          <ac:chgData name="Dennis, Andrea (ASD-S)" userId="S::andrea.dennis@nbed.nb.ca::e94956a2-635d-4015-a577-e2cd37c3b3e1" providerId="AD" clId="Web-{03B062D2-EEE3-E723-A81F-ED3014051EFA}" dt="2023-09-22T15:42:09.270" v="193"/>
          <ac:spMkLst>
            <pc:docMk/>
            <pc:sldMk cId="2119008132" sldId="261"/>
            <ac:spMk id="25" creationId="{D82EB7D3-3AD8-4ED1-9E1A-2906E14635E3}"/>
          </ac:spMkLst>
        </pc:spChg>
        <pc:spChg chg="add">
          <ac:chgData name="Dennis, Andrea (ASD-S)" userId="S::andrea.dennis@nbed.nb.ca::e94956a2-635d-4015-a577-e2cd37c3b3e1" providerId="AD" clId="Web-{03B062D2-EEE3-E723-A81F-ED3014051EFA}" dt="2023-09-22T15:42:09.270" v="193"/>
          <ac:spMkLst>
            <pc:docMk/>
            <pc:sldMk cId="2119008132" sldId="261"/>
            <ac:spMk id="27" creationId="{2D529E20-662F-4915-ACD7-970C026FDB7F}"/>
          </ac:spMkLst>
        </pc:spChg>
        <pc:spChg chg="add">
          <ac:chgData name="Dennis, Andrea (ASD-S)" userId="S::andrea.dennis@nbed.nb.ca::e94956a2-635d-4015-a577-e2cd37c3b3e1" providerId="AD" clId="Web-{03B062D2-EEE3-E723-A81F-ED3014051EFA}" dt="2023-09-22T15:42:09.270" v="193"/>
          <ac:spMkLst>
            <pc:docMk/>
            <pc:sldMk cId="2119008132" sldId="261"/>
            <ac:spMk id="28" creationId="{59647F54-801D-44AB-8284-EDDFF7763139}"/>
          </ac:spMkLst>
        </pc:spChg>
        <pc:spChg chg="add">
          <ac:chgData name="Dennis, Andrea (ASD-S)" userId="S::andrea.dennis@nbed.nb.ca::e94956a2-635d-4015-a577-e2cd37c3b3e1" providerId="AD" clId="Web-{03B062D2-EEE3-E723-A81F-ED3014051EFA}" dt="2023-09-22T15:42:09.270" v="193"/>
          <ac:spMkLst>
            <pc:docMk/>
            <pc:sldMk cId="2119008132" sldId="261"/>
            <ac:spMk id="29" creationId="{56981798-4550-46DA-9172-4846E2FB66EC}"/>
          </ac:spMkLst>
        </pc:spChg>
        <pc:spChg chg="del">
          <ac:chgData name="Dennis, Andrea (ASD-S)" userId="S::andrea.dennis@nbed.nb.ca::e94956a2-635d-4015-a577-e2cd37c3b3e1" providerId="AD" clId="Web-{03B062D2-EEE3-E723-A81F-ED3014051EFA}" dt="2023-09-22T15:27:32.129" v="64"/>
          <ac:spMkLst>
            <pc:docMk/>
            <pc:sldMk cId="2119008132" sldId="261"/>
            <ac:spMk id="45" creationId="{8DA14841-53A4-4935-BE65-C8373B8A6D06}"/>
          </ac:spMkLst>
        </pc:spChg>
        <pc:spChg chg="del">
          <ac:chgData name="Dennis, Andrea (ASD-S)" userId="S::andrea.dennis@nbed.nb.ca::e94956a2-635d-4015-a577-e2cd37c3b3e1" providerId="AD" clId="Web-{03B062D2-EEE3-E723-A81F-ED3014051EFA}" dt="2023-09-22T15:27:32.129" v="64"/>
          <ac:spMkLst>
            <pc:docMk/>
            <pc:sldMk cId="2119008132" sldId="261"/>
            <ac:spMk id="47" creationId="{9877C2CF-B2DD-41C8-8B5E-152673376B41}"/>
          </ac:spMkLst>
        </pc:spChg>
        <pc:spChg chg="del">
          <ac:chgData name="Dennis, Andrea (ASD-S)" userId="S::andrea.dennis@nbed.nb.ca::e94956a2-635d-4015-a577-e2cd37c3b3e1" providerId="AD" clId="Web-{03B062D2-EEE3-E723-A81F-ED3014051EFA}" dt="2023-09-22T15:27:32.129" v="64"/>
          <ac:spMkLst>
            <pc:docMk/>
            <pc:sldMk cId="2119008132" sldId="261"/>
            <ac:spMk id="49" creationId="{24923D72-7E69-464B-94C5-B2530008D094}"/>
          </ac:spMkLst>
        </pc:spChg>
        <pc:spChg chg="del">
          <ac:chgData name="Dennis, Andrea (ASD-S)" userId="S::andrea.dennis@nbed.nb.ca::e94956a2-635d-4015-a577-e2cd37c3b3e1" providerId="AD" clId="Web-{03B062D2-EEE3-E723-A81F-ED3014051EFA}" dt="2023-09-22T15:27:32.129" v="64"/>
          <ac:spMkLst>
            <pc:docMk/>
            <pc:sldMk cId="2119008132" sldId="261"/>
            <ac:spMk id="51" creationId="{A00CCC86-7A88-4DFF-A0D0-6604606A2AEA}"/>
          </ac:spMkLst>
        </pc:spChg>
        <pc:spChg chg="del">
          <ac:chgData name="Dennis, Andrea (ASD-S)" userId="S::andrea.dennis@nbed.nb.ca::e94956a2-635d-4015-a577-e2cd37c3b3e1" providerId="AD" clId="Web-{03B062D2-EEE3-E723-A81F-ED3014051EFA}" dt="2023-09-22T15:27:32.129" v="64"/>
          <ac:spMkLst>
            <pc:docMk/>
            <pc:sldMk cId="2119008132" sldId="261"/>
            <ac:spMk id="53" creationId="{E1F8ABFD-155B-4386-AE33-6E13057CFCF3}"/>
          </ac:spMkLst>
        </pc:spChg>
        <pc:spChg chg="del">
          <ac:chgData name="Dennis, Andrea (ASD-S)" userId="S::andrea.dennis@nbed.nb.ca::e94956a2-635d-4015-a577-e2cd37c3b3e1" providerId="AD" clId="Web-{03B062D2-EEE3-E723-A81F-ED3014051EFA}" dt="2023-09-22T15:27:32.129" v="64"/>
          <ac:spMkLst>
            <pc:docMk/>
            <pc:sldMk cId="2119008132" sldId="261"/>
            <ac:spMk id="55" creationId="{62C9A412-6D33-4176-9157-E3B99D3AC2F4}"/>
          </ac:spMkLst>
        </pc:spChg>
        <pc:spChg chg="del">
          <ac:chgData name="Dennis, Andrea (ASD-S)" userId="S::andrea.dennis@nbed.nb.ca::e94956a2-635d-4015-a577-e2cd37c3b3e1" providerId="AD" clId="Web-{03B062D2-EEE3-E723-A81F-ED3014051EFA}" dt="2023-09-22T15:27:32.129" v="64"/>
          <ac:spMkLst>
            <pc:docMk/>
            <pc:sldMk cId="2119008132" sldId="261"/>
            <ac:spMk id="61" creationId="{F2A188AC-153B-4A00-B5A5-794810FA01AC}"/>
          </ac:spMkLst>
        </pc:spChg>
        <pc:spChg chg="del">
          <ac:chgData name="Dennis, Andrea (ASD-S)" userId="S::andrea.dennis@nbed.nb.ca::e94956a2-635d-4015-a577-e2cd37c3b3e1" providerId="AD" clId="Web-{03B062D2-EEE3-E723-A81F-ED3014051EFA}" dt="2023-09-22T15:27:32.129" v="64"/>
          <ac:spMkLst>
            <pc:docMk/>
            <pc:sldMk cId="2119008132" sldId="261"/>
            <ac:spMk id="63" creationId="{C61FC670-9D36-4874-9280-16FEDEA4C6CF}"/>
          </ac:spMkLst>
        </pc:spChg>
        <pc:spChg chg="del">
          <ac:chgData name="Dennis, Andrea (ASD-S)" userId="S::andrea.dennis@nbed.nb.ca::e94956a2-635d-4015-a577-e2cd37c3b3e1" providerId="AD" clId="Web-{03B062D2-EEE3-E723-A81F-ED3014051EFA}" dt="2023-09-22T15:27:32.129" v="64"/>
          <ac:spMkLst>
            <pc:docMk/>
            <pc:sldMk cId="2119008132" sldId="261"/>
            <ac:spMk id="65" creationId="{236FD2F9-5FC0-4B1C-A95A-266B3379CB2A}"/>
          </ac:spMkLst>
        </pc:spChg>
        <pc:spChg chg="del">
          <ac:chgData name="Dennis, Andrea (ASD-S)" userId="S::andrea.dennis@nbed.nb.ca::e94956a2-635d-4015-a577-e2cd37c3b3e1" providerId="AD" clId="Web-{03B062D2-EEE3-E723-A81F-ED3014051EFA}" dt="2023-09-22T15:27:32.129" v="64"/>
          <ac:spMkLst>
            <pc:docMk/>
            <pc:sldMk cId="2119008132" sldId="261"/>
            <ac:spMk id="67" creationId="{8C547AF4-DD54-40F6-9F0C-1D4C014EB58F}"/>
          </ac:spMkLst>
        </pc:spChg>
        <pc:grpChg chg="add del">
          <ac:chgData name="Dennis, Andrea (ASD-S)" userId="S::andrea.dennis@nbed.nb.ca::e94956a2-635d-4015-a577-e2cd37c3b3e1" providerId="AD" clId="Web-{03B062D2-EEE3-E723-A81F-ED3014051EFA}" dt="2023-09-22T15:42:09.223" v="192"/>
          <ac:grpSpMkLst>
            <pc:docMk/>
            <pc:sldMk cId="2119008132" sldId="261"/>
            <ac:grpSpMk id="10" creationId="{FAEF28A3-012D-4640-B8B8-1EF6EAF7233B}"/>
          </ac:grpSpMkLst>
        </pc:grpChg>
        <pc:grpChg chg="add">
          <ac:chgData name="Dennis, Andrea (ASD-S)" userId="S::andrea.dennis@nbed.nb.ca::e94956a2-635d-4015-a577-e2cd37c3b3e1" providerId="AD" clId="Web-{03B062D2-EEE3-E723-A81F-ED3014051EFA}" dt="2023-09-22T15:42:09.270" v="193"/>
          <ac:grpSpMkLst>
            <pc:docMk/>
            <pc:sldMk cId="2119008132" sldId="261"/>
            <ac:grpSpMk id="26" creationId="{FAEF28A3-012D-4640-B8B8-1EF6EAF7233B}"/>
          </ac:grpSpMkLst>
        </pc:grpChg>
        <pc:picChg chg="mod ord">
          <ac:chgData name="Dennis, Andrea (ASD-S)" userId="S::andrea.dennis@nbed.nb.ca::e94956a2-635d-4015-a577-e2cd37c3b3e1" providerId="AD" clId="Web-{03B062D2-EEE3-E723-A81F-ED3014051EFA}" dt="2023-09-22T15:42:09.270" v="193"/>
          <ac:picMkLst>
            <pc:docMk/>
            <pc:sldMk cId="2119008132" sldId="261"/>
            <ac:picMk id="5" creationId="{B9E573DD-9697-49F8-9E21-77AA5784635E}"/>
          </ac:picMkLst>
        </pc:picChg>
        <pc:picChg chg="del">
          <ac:chgData name="Dennis, Andrea (ASD-S)" userId="S::andrea.dennis@nbed.nb.ca::e94956a2-635d-4015-a577-e2cd37c3b3e1" providerId="AD" clId="Web-{03B062D2-EEE3-E723-A81F-ED3014051EFA}" dt="2023-09-22T15:27:32.129" v="64"/>
          <ac:picMkLst>
            <pc:docMk/>
            <pc:sldMk cId="2119008132" sldId="261"/>
            <ac:picMk id="41" creationId="{2FA3880A-8D8F-466C-A4A1-F07BCDD3719C}"/>
          </ac:picMkLst>
        </pc:picChg>
        <pc:picChg chg="del">
          <ac:chgData name="Dennis, Andrea (ASD-S)" userId="S::andrea.dennis@nbed.nb.ca::e94956a2-635d-4015-a577-e2cd37c3b3e1" providerId="AD" clId="Web-{03B062D2-EEE3-E723-A81F-ED3014051EFA}" dt="2023-09-22T15:27:32.129" v="64"/>
          <ac:picMkLst>
            <pc:docMk/>
            <pc:sldMk cId="2119008132" sldId="261"/>
            <ac:picMk id="43" creationId="{3C0A64CB-20A1-4508-B568-284EB04F78EE}"/>
          </ac:picMkLst>
        </pc:picChg>
        <pc:picChg chg="del">
          <ac:chgData name="Dennis, Andrea (ASD-S)" userId="S::andrea.dennis@nbed.nb.ca::e94956a2-635d-4015-a577-e2cd37c3b3e1" providerId="AD" clId="Web-{03B062D2-EEE3-E723-A81F-ED3014051EFA}" dt="2023-09-22T15:27:32.129" v="64"/>
          <ac:picMkLst>
            <pc:docMk/>
            <pc:sldMk cId="2119008132" sldId="261"/>
            <ac:picMk id="57" creationId="{4B943304-F883-42A9-840F-CC318A256D77}"/>
          </ac:picMkLst>
        </pc:picChg>
        <pc:picChg chg="del">
          <ac:chgData name="Dennis, Andrea (ASD-S)" userId="S::andrea.dennis@nbed.nb.ca::e94956a2-635d-4015-a577-e2cd37c3b3e1" providerId="AD" clId="Web-{03B062D2-EEE3-E723-A81F-ED3014051EFA}" dt="2023-09-22T15:27:32.129" v="64"/>
          <ac:picMkLst>
            <pc:docMk/>
            <pc:sldMk cId="2119008132" sldId="261"/>
            <ac:picMk id="59" creationId="{1AAFC6A7-C24E-4A7C-9566-DB74CCFEF366}"/>
          </ac:picMkLst>
        </pc:picChg>
      </pc:sldChg>
      <pc:sldChg chg="delSp modSp mod modClrScheme delDesignElem chgLayout">
        <pc:chgData name="Dennis, Andrea (ASD-S)" userId="S::andrea.dennis@nbed.nb.ca::e94956a2-635d-4015-a577-e2cd37c3b3e1" providerId="AD" clId="Web-{03B062D2-EEE3-E723-A81F-ED3014051EFA}" dt="2023-09-22T15:40:12.799" v="178" actId="20577"/>
        <pc:sldMkLst>
          <pc:docMk/>
          <pc:sldMk cId="875609225" sldId="265"/>
        </pc:sldMkLst>
        <pc:spChg chg="mod ord">
          <ac:chgData name="Dennis, Andrea (ASD-S)" userId="S::andrea.dennis@nbed.nb.ca::e94956a2-635d-4015-a577-e2cd37c3b3e1" providerId="AD" clId="Web-{03B062D2-EEE3-E723-A81F-ED3014051EFA}" dt="2023-09-22T15:27:32.129" v="64"/>
          <ac:spMkLst>
            <pc:docMk/>
            <pc:sldMk cId="875609225" sldId="265"/>
            <ac:spMk id="2" creationId="{6A00CCF3-8131-48A6-8720-23054D5F0D56}"/>
          </ac:spMkLst>
        </pc:spChg>
        <pc:spChg chg="del">
          <ac:chgData name="Dennis, Andrea (ASD-S)" userId="S::andrea.dennis@nbed.nb.ca::e94956a2-635d-4015-a577-e2cd37c3b3e1" providerId="AD" clId="Web-{03B062D2-EEE3-E723-A81F-ED3014051EFA}" dt="2023-09-22T15:29:56.912" v="91"/>
          <ac:spMkLst>
            <pc:docMk/>
            <pc:sldMk cId="875609225" sldId="265"/>
            <ac:spMk id="3" creationId="{4D700E89-D171-684D-8498-EED5870F4A32}"/>
          </ac:spMkLst>
        </pc:spChg>
        <pc:spChg chg="mod ord">
          <ac:chgData name="Dennis, Andrea (ASD-S)" userId="S::andrea.dennis@nbed.nb.ca::e94956a2-635d-4015-a577-e2cd37c3b3e1" providerId="AD" clId="Web-{03B062D2-EEE3-E723-A81F-ED3014051EFA}" dt="2023-09-22T15:40:12.799" v="178" actId="20577"/>
          <ac:spMkLst>
            <pc:docMk/>
            <pc:sldMk cId="875609225" sldId="265"/>
            <ac:spMk id="4" creationId="{54D2BC26-CB9E-4B1E-A189-7DB32A953C38}"/>
          </ac:spMkLst>
        </pc:spChg>
        <pc:spChg chg="del">
          <ac:chgData name="Dennis, Andrea (ASD-S)" userId="S::andrea.dennis@nbed.nb.ca::e94956a2-635d-4015-a577-e2cd37c3b3e1" providerId="AD" clId="Web-{03B062D2-EEE3-E723-A81F-ED3014051EFA}" dt="2023-09-22T15:27:32.129" v="64"/>
          <ac:spMkLst>
            <pc:docMk/>
            <pc:sldMk cId="875609225" sldId="265"/>
            <ac:spMk id="3144" creationId="{8DA14841-53A4-4935-BE65-C8373B8A6D06}"/>
          </ac:spMkLst>
        </pc:spChg>
        <pc:spChg chg="del">
          <ac:chgData name="Dennis, Andrea (ASD-S)" userId="S::andrea.dennis@nbed.nb.ca::e94956a2-635d-4015-a577-e2cd37c3b3e1" providerId="AD" clId="Web-{03B062D2-EEE3-E723-A81F-ED3014051EFA}" dt="2023-09-22T15:27:32.129" v="64"/>
          <ac:spMkLst>
            <pc:docMk/>
            <pc:sldMk cId="875609225" sldId="265"/>
            <ac:spMk id="3145" creationId="{9877C2CF-B2DD-41C8-8B5E-152673376B41}"/>
          </ac:spMkLst>
        </pc:spChg>
        <pc:spChg chg="del">
          <ac:chgData name="Dennis, Andrea (ASD-S)" userId="S::andrea.dennis@nbed.nb.ca::e94956a2-635d-4015-a577-e2cd37c3b3e1" providerId="AD" clId="Web-{03B062D2-EEE3-E723-A81F-ED3014051EFA}" dt="2023-09-22T15:27:32.129" v="64"/>
          <ac:spMkLst>
            <pc:docMk/>
            <pc:sldMk cId="875609225" sldId="265"/>
            <ac:spMk id="3146" creationId="{24923D72-7E69-464B-94C5-B2530008D094}"/>
          </ac:spMkLst>
        </pc:spChg>
        <pc:spChg chg="del">
          <ac:chgData name="Dennis, Andrea (ASD-S)" userId="S::andrea.dennis@nbed.nb.ca::e94956a2-635d-4015-a577-e2cd37c3b3e1" providerId="AD" clId="Web-{03B062D2-EEE3-E723-A81F-ED3014051EFA}" dt="2023-09-22T15:27:32.129" v="64"/>
          <ac:spMkLst>
            <pc:docMk/>
            <pc:sldMk cId="875609225" sldId="265"/>
            <ac:spMk id="3147" creationId="{A00CCC86-7A88-4DFF-A0D0-6604606A2AEA}"/>
          </ac:spMkLst>
        </pc:spChg>
        <pc:spChg chg="del">
          <ac:chgData name="Dennis, Andrea (ASD-S)" userId="S::andrea.dennis@nbed.nb.ca::e94956a2-635d-4015-a577-e2cd37c3b3e1" providerId="AD" clId="Web-{03B062D2-EEE3-E723-A81F-ED3014051EFA}" dt="2023-09-22T15:27:32.129" v="64"/>
          <ac:spMkLst>
            <pc:docMk/>
            <pc:sldMk cId="875609225" sldId="265"/>
            <ac:spMk id="3148" creationId="{E1F8ABFD-155B-4386-AE33-6E13057CFCF3}"/>
          </ac:spMkLst>
        </pc:spChg>
        <pc:spChg chg="del">
          <ac:chgData name="Dennis, Andrea (ASD-S)" userId="S::andrea.dennis@nbed.nb.ca::e94956a2-635d-4015-a577-e2cd37c3b3e1" providerId="AD" clId="Web-{03B062D2-EEE3-E723-A81F-ED3014051EFA}" dt="2023-09-22T15:27:32.129" v="64"/>
          <ac:spMkLst>
            <pc:docMk/>
            <pc:sldMk cId="875609225" sldId="265"/>
            <ac:spMk id="3149" creationId="{E0FD3BE6-42AF-4DB6-A3B6-F879A81AD832}"/>
          </ac:spMkLst>
        </pc:spChg>
        <pc:spChg chg="del">
          <ac:chgData name="Dennis, Andrea (ASD-S)" userId="S::andrea.dennis@nbed.nb.ca::e94956a2-635d-4015-a577-e2cd37c3b3e1" providerId="AD" clId="Web-{03B062D2-EEE3-E723-A81F-ED3014051EFA}" dt="2023-09-22T15:27:32.129" v="64"/>
          <ac:spMkLst>
            <pc:docMk/>
            <pc:sldMk cId="875609225" sldId="265"/>
            <ac:spMk id="3152" creationId="{8B2AECAC-4D7A-44FE-82A3-4F4E7C40AA7F}"/>
          </ac:spMkLst>
        </pc:spChg>
        <pc:spChg chg="del">
          <ac:chgData name="Dennis, Andrea (ASD-S)" userId="S::andrea.dennis@nbed.nb.ca::e94956a2-635d-4015-a577-e2cd37c3b3e1" providerId="AD" clId="Web-{03B062D2-EEE3-E723-A81F-ED3014051EFA}" dt="2023-09-22T15:27:32.129" v="64"/>
          <ac:spMkLst>
            <pc:docMk/>
            <pc:sldMk cId="875609225" sldId="265"/>
            <ac:spMk id="3153" creationId="{07CF9B3A-47A7-40CC-A48B-C907AA1488D3}"/>
          </ac:spMkLst>
        </pc:spChg>
        <pc:spChg chg="del">
          <ac:chgData name="Dennis, Andrea (ASD-S)" userId="S::andrea.dennis@nbed.nb.ca::e94956a2-635d-4015-a577-e2cd37c3b3e1" providerId="AD" clId="Web-{03B062D2-EEE3-E723-A81F-ED3014051EFA}" dt="2023-09-22T15:27:32.129" v="64"/>
          <ac:spMkLst>
            <pc:docMk/>
            <pc:sldMk cId="875609225" sldId="265"/>
            <ac:spMk id="3154" creationId="{2BCCD6A9-FBF3-4766-A22F-60972DCD324C}"/>
          </ac:spMkLst>
        </pc:spChg>
        <pc:spChg chg="del">
          <ac:chgData name="Dennis, Andrea (ASD-S)" userId="S::andrea.dennis@nbed.nb.ca::e94956a2-635d-4015-a577-e2cd37c3b3e1" providerId="AD" clId="Web-{03B062D2-EEE3-E723-A81F-ED3014051EFA}" dt="2023-09-22T15:27:32.129" v="64"/>
          <ac:spMkLst>
            <pc:docMk/>
            <pc:sldMk cId="875609225" sldId="265"/>
            <ac:spMk id="3155" creationId="{4889AD22-2126-4A1E-8BEB-EED54DD3023E}"/>
          </ac:spMkLst>
        </pc:spChg>
        <pc:picChg chg="mod ord">
          <ac:chgData name="Dennis, Andrea (ASD-S)" userId="S::andrea.dennis@nbed.nb.ca::e94956a2-635d-4015-a577-e2cd37c3b3e1" providerId="AD" clId="Web-{03B062D2-EEE3-E723-A81F-ED3014051EFA}" dt="2023-09-22T15:27:32.129" v="64"/>
          <ac:picMkLst>
            <pc:docMk/>
            <pc:sldMk cId="875609225" sldId="265"/>
            <ac:picMk id="3074" creationId="{938CB88C-32DA-4901-9AD8-0EE228D77978}"/>
          </ac:picMkLst>
        </pc:picChg>
        <pc:picChg chg="del">
          <ac:chgData name="Dennis, Andrea (ASD-S)" userId="S::andrea.dennis@nbed.nb.ca::e94956a2-635d-4015-a577-e2cd37c3b3e1" providerId="AD" clId="Web-{03B062D2-EEE3-E723-A81F-ED3014051EFA}" dt="2023-09-22T15:27:32.129" v="64"/>
          <ac:picMkLst>
            <pc:docMk/>
            <pc:sldMk cId="875609225" sldId="265"/>
            <ac:picMk id="3142" creationId="{2FA3880A-8D8F-466C-A4A1-F07BCDD3719C}"/>
          </ac:picMkLst>
        </pc:picChg>
        <pc:picChg chg="del">
          <ac:chgData name="Dennis, Andrea (ASD-S)" userId="S::andrea.dennis@nbed.nb.ca::e94956a2-635d-4015-a577-e2cd37c3b3e1" providerId="AD" clId="Web-{03B062D2-EEE3-E723-A81F-ED3014051EFA}" dt="2023-09-22T15:27:32.129" v="64"/>
          <ac:picMkLst>
            <pc:docMk/>
            <pc:sldMk cId="875609225" sldId="265"/>
            <ac:picMk id="3143" creationId="{3C0A64CB-20A1-4508-B568-284EB04F78EE}"/>
          </ac:picMkLst>
        </pc:picChg>
        <pc:picChg chg="del">
          <ac:chgData name="Dennis, Andrea (ASD-S)" userId="S::andrea.dennis@nbed.nb.ca::e94956a2-635d-4015-a577-e2cd37c3b3e1" providerId="AD" clId="Web-{03B062D2-EEE3-E723-A81F-ED3014051EFA}" dt="2023-09-22T15:27:32.129" v="64"/>
          <ac:picMkLst>
            <pc:docMk/>
            <pc:sldMk cId="875609225" sldId="265"/>
            <ac:picMk id="3150" creationId="{F5BBAA22-23CD-49A7-B26C-BF3E0B830BB0}"/>
          </ac:picMkLst>
        </pc:picChg>
        <pc:picChg chg="del">
          <ac:chgData name="Dennis, Andrea (ASD-S)" userId="S::andrea.dennis@nbed.nb.ca::e94956a2-635d-4015-a577-e2cd37c3b3e1" providerId="AD" clId="Web-{03B062D2-EEE3-E723-A81F-ED3014051EFA}" dt="2023-09-22T15:27:32.129" v="64"/>
          <ac:picMkLst>
            <pc:docMk/>
            <pc:sldMk cId="875609225" sldId="265"/>
            <ac:picMk id="3151" creationId="{19A4E5EA-9A8F-4B0F-97B2-4219590ADDB0}"/>
          </ac:picMkLst>
        </pc:picChg>
      </pc:sldChg>
      <pc:sldChg chg="delSp modSp mod ord modClrScheme delDesignElem chgLayout">
        <pc:chgData name="Dennis, Andrea (ASD-S)" userId="S::andrea.dennis@nbed.nb.ca::e94956a2-635d-4015-a577-e2cd37c3b3e1" providerId="AD" clId="Web-{03B062D2-EEE3-E723-A81F-ED3014051EFA}" dt="2023-09-22T16:30:51.162" v="665"/>
        <pc:sldMkLst>
          <pc:docMk/>
          <pc:sldMk cId="2337690749" sldId="269"/>
        </pc:sldMkLst>
        <pc:spChg chg="mod ord">
          <ac:chgData name="Dennis, Andrea (ASD-S)" userId="S::andrea.dennis@nbed.nb.ca::e94956a2-635d-4015-a577-e2cd37c3b3e1" providerId="AD" clId="Web-{03B062D2-EEE3-E723-A81F-ED3014051EFA}" dt="2023-09-22T15:27:32.129" v="64"/>
          <ac:spMkLst>
            <pc:docMk/>
            <pc:sldMk cId="2337690749" sldId="269"/>
            <ac:spMk id="2" creationId="{6A00CCF3-8131-48A6-8720-23054D5F0D56}"/>
          </ac:spMkLst>
        </pc:spChg>
        <pc:spChg chg="mod ord">
          <ac:chgData name="Dennis, Andrea (ASD-S)" userId="S::andrea.dennis@nbed.nb.ca::e94956a2-635d-4015-a577-e2cd37c3b3e1" providerId="AD" clId="Web-{03B062D2-EEE3-E723-A81F-ED3014051EFA}" dt="2023-09-22T15:43:35.896" v="222" actId="1076"/>
          <ac:spMkLst>
            <pc:docMk/>
            <pc:sldMk cId="2337690749" sldId="269"/>
            <ac:spMk id="4" creationId="{54D2BC26-CB9E-4B1E-A189-7DB32A953C38}"/>
          </ac:spMkLst>
        </pc:spChg>
        <pc:spChg chg="del">
          <ac:chgData name="Dennis, Andrea (ASD-S)" userId="S::andrea.dennis@nbed.nb.ca::e94956a2-635d-4015-a577-e2cd37c3b3e1" providerId="AD" clId="Web-{03B062D2-EEE3-E723-A81F-ED3014051EFA}" dt="2023-09-22T15:27:32.129" v="64"/>
          <ac:spMkLst>
            <pc:docMk/>
            <pc:sldMk cId="2337690749" sldId="269"/>
            <ac:spMk id="3087" creationId="{4C790028-99AE-4AE4-8269-9913E2D50625}"/>
          </ac:spMkLst>
        </pc:spChg>
        <pc:spChg chg="del">
          <ac:chgData name="Dennis, Andrea (ASD-S)" userId="S::andrea.dennis@nbed.nb.ca::e94956a2-635d-4015-a577-e2cd37c3b3e1" providerId="AD" clId="Web-{03B062D2-EEE3-E723-A81F-ED3014051EFA}" dt="2023-09-22T15:27:32.129" v="64"/>
          <ac:spMkLst>
            <pc:docMk/>
            <pc:sldMk cId="2337690749" sldId="269"/>
            <ac:spMk id="3089" creationId="{06936A2A-FE08-4EE0-A409-3EF3FA2448DE}"/>
          </ac:spMkLst>
        </pc:spChg>
        <pc:spChg chg="del">
          <ac:chgData name="Dennis, Andrea (ASD-S)" userId="S::andrea.dennis@nbed.nb.ca::e94956a2-635d-4015-a577-e2cd37c3b3e1" providerId="AD" clId="Web-{03B062D2-EEE3-E723-A81F-ED3014051EFA}" dt="2023-09-22T15:27:32.129" v="64"/>
          <ac:spMkLst>
            <pc:docMk/>
            <pc:sldMk cId="2337690749" sldId="269"/>
            <ac:spMk id="3091" creationId="{E1F0989E-BFBB-43E4-927B-2C51C7AE261D}"/>
          </ac:spMkLst>
        </pc:spChg>
        <pc:spChg chg="del">
          <ac:chgData name="Dennis, Andrea (ASD-S)" userId="S::andrea.dennis@nbed.nb.ca::e94956a2-635d-4015-a577-e2cd37c3b3e1" providerId="AD" clId="Web-{03B062D2-EEE3-E723-A81F-ED3014051EFA}" dt="2023-09-22T15:27:32.129" v="64"/>
          <ac:spMkLst>
            <pc:docMk/>
            <pc:sldMk cId="2337690749" sldId="269"/>
            <ac:spMk id="3093" creationId="{8ACA2469-91AA-459B-A5DD-8FFC0F70E05C}"/>
          </ac:spMkLst>
        </pc:spChg>
        <pc:spChg chg="del">
          <ac:chgData name="Dennis, Andrea (ASD-S)" userId="S::andrea.dennis@nbed.nb.ca::e94956a2-635d-4015-a577-e2cd37c3b3e1" providerId="AD" clId="Web-{03B062D2-EEE3-E723-A81F-ED3014051EFA}" dt="2023-09-22T15:27:32.129" v="64"/>
          <ac:spMkLst>
            <pc:docMk/>
            <pc:sldMk cId="2337690749" sldId="269"/>
            <ac:spMk id="3095" creationId="{97860FD2-CA19-4064-AA6F-68050C3D2011}"/>
          </ac:spMkLst>
        </pc:spChg>
        <pc:spChg chg="del">
          <ac:chgData name="Dennis, Andrea (ASD-S)" userId="S::andrea.dennis@nbed.nb.ca::e94956a2-635d-4015-a577-e2cd37c3b3e1" providerId="AD" clId="Web-{03B062D2-EEE3-E723-A81F-ED3014051EFA}" dt="2023-09-22T15:27:32.129" v="64"/>
          <ac:spMkLst>
            <pc:docMk/>
            <pc:sldMk cId="2337690749" sldId="269"/>
            <ac:spMk id="3097" creationId="{4D7E45EB-2082-42A1-A5FC-6D53F21DB3E6}"/>
          </ac:spMkLst>
        </pc:spChg>
        <pc:spChg chg="del">
          <ac:chgData name="Dennis, Andrea (ASD-S)" userId="S::andrea.dennis@nbed.nb.ca::e94956a2-635d-4015-a577-e2cd37c3b3e1" providerId="AD" clId="Web-{03B062D2-EEE3-E723-A81F-ED3014051EFA}" dt="2023-09-22T15:27:32.129" v="64"/>
          <ac:spMkLst>
            <pc:docMk/>
            <pc:sldMk cId="2337690749" sldId="269"/>
            <ac:spMk id="3103" creationId="{1B61F797-14BD-476F-B569-140E96CB6B46}"/>
          </ac:spMkLst>
        </pc:spChg>
        <pc:spChg chg="del">
          <ac:chgData name="Dennis, Andrea (ASD-S)" userId="S::andrea.dennis@nbed.nb.ca::e94956a2-635d-4015-a577-e2cd37c3b3e1" providerId="AD" clId="Web-{03B062D2-EEE3-E723-A81F-ED3014051EFA}" dt="2023-09-22T15:27:32.129" v="64"/>
          <ac:spMkLst>
            <pc:docMk/>
            <pc:sldMk cId="2337690749" sldId="269"/>
            <ac:spMk id="3105" creationId="{9A0235D8-BAC3-4440-8A9B-43D98243C728}"/>
          </ac:spMkLst>
        </pc:spChg>
        <pc:spChg chg="del">
          <ac:chgData name="Dennis, Andrea (ASD-S)" userId="S::andrea.dennis@nbed.nb.ca::e94956a2-635d-4015-a577-e2cd37c3b3e1" providerId="AD" clId="Web-{03B062D2-EEE3-E723-A81F-ED3014051EFA}" dt="2023-09-22T15:27:32.129" v="64"/>
          <ac:spMkLst>
            <pc:docMk/>
            <pc:sldMk cId="2337690749" sldId="269"/>
            <ac:spMk id="3107" creationId="{CDF2FD5C-3192-4646-91D2-C907BDC4C183}"/>
          </ac:spMkLst>
        </pc:spChg>
        <pc:spChg chg="del">
          <ac:chgData name="Dennis, Andrea (ASD-S)" userId="S::andrea.dennis@nbed.nb.ca::e94956a2-635d-4015-a577-e2cd37c3b3e1" providerId="AD" clId="Web-{03B062D2-EEE3-E723-A81F-ED3014051EFA}" dt="2023-09-22T15:27:32.129" v="64"/>
          <ac:spMkLst>
            <pc:docMk/>
            <pc:sldMk cId="2337690749" sldId="269"/>
            <ac:spMk id="3109" creationId="{28564258-BA63-4452-B6A7-27E3497D933B}"/>
          </ac:spMkLst>
        </pc:spChg>
        <pc:picChg chg="mod ord">
          <ac:chgData name="Dennis, Andrea (ASD-S)" userId="S::andrea.dennis@nbed.nb.ca::e94956a2-635d-4015-a577-e2cd37c3b3e1" providerId="AD" clId="Web-{03B062D2-EEE3-E723-A81F-ED3014051EFA}" dt="2023-09-22T15:27:32.129" v="64"/>
          <ac:picMkLst>
            <pc:docMk/>
            <pc:sldMk cId="2337690749" sldId="269"/>
            <ac:picMk id="3074" creationId="{E52C85B3-557B-412E-B9F1-42304EBD4DDD}"/>
          </ac:picMkLst>
        </pc:picChg>
        <pc:picChg chg="del">
          <ac:chgData name="Dennis, Andrea (ASD-S)" userId="S::andrea.dennis@nbed.nb.ca::e94956a2-635d-4015-a577-e2cd37c3b3e1" providerId="AD" clId="Web-{03B062D2-EEE3-E723-A81F-ED3014051EFA}" dt="2023-09-22T15:27:32.129" v="64"/>
          <ac:picMkLst>
            <pc:docMk/>
            <pc:sldMk cId="2337690749" sldId="269"/>
            <ac:picMk id="3083" creationId="{01AF5FBB-9FDC-4D75-9DD6-DAF01ED197A0}"/>
          </ac:picMkLst>
        </pc:picChg>
        <pc:picChg chg="del">
          <ac:chgData name="Dennis, Andrea (ASD-S)" userId="S::andrea.dennis@nbed.nb.ca::e94956a2-635d-4015-a577-e2cd37c3b3e1" providerId="AD" clId="Web-{03B062D2-EEE3-E723-A81F-ED3014051EFA}" dt="2023-09-22T15:27:32.129" v="64"/>
          <ac:picMkLst>
            <pc:docMk/>
            <pc:sldMk cId="2337690749" sldId="269"/>
            <ac:picMk id="3085" creationId="{933BBBE6-F4CF-483E-BA74-B51421B4D93F}"/>
          </ac:picMkLst>
        </pc:picChg>
        <pc:picChg chg="del">
          <ac:chgData name="Dennis, Andrea (ASD-S)" userId="S::andrea.dennis@nbed.nb.ca::e94956a2-635d-4015-a577-e2cd37c3b3e1" providerId="AD" clId="Web-{03B062D2-EEE3-E723-A81F-ED3014051EFA}" dt="2023-09-22T15:27:32.129" v="64"/>
          <ac:picMkLst>
            <pc:docMk/>
            <pc:sldMk cId="2337690749" sldId="269"/>
            <ac:picMk id="3099" creationId="{A6A5C072-919B-4308-A48B-96DC0CBFBEB5}"/>
          </ac:picMkLst>
        </pc:picChg>
        <pc:picChg chg="del">
          <ac:chgData name="Dennis, Andrea (ASD-S)" userId="S::andrea.dennis@nbed.nb.ca::e94956a2-635d-4015-a577-e2cd37c3b3e1" providerId="AD" clId="Web-{03B062D2-EEE3-E723-A81F-ED3014051EFA}" dt="2023-09-22T15:27:32.129" v="64"/>
          <ac:picMkLst>
            <pc:docMk/>
            <pc:sldMk cId="2337690749" sldId="269"/>
            <ac:picMk id="3101" creationId="{A8F74E2F-7C51-4D72-96BA-528A50748125}"/>
          </ac:picMkLst>
        </pc:picChg>
      </pc:sldChg>
      <pc:sldChg chg="addSp delSp modSp mod setBg modClrScheme setClrOvrMap delDesignElem chgLayout">
        <pc:chgData name="Dennis, Andrea (ASD-S)" userId="S::andrea.dennis@nbed.nb.ca::e94956a2-635d-4015-a577-e2cd37c3b3e1" providerId="AD" clId="Web-{03B062D2-EEE3-E723-A81F-ED3014051EFA}" dt="2023-09-22T15:41:38.081" v="187" actId="20577"/>
        <pc:sldMkLst>
          <pc:docMk/>
          <pc:sldMk cId="2567019779" sldId="271"/>
        </pc:sldMkLst>
        <pc:spChg chg="mod ord">
          <ac:chgData name="Dennis, Andrea (ASD-S)" userId="S::andrea.dennis@nbed.nb.ca::e94956a2-635d-4015-a577-e2cd37c3b3e1" providerId="AD" clId="Web-{03B062D2-EEE3-E723-A81F-ED3014051EFA}" dt="2023-09-22T15:41:38.081" v="187" actId="20577"/>
          <ac:spMkLst>
            <pc:docMk/>
            <pc:sldMk cId="2567019779" sldId="271"/>
            <ac:spMk id="2" creationId="{41687EE9-9B1F-480E-852F-0088ED57B1C3}"/>
          </ac:spMkLst>
        </pc:spChg>
        <pc:spChg chg="mod">
          <ac:chgData name="Dennis, Andrea (ASD-S)" userId="S::andrea.dennis@nbed.nb.ca::e94956a2-635d-4015-a577-e2cd37c3b3e1" providerId="AD" clId="Web-{03B062D2-EEE3-E723-A81F-ED3014051EFA}" dt="2023-09-22T15:40:34.502" v="181"/>
          <ac:spMkLst>
            <pc:docMk/>
            <pc:sldMk cId="2567019779" sldId="271"/>
            <ac:spMk id="3" creationId="{3B10330F-7D69-689A-D5A1-4049DA6BCA70}"/>
          </ac:spMkLst>
        </pc:spChg>
        <pc:spChg chg="mod ord">
          <ac:chgData name="Dennis, Andrea (ASD-S)" userId="S::andrea.dennis@nbed.nb.ca::e94956a2-635d-4015-a577-e2cd37c3b3e1" providerId="AD" clId="Web-{03B062D2-EEE3-E723-A81F-ED3014051EFA}" dt="2023-09-22T15:40:56.081" v="184" actId="20577"/>
          <ac:spMkLst>
            <pc:docMk/>
            <pc:sldMk cId="2567019779" sldId="271"/>
            <ac:spMk id="11" creationId="{D08E1AE2-AA0A-49EE-9AC9-E77A4CCA49E6}"/>
          </ac:spMkLst>
        </pc:spChg>
        <pc:spChg chg="del">
          <ac:chgData name="Dennis, Andrea (ASD-S)" userId="S::andrea.dennis@nbed.nb.ca::e94956a2-635d-4015-a577-e2cd37c3b3e1" providerId="AD" clId="Web-{03B062D2-EEE3-E723-A81F-ED3014051EFA}" dt="2023-09-22T15:27:32.129" v="64"/>
          <ac:spMkLst>
            <pc:docMk/>
            <pc:sldMk cId="2567019779" sldId="271"/>
            <ac:spMk id="4108" creationId="{8DA14841-53A4-4935-BE65-C8373B8A6D06}"/>
          </ac:spMkLst>
        </pc:spChg>
        <pc:spChg chg="del">
          <ac:chgData name="Dennis, Andrea (ASD-S)" userId="S::andrea.dennis@nbed.nb.ca::e94956a2-635d-4015-a577-e2cd37c3b3e1" providerId="AD" clId="Web-{03B062D2-EEE3-E723-A81F-ED3014051EFA}" dt="2023-09-22T15:27:32.129" v="64"/>
          <ac:spMkLst>
            <pc:docMk/>
            <pc:sldMk cId="2567019779" sldId="271"/>
            <ac:spMk id="4109" creationId="{9877C2CF-B2DD-41C8-8B5E-152673376B41}"/>
          </ac:spMkLst>
        </pc:spChg>
        <pc:spChg chg="del">
          <ac:chgData name="Dennis, Andrea (ASD-S)" userId="S::andrea.dennis@nbed.nb.ca::e94956a2-635d-4015-a577-e2cd37c3b3e1" providerId="AD" clId="Web-{03B062D2-EEE3-E723-A81F-ED3014051EFA}" dt="2023-09-22T15:27:32.129" v="64"/>
          <ac:spMkLst>
            <pc:docMk/>
            <pc:sldMk cId="2567019779" sldId="271"/>
            <ac:spMk id="4110" creationId="{24923D72-7E69-464B-94C5-B2530008D094}"/>
          </ac:spMkLst>
        </pc:spChg>
        <pc:spChg chg="del">
          <ac:chgData name="Dennis, Andrea (ASD-S)" userId="S::andrea.dennis@nbed.nb.ca::e94956a2-635d-4015-a577-e2cd37c3b3e1" providerId="AD" clId="Web-{03B062D2-EEE3-E723-A81F-ED3014051EFA}" dt="2023-09-22T15:27:32.129" v="64"/>
          <ac:spMkLst>
            <pc:docMk/>
            <pc:sldMk cId="2567019779" sldId="271"/>
            <ac:spMk id="4111" creationId="{A00CCC86-7A88-4DFF-A0D0-6604606A2AEA}"/>
          </ac:spMkLst>
        </pc:spChg>
        <pc:spChg chg="del">
          <ac:chgData name="Dennis, Andrea (ASD-S)" userId="S::andrea.dennis@nbed.nb.ca::e94956a2-635d-4015-a577-e2cd37c3b3e1" providerId="AD" clId="Web-{03B062D2-EEE3-E723-A81F-ED3014051EFA}" dt="2023-09-22T15:27:32.129" v="64"/>
          <ac:spMkLst>
            <pc:docMk/>
            <pc:sldMk cId="2567019779" sldId="271"/>
            <ac:spMk id="4112" creationId="{E1F8ABFD-155B-4386-AE33-6E13057CFCF3}"/>
          </ac:spMkLst>
        </pc:spChg>
        <pc:spChg chg="del">
          <ac:chgData name="Dennis, Andrea (ASD-S)" userId="S::andrea.dennis@nbed.nb.ca::e94956a2-635d-4015-a577-e2cd37c3b3e1" providerId="AD" clId="Web-{03B062D2-EEE3-E723-A81F-ED3014051EFA}" dt="2023-09-22T15:27:32.129" v="64"/>
          <ac:spMkLst>
            <pc:docMk/>
            <pc:sldMk cId="2567019779" sldId="271"/>
            <ac:spMk id="4113" creationId="{1FAD0390-34BF-40AC-9261-46DC940FC980}"/>
          </ac:spMkLst>
        </pc:spChg>
        <pc:spChg chg="del">
          <ac:chgData name="Dennis, Andrea (ASD-S)" userId="S::andrea.dennis@nbed.nb.ca::e94956a2-635d-4015-a577-e2cd37c3b3e1" providerId="AD" clId="Web-{03B062D2-EEE3-E723-A81F-ED3014051EFA}" dt="2023-09-22T15:27:32.129" v="64"/>
          <ac:spMkLst>
            <pc:docMk/>
            <pc:sldMk cId="2567019779" sldId="271"/>
            <ac:spMk id="4116" creationId="{B9F61B35-8B17-4284-8EC1-80628EE6314E}"/>
          </ac:spMkLst>
        </pc:spChg>
        <pc:spChg chg="del">
          <ac:chgData name="Dennis, Andrea (ASD-S)" userId="S::andrea.dennis@nbed.nb.ca::e94956a2-635d-4015-a577-e2cd37c3b3e1" providerId="AD" clId="Web-{03B062D2-EEE3-E723-A81F-ED3014051EFA}" dt="2023-09-22T15:27:32.129" v="64"/>
          <ac:spMkLst>
            <pc:docMk/>
            <pc:sldMk cId="2567019779" sldId="271"/>
            <ac:spMk id="4117" creationId="{63D6F20C-3324-4FEE-A14F-84CEC82D1E9B}"/>
          </ac:spMkLst>
        </pc:spChg>
        <pc:spChg chg="del">
          <ac:chgData name="Dennis, Andrea (ASD-S)" userId="S::andrea.dennis@nbed.nb.ca::e94956a2-635d-4015-a577-e2cd37c3b3e1" providerId="AD" clId="Web-{03B062D2-EEE3-E723-A81F-ED3014051EFA}" dt="2023-09-22T15:27:32.129" v="64"/>
          <ac:spMkLst>
            <pc:docMk/>
            <pc:sldMk cId="2567019779" sldId="271"/>
            <ac:spMk id="4118" creationId="{25148D7B-86F6-4516-8EEA-A549827E4BB9}"/>
          </ac:spMkLst>
        </pc:spChg>
        <pc:spChg chg="del">
          <ac:chgData name="Dennis, Andrea (ASD-S)" userId="S::andrea.dennis@nbed.nb.ca::e94956a2-635d-4015-a577-e2cd37c3b3e1" providerId="AD" clId="Web-{03B062D2-EEE3-E723-A81F-ED3014051EFA}" dt="2023-09-22T15:27:32.129" v="64"/>
          <ac:spMkLst>
            <pc:docMk/>
            <pc:sldMk cId="2567019779" sldId="271"/>
            <ac:spMk id="4119" creationId="{E3F52668-573E-409A-9976-4842BB9EAAA4}"/>
          </ac:spMkLst>
        </pc:spChg>
        <pc:spChg chg="add">
          <ac:chgData name="Dennis, Andrea (ASD-S)" userId="S::andrea.dennis@nbed.nb.ca::e94956a2-635d-4015-a577-e2cd37c3b3e1" providerId="AD" clId="Web-{03B062D2-EEE3-E723-A81F-ED3014051EFA}" dt="2023-09-22T15:40:34.502" v="181"/>
          <ac:spMkLst>
            <pc:docMk/>
            <pc:sldMk cId="2567019779" sldId="271"/>
            <ac:spMk id="4120" creationId="{92515798-C8A3-40E7-A830-82681C81A0CD}"/>
          </ac:spMkLst>
        </pc:spChg>
        <pc:spChg chg="add">
          <ac:chgData name="Dennis, Andrea (ASD-S)" userId="S::andrea.dennis@nbed.nb.ca::e94956a2-635d-4015-a577-e2cd37c3b3e1" providerId="AD" clId="Web-{03B062D2-EEE3-E723-A81F-ED3014051EFA}" dt="2023-09-22T15:40:34.502" v="181"/>
          <ac:spMkLst>
            <pc:docMk/>
            <pc:sldMk cId="2567019779" sldId="271"/>
            <ac:spMk id="4125" creationId="{59647F54-801D-44AB-8284-EDDFF7763139}"/>
          </ac:spMkLst>
        </pc:spChg>
        <pc:spChg chg="add">
          <ac:chgData name="Dennis, Andrea (ASD-S)" userId="S::andrea.dennis@nbed.nb.ca::e94956a2-635d-4015-a577-e2cd37c3b3e1" providerId="AD" clId="Web-{03B062D2-EEE3-E723-A81F-ED3014051EFA}" dt="2023-09-22T15:40:34.502" v="181"/>
          <ac:spMkLst>
            <pc:docMk/>
            <pc:sldMk cId="2567019779" sldId="271"/>
            <ac:spMk id="4126" creationId="{6DFBE54E-A701-4039-AC57-CF06B37CC626}"/>
          </ac:spMkLst>
        </pc:spChg>
        <pc:spChg chg="add">
          <ac:chgData name="Dennis, Andrea (ASD-S)" userId="S::andrea.dennis@nbed.nb.ca::e94956a2-635d-4015-a577-e2cd37c3b3e1" providerId="AD" clId="Web-{03B062D2-EEE3-E723-A81F-ED3014051EFA}" dt="2023-09-22T15:40:34.502" v="181"/>
          <ac:spMkLst>
            <pc:docMk/>
            <pc:sldMk cId="2567019779" sldId="271"/>
            <ac:spMk id="4127" creationId="{D33A9890-FE1F-4F08-8EF4-FD2B43954605}"/>
          </ac:spMkLst>
        </pc:spChg>
        <pc:grpChg chg="add">
          <ac:chgData name="Dennis, Andrea (ASD-S)" userId="S::andrea.dennis@nbed.nb.ca::e94956a2-635d-4015-a577-e2cd37c3b3e1" providerId="AD" clId="Web-{03B062D2-EEE3-E723-A81F-ED3014051EFA}" dt="2023-09-22T15:40:34.502" v="181"/>
          <ac:grpSpMkLst>
            <pc:docMk/>
            <pc:sldMk cId="2567019779" sldId="271"/>
            <ac:grpSpMk id="4103" creationId="{FAEF28A3-012D-4640-B8B8-1EF6EAF7233B}"/>
          </ac:grpSpMkLst>
        </pc:grpChg>
        <pc:picChg chg="mod ord">
          <ac:chgData name="Dennis, Andrea (ASD-S)" userId="S::andrea.dennis@nbed.nb.ca::e94956a2-635d-4015-a577-e2cd37c3b3e1" providerId="AD" clId="Web-{03B062D2-EEE3-E723-A81F-ED3014051EFA}" dt="2023-09-22T15:40:34.502" v="181"/>
          <ac:picMkLst>
            <pc:docMk/>
            <pc:sldMk cId="2567019779" sldId="271"/>
            <ac:picMk id="4098" creationId="{724AE89C-BFC3-4CD9-875D-C54E77CE00DC}"/>
          </ac:picMkLst>
        </pc:picChg>
        <pc:picChg chg="del">
          <ac:chgData name="Dennis, Andrea (ASD-S)" userId="S::andrea.dennis@nbed.nb.ca::e94956a2-635d-4015-a577-e2cd37c3b3e1" providerId="AD" clId="Web-{03B062D2-EEE3-E723-A81F-ED3014051EFA}" dt="2023-09-22T15:27:32.129" v="64"/>
          <ac:picMkLst>
            <pc:docMk/>
            <pc:sldMk cId="2567019779" sldId="271"/>
            <ac:picMk id="4106" creationId="{2FA3880A-8D8F-466C-A4A1-F07BCDD3719C}"/>
          </ac:picMkLst>
        </pc:picChg>
        <pc:picChg chg="del">
          <ac:chgData name="Dennis, Andrea (ASD-S)" userId="S::andrea.dennis@nbed.nb.ca::e94956a2-635d-4015-a577-e2cd37c3b3e1" providerId="AD" clId="Web-{03B062D2-EEE3-E723-A81F-ED3014051EFA}" dt="2023-09-22T15:27:32.129" v="64"/>
          <ac:picMkLst>
            <pc:docMk/>
            <pc:sldMk cId="2567019779" sldId="271"/>
            <ac:picMk id="4107" creationId="{3C0A64CB-20A1-4508-B568-284EB04F78EE}"/>
          </ac:picMkLst>
        </pc:picChg>
        <pc:picChg chg="del">
          <ac:chgData name="Dennis, Andrea (ASD-S)" userId="S::andrea.dennis@nbed.nb.ca::e94956a2-635d-4015-a577-e2cd37c3b3e1" providerId="AD" clId="Web-{03B062D2-EEE3-E723-A81F-ED3014051EFA}" dt="2023-09-22T15:27:32.129" v="64"/>
          <ac:picMkLst>
            <pc:docMk/>
            <pc:sldMk cId="2567019779" sldId="271"/>
            <ac:picMk id="4114" creationId="{60CB6B56-9C1C-44DD-B973-C2B1F233A2C3}"/>
          </ac:picMkLst>
        </pc:picChg>
        <pc:picChg chg="del">
          <ac:chgData name="Dennis, Andrea (ASD-S)" userId="S::andrea.dennis@nbed.nb.ca::e94956a2-635d-4015-a577-e2cd37c3b3e1" providerId="AD" clId="Web-{03B062D2-EEE3-E723-A81F-ED3014051EFA}" dt="2023-09-22T15:27:32.129" v="64"/>
          <ac:picMkLst>
            <pc:docMk/>
            <pc:sldMk cId="2567019779" sldId="271"/>
            <ac:picMk id="4115" creationId="{FCA363CE-60DD-4ABB-A0E6-1294AB0FBDBF}"/>
          </ac:picMkLst>
        </pc:picChg>
      </pc:sldChg>
      <pc:sldChg chg="modSp mod ord modClrScheme chgLayout">
        <pc:chgData name="Dennis, Andrea (ASD-S)" userId="S::andrea.dennis@nbed.nb.ca::e94956a2-635d-4015-a577-e2cd37c3b3e1" providerId="AD" clId="Web-{03B062D2-EEE3-E723-A81F-ED3014051EFA}" dt="2023-09-22T16:30:43.537" v="664"/>
        <pc:sldMkLst>
          <pc:docMk/>
          <pc:sldMk cId="3522450579" sldId="272"/>
        </pc:sldMkLst>
        <pc:spChg chg="mod ord">
          <ac:chgData name="Dennis, Andrea (ASD-S)" userId="S::andrea.dennis@nbed.nb.ca::e94956a2-635d-4015-a577-e2cd37c3b3e1" providerId="AD" clId="Web-{03B062D2-EEE3-E723-A81F-ED3014051EFA}" dt="2023-09-22T15:27:32.129" v="64"/>
          <ac:spMkLst>
            <pc:docMk/>
            <pc:sldMk cId="3522450579" sldId="272"/>
            <ac:spMk id="2" creationId="{9F2BE21C-A627-085C-9061-AB8410AE7DA0}"/>
          </ac:spMkLst>
        </pc:spChg>
        <pc:spChg chg="mod ord">
          <ac:chgData name="Dennis, Andrea (ASD-S)" userId="S::andrea.dennis@nbed.nb.ca::e94956a2-635d-4015-a577-e2cd37c3b3e1" providerId="AD" clId="Web-{03B062D2-EEE3-E723-A81F-ED3014051EFA}" dt="2023-09-22T15:27:32.129" v="64"/>
          <ac:spMkLst>
            <pc:docMk/>
            <pc:sldMk cId="3522450579" sldId="272"/>
            <ac:spMk id="3" creationId="{A4AB66DF-4578-C360-5E4B-B02D76573FD1}"/>
          </ac:spMkLst>
        </pc:spChg>
        <pc:picChg chg="mod ord">
          <ac:chgData name="Dennis, Andrea (ASD-S)" userId="S::andrea.dennis@nbed.nb.ca::e94956a2-635d-4015-a577-e2cd37c3b3e1" providerId="AD" clId="Web-{03B062D2-EEE3-E723-A81F-ED3014051EFA}" dt="2023-09-22T15:27:32.129" v="64"/>
          <ac:picMkLst>
            <pc:docMk/>
            <pc:sldMk cId="3522450579" sldId="272"/>
            <ac:picMk id="6" creationId="{FD27CD25-89C0-2AF6-97C4-47EB3CDDB317}"/>
          </ac:picMkLst>
        </pc:picChg>
      </pc:sldChg>
      <pc:sldChg chg="modSp mod modClrScheme chgLayout">
        <pc:chgData name="Dennis, Andrea (ASD-S)" userId="S::andrea.dennis@nbed.nb.ca::e94956a2-635d-4015-a577-e2cd37c3b3e1" providerId="AD" clId="Web-{03B062D2-EEE3-E723-A81F-ED3014051EFA}" dt="2023-09-22T15:27:32.129" v="64"/>
        <pc:sldMkLst>
          <pc:docMk/>
          <pc:sldMk cId="787376447" sldId="273"/>
        </pc:sldMkLst>
        <pc:spChg chg="mod ord">
          <ac:chgData name="Dennis, Andrea (ASD-S)" userId="S::andrea.dennis@nbed.nb.ca::e94956a2-635d-4015-a577-e2cd37c3b3e1" providerId="AD" clId="Web-{03B062D2-EEE3-E723-A81F-ED3014051EFA}" dt="2023-09-22T15:27:32.129" v="64"/>
          <ac:spMkLst>
            <pc:docMk/>
            <pc:sldMk cId="787376447" sldId="273"/>
            <ac:spMk id="2" creationId="{6964A204-D655-D144-AB2C-C4D631FFE566}"/>
          </ac:spMkLst>
        </pc:spChg>
        <pc:picChg chg="mod ord">
          <ac:chgData name="Dennis, Andrea (ASD-S)" userId="S::andrea.dennis@nbed.nb.ca::e94956a2-635d-4015-a577-e2cd37c3b3e1" providerId="AD" clId="Web-{03B062D2-EEE3-E723-A81F-ED3014051EFA}" dt="2023-09-22T15:27:32.129" v="64"/>
          <ac:picMkLst>
            <pc:docMk/>
            <pc:sldMk cId="787376447" sldId="273"/>
            <ac:picMk id="6" creationId="{B175AD57-7D03-31D8-9609-6A01FFD640A7}"/>
          </ac:picMkLst>
        </pc:picChg>
      </pc:sldChg>
      <pc:sldChg chg="modSp mod modClrScheme chgLayout">
        <pc:chgData name="Dennis, Andrea (ASD-S)" userId="S::andrea.dennis@nbed.nb.ca::e94956a2-635d-4015-a577-e2cd37c3b3e1" providerId="AD" clId="Web-{03B062D2-EEE3-E723-A81F-ED3014051EFA}" dt="2023-09-22T15:27:32.129" v="64"/>
        <pc:sldMkLst>
          <pc:docMk/>
          <pc:sldMk cId="1055438650" sldId="274"/>
        </pc:sldMkLst>
        <pc:spChg chg="mod ord">
          <ac:chgData name="Dennis, Andrea (ASD-S)" userId="S::andrea.dennis@nbed.nb.ca::e94956a2-635d-4015-a577-e2cd37c3b3e1" providerId="AD" clId="Web-{03B062D2-EEE3-E723-A81F-ED3014051EFA}" dt="2023-09-22T15:27:32.129" v="64"/>
          <ac:spMkLst>
            <pc:docMk/>
            <pc:sldMk cId="1055438650" sldId="274"/>
            <ac:spMk id="2" creationId="{AAEBFD73-1C65-929C-14F0-D871E53A6A66}"/>
          </ac:spMkLst>
        </pc:spChg>
        <pc:spChg chg="mod ord">
          <ac:chgData name="Dennis, Andrea (ASD-S)" userId="S::andrea.dennis@nbed.nb.ca::e94956a2-635d-4015-a577-e2cd37c3b3e1" providerId="AD" clId="Web-{03B062D2-EEE3-E723-A81F-ED3014051EFA}" dt="2023-09-22T15:27:32.129" v="64"/>
          <ac:spMkLst>
            <pc:docMk/>
            <pc:sldMk cId="1055438650" sldId="274"/>
            <ac:spMk id="4" creationId="{1EF94EB9-6F9B-2572-4E0D-20EEA2CC8037}"/>
          </ac:spMkLst>
        </pc:spChg>
        <pc:picChg chg="mod ord">
          <ac:chgData name="Dennis, Andrea (ASD-S)" userId="S::andrea.dennis@nbed.nb.ca::e94956a2-635d-4015-a577-e2cd37c3b3e1" providerId="AD" clId="Web-{03B062D2-EEE3-E723-A81F-ED3014051EFA}" dt="2023-09-22T15:27:32.129" v="64"/>
          <ac:picMkLst>
            <pc:docMk/>
            <pc:sldMk cId="1055438650" sldId="274"/>
            <ac:picMk id="6" creationId="{03E9581B-37CB-D875-6A29-5191E7879C98}"/>
          </ac:picMkLst>
        </pc:picChg>
      </pc:sldChg>
      <pc:sldChg chg="modSp mod modClrScheme chgLayout">
        <pc:chgData name="Dennis, Andrea (ASD-S)" userId="S::andrea.dennis@nbed.nb.ca::e94956a2-635d-4015-a577-e2cd37c3b3e1" providerId="AD" clId="Web-{03B062D2-EEE3-E723-A81F-ED3014051EFA}" dt="2023-09-22T15:27:32.129" v="64"/>
        <pc:sldMkLst>
          <pc:docMk/>
          <pc:sldMk cId="3445074987" sldId="275"/>
        </pc:sldMkLst>
        <pc:spChg chg="mod ord">
          <ac:chgData name="Dennis, Andrea (ASD-S)" userId="S::andrea.dennis@nbed.nb.ca::e94956a2-635d-4015-a577-e2cd37c3b3e1" providerId="AD" clId="Web-{03B062D2-EEE3-E723-A81F-ED3014051EFA}" dt="2023-09-22T15:27:32.129" v="64"/>
          <ac:spMkLst>
            <pc:docMk/>
            <pc:sldMk cId="3445074987" sldId="275"/>
            <ac:spMk id="2" creationId="{B309E21A-CE1B-60B0-B1D5-54D759CBD448}"/>
          </ac:spMkLst>
        </pc:spChg>
        <pc:spChg chg="mod ord">
          <ac:chgData name="Dennis, Andrea (ASD-S)" userId="S::andrea.dennis@nbed.nb.ca::e94956a2-635d-4015-a577-e2cd37c3b3e1" providerId="AD" clId="Web-{03B062D2-EEE3-E723-A81F-ED3014051EFA}" dt="2023-09-22T15:27:32.129" v="64"/>
          <ac:spMkLst>
            <pc:docMk/>
            <pc:sldMk cId="3445074987" sldId="275"/>
            <ac:spMk id="3" creationId="{F84F37FD-F8D9-682E-A495-CD9C4C0909D6}"/>
          </ac:spMkLst>
        </pc:spChg>
        <pc:picChg chg="mod ord">
          <ac:chgData name="Dennis, Andrea (ASD-S)" userId="S::andrea.dennis@nbed.nb.ca::e94956a2-635d-4015-a577-e2cd37c3b3e1" providerId="AD" clId="Web-{03B062D2-EEE3-E723-A81F-ED3014051EFA}" dt="2023-09-22T15:27:32.129" v="64"/>
          <ac:picMkLst>
            <pc:docMk/>
            <pc:sldMk cId="3445074987" sldId="275"/>
            <ac:picMk id="6" creationId="{D8306F08-E838-4796-49F3-4D4B89256959}"/>
          </ac:picMkLst>
        </pc:picChg>
      </pc:sldChg>
      <pc:sldChg chg="addSp delSp modSp mod setBg modClrScheme setClrOvrMap chgLayout">
        <pc:chgData name="Dennis, Andrea (ASD-S)" userId="S::andrea.dennis@nbed.nb.ca::e94956a2-635d-4015-a577-e2cd37c3b3e1" providerId="AD" clId="Web-{03B062D2-EEE3-E723-A81F-ED3014051EFA}" dt="2023-09-22T15:38:38.625" v="172" actId="20577"/>
        <pc:sldMkLst>
          <pc:docMk/>
          <pc:sldMk cId="3588682219" sldId="277"/>
        </pc:sldMkLst>
        <pc:spChg chg="mod ord">
          <ac:chgData name="Dennis, Andrea (ASD-S)" userId="S::andrea.dennis@nbed.nb.ca::e94956a2-635d-4015-a577-e2cd37c3b3e1" providerId="AD" clId="Web-{03B062D2-EEE3-E723-A81F-ED3014051EFA}" dt="2023-09-22T15:37:49.734" v="159"/>
          <ac:spMkLst>
            <pc:docMk/>
            <pc:sldMk cId="3588682219" sldId="277"/>
            <ac:spMk id="2" creationId="{BF8348E1-5BC5-6C80-9BAA-4014D3E2D636}"/>
          </ac:spMkLst>
        </pc:spChg>
        <pc:spChg chg="mod ord">
          <ac:chgData name="Dennis, Andrea (ASD-S)" userId="S::andrea.dennis@nbed.nb.ca::e94956a2-635d-4015-a577-e2cd37c3b3e1" providerId="AD" clId="Web-{03B062D2-EEE3-E723-A81F-ED3014051EFA}" dt="2023-09-22T15:38:38.625" v="172" actId="20577"/>
          <ac:spMkLst>
            <pc:docMk/>
            <pc:sldMk cId="3588682219" sldId="277"/>
            <ac:spMk id="3" creationId="{9CC513BD-A096-836F-3458-3896C2FE9ED5}"/>
          </ac:spMkLst>
        </pc:spChg>
        <pc:spChg chg="add del mod">
          <ac:chgData name="Dennis, Andrea (ASD-S)" userId="S::andrea.dennis@nbed.nb.ca::e94956a2-635d-4015-a577-e2cd37c3b3e1" providerId="AD" clId="Web-{03B062D2-EEE3-E723-A81F-ED3014051EFA}" dt="2023-09-22T15:37:22.139" v="157"/>
          <ac:spMkLst>
            <pc:docMk/>
            <pc:sldMk cId="3588682219" sldId="277"/>
            <ac:spMk id="5" creationId="{9B89DCBB-DAF7-E001-D771-E6901003BE1D}"/>
          </ac:spMkLst>
        </pc:spChg>
        <pc:spChg chg="add">
          <ac:chgData name="Dennis, Andrea (ASD-S)" userId="S::andrea.dennis@nbed.nb.ca::e94956a2-635d-4015-a577-e2cd37c3b3e1" providerId="AD" clId="Web-{03B062D2-EEE3-E723-A81F-ED3014051EFA}" dt="2023-09-22T15:37:49.734" v="159"/>
          <ac:spMkLst>
            <pc:docMk/>
            <pc:sldMk cId="3588682219" sldId="277"/>
            <ac:spMk id="25" creationId="{4EB623E5-BC7C-4763-B7CD-C7D5F91F1285}"/>
          </ac:spMkLst>
        </pc:spChg>
        <pc:spChg chg="add">
          <ac:chgData name="Dennis, Andrea (ASD-S)" userId="S::andrea.dennis@nbed.nb.ca::e94956a2-635d-4015-a577-e2cd37c3b3e1" providerId="AD" clId="Web-{03B062D2-EEE3-E723-A81F-ED3014051EFA}" dt="2023-09-22T15:37:49.734" v="159"/>
          <ac:spMkLst>
            <pc:docMk/>
            <pc:sldMk cId="3588682219" sldId="277"/>
            <ac:spMk id="27" creationId="{FC485557-E744-401B-A251-3650FAEEAD8E}"/>
          </ac:spMkLst>
        </pc:spChg>
        <pc:spChg chg="add">
          <ac:chgData name="Dennis, Andrea (ASD-S)" userId="S::andrea.dennis@nbed.nb.ca::e94956a2-635d-4015-a577-e2cd37c3b3e1" providerId="AD" clId="Web-{03B062D2-EEE3-E723-A81F-ED3014051EFA}" dt="2023-09-22T15:37:49.734" v="159"/>
          <ac:spMkLst>
            <pc:docMk/>
            <pc:sldMk cId="3588682219" sldId="277"/>
            <ac:spMk id="29" creationId="{986D68AF-6B45-4B98-8634-61D8C9C05662}"/>
          </ac:spMkLst>
        </pc:spChg>
        <pc:spChg chg="add">
          <ac:chgData name="Dennis, Andrea (ASD-S)" userId="S::andrea.dennis@nbed.nb.ca::e94956a2-635d-4015-a577-e2cd37c3b3e1" providerId="AD" clId="Web-{03B062D2-EEE3-E723-A81F-ED3014051EFA}" dt="2023-09-22T15:37:49.734" v="159"/>
          <ac:spMkLst>
            <pc:docMk/>
            <pc:sldMk cId="3588682219" sldId="277"/>
            <ac:spMk id="31" creationId="{0143DE54-7BFF-4B29-8566-DF80EE4CCB07}"/>
          </ac:spMkLst>
        </pc:spChg>
        <pc:spChg chg="add">
          <ac:chgData name="Dennis, Andrea (ASD-S)" userId="S::andrea.dennis@nbed.nb.ca::e94956a2-635d-4015-a577-e2cd37c3b3e1" providerId="AD" clId="Web-{03B062D2-EEE3-E723-A81F-ED3014051EFA}" dt="2023-09-22T15:37:49.734" v="159"/>
          <ac:spMkLst>
            <pc:docMk/>
            <pc:sldMk cId="3588682219" sldId="277"/>
            <ac:spMk id="33" creationId="{7C661810-D461-4214-A635-30A7D1714054}"/>
          </ac:spMkLst>
        </pc:spChg>
        <pc:spChg chg="add">
          <ac:chgData name="Dennis, Andrea (ASD-S)" userId="S::andrea.dennis@nbed.nb.ca::e94956a2-635d-4015-a577-e2cd37c3b3e1" providerId="AD" clId="Web-{03B062D2-EEE3-E723-A81F-ED3014051EFA}" dt="2023-09-22T15:37:49.734" v="159"/>
          <ac:spMkLst>
            <pc:docMk/>
            <pc:sldMk cId="3588682219" sldId="277"/>
            <ac:spMk id="35" creationId="{ED6475A3-FF98-4FA0-B527-600EBA9BD68F}"/>
          </ac:spMkLst>
        </pc:spChg>
        <pc:grpChg chg="add">
          <ac:chgData name="Dennis, Andrea (ASD-S)" userId="S::andrea.dennis@nbed.nb.ca::e94956a2-635d-4015-a577-e2cd37c3b3e1" providerId="AD" clId="Web-{03B062D2-EEE3-E723-A81F-ED3014051EFA}" dt="2023-09-22T15:37:49.734" v="159"/>
          <ac:grpSpMkLst>
            <pc:docMk/>
            <pc:sldMk cId="3588682219" sldId="277"/>
            <ac:grpSpMk id="14" creationId="{ADF228AF-822F-4819-9EB8-406258D6BB0E}"/>
          </ac:grpSpMkLst>
        </pc:grpChg>
        <pc:picChg chg="del mod ord">
          <ac:chgData name="Dennis, Andrea (ASD-S)" userId="S::andrea.dennis@nbed.nb.ca::e94956a2-635d-4015-a577-e2cd37c3b3e1" providerId="AD" clId="Web-{03B062D2-EEE3-E723-A81F-ED3014051EFA}" dt="2023-09-22T15:37:10.592" v="156"/>
          <ac:picMkLst>
            <pc:docMk/>
            <pc:sldMk cId="3588682219" sldId="277"/>
            <ac:picMk id="6" creationId="{EF3920E8-8471-B1E1-1D48-4D48B3E79FEF}"/>
          </ac:picMkLst>
        </pc:picChg>
        <pc:picChg chg="add mod ord">
          <ac:chgData name="Dennis, Andrea (ASD-S)" userId="S::andrea.dennis@nbed.nb.ca::e94956a2-635d-4015-a577-e2cd37c3b3e1" providerId="AD" clId="Web-{03B062D2-EEE3-E723-A81F-ED3014051EFA}" dt="2023-09-22T15:37:49.734" v="159"/>
          <ac:picMkLst>
            <pc:docMk/>
            <pc:sldMk cId="3588682219" sldId="277"/>
            <ac:picMk id="7" creationId="{9AF4EF6C-C802-7DB3-5B29-5BEF06D11FC3}"/>
          </ac:picMkLst>
        </pc:picChg>
        <pc:picChg chg="del">
          <ac:chgData name="Dennis, Andrea (ASD-S)" userId="S::andrea.dennis@nbed.nb.ca::e94956a2-635d-4015-a577-e2cd37c3b3e1" providerId="AD" clId="Web-{03B062D2-EEE3-E723-A81F-ED3014051EFA}" dt="2023-09-22T15:34:13.339" v="153"/>
          <ac:picMkLst>
            <pc:docMk/>
            <pc:sldMk cId="3588682219" sldId="277"/>
            <ac:picMk id="8" creationId="{A10059C8-3D39-8D63-1465-E709EAB16766}"/>
          </ac:picMkLst>
        </pc:picChg>
        <pc:picChg chg="add mod">
          <ac:chgData name="Dennis, Andrea (ASD-S)" userId="S::andrea.dennis@nbed.nb.ca::e94956a2-635d-4015-a577-e2cd37c3b3e1" providerId="AD" clId="Web-{03B062D2-EEE3-E723-A81F-ED3014051EFA}" dt="2023-09-22T15:37:49.734" v="159"/>
          <ac:picMkLst>
            <pc:docMk/>
            <pc:sldMk cId="3588682219" sldId="277"/>
            <ac:picMk id="9" creationId="{CBC3DBD0-A18F-FC7A-EF96-F96E619111AB}"/>
          </ac:picMkLst>
        </pc:picChg>
      </pc:sldChg>
      <pc:sldChg chg="addSp modSp mod setBg modClrScheme setClrOvrMap chgLayout">
        <pc:chgData name="Dennis, Andrea (ASD-S)" userId="S::andrea.dennis@nbed.nb.ca::e94956a2-635d-4015-a577-e2cd37c3b3e1" providerId="AD" clId="Web-{03B062D2-EEE3-E723-A81F-ED3014051EFA}" dt="2023-09-22T15:36:55.936" v="155"/>
        <pc:sldMkLst>
          <pc:docMk/>
          <pc:sldMk cId="1666629001" sldId="278"/>
        </pc:sldMkLst>
        <pc:spChg chg="mod ord">
          <ac:chgData name="Dennis, Andrea (ASD-S)" userId="S::andrea.dennis@nbed.nb.ca::e94956a2-635d-4015-a577-e2cd37c3b3e1" providerId="AD" clId="Web-{03B062D2-EEE3-E723-A81F-ED3014051EFA}" dt="2023-09-22T15:36:55.936" v="155"/>
          <ac:spMkLst>
            <pc:docMk/>
            <pc:sldMk cId="1666629001" sldId="278"/>
            <ac:spMk id="2" creationId="{AC9BF9AB-9BB5-F7F9-9744-EA71642DF1A8}"/>
          </ac:spMkLst>
        </pc:spChg>
        <pc:spChg chg="mod ord">
          <ac:chgData name="Dennis, Andrea (ASD-S)" userId="S::andrea.dennis@nbed.nb.ca::e94956a2-635d-4015-a577-e2cd37c3b3e1" providerId="AD" clId="Web-{03B062D2-EEE3-E723-A81F-ED3014051EFA}" dt="2023-09-22T15:36:55.936" v="155"/>
          <ac:spMkLst>
            <pc:docMk/>
            <pc:sldMk cId="1666629001" sldId="278"/>
            <ac:spMk id="3" creationId="{5B58F715-4FC6-11A2-BB3C-1392A36564E3}"/>
          </ac:spMkLst>
        </pc:spChg>
        <pc:spChg chg="mod">
          <ac:chgData name="Dennis, Andrea (ASD-S)" userId="S::andrea.dennis@nbed.nb.ca::e94956a2-635d-4015-a577-e2cd37c3b3e1" providerId="AD" clId="Web-{03B062D2-EEE3-E723-A81F-ED3014051EFA}" dt="2023-09-22T15:36:55.936" v="155"/>
          <ac:spMkLst>
            <pc:docMk/>
            <pc:sldMk cId="1666629001" sldId="278"/>
            <ac:spMk id="4" creationId="{B6DB6EE5-91C1-D371-CEB9-9C0D40455E86}"/>
          </ac:spMkLst>
        </pc:spChg>
        <pc:spChg chg="add">
          <ac:chgData name="Dennis, Andrea (ASD-S)" userId="S::andrea.dennis@nbed.nb.ca::e94956a2-635d-4015-a577-e2cd37c3b3e1" providerId="AD" clId="Web-{03B062D2-EEE3-E723-A81F-ED3014051EFA}" dt="2023-09-22T15:36:55.936" v="155"/>
          <ac:spMkLst>
            <pc:docMk/>
            <pc:sldMk cId="1666629001" sldId="278"/>
            <ac:spMk id="22" creationId="{59647F54-801D-44AB-8284-EDDFF7763139}"/>
          </ac:spMkLst>
        </pc:spChg>
        <pc:spChg chg="add">
          <ac:chgData name="Dennis, Andrea (ASD-S)" userId="S::andrea.dennis@nbed.nb.ca::e94956a2-635d-4015-a577-e2cd37c3b3e1" providerId="AD" clId="Web-{03B062D2-EEE3-E723-A81F-ED3014051EFA}" dt="2023-09-22T15:36:55.936" v="155"/>
          <ac:spMkLst>
            <pc:docMk/>
            <pc:sldMk cId="1666629001" sldId="278"/>
            <ac:spMk id="24" creationId="{89EA2611-DCBA-4E97-A2B2-9A466E76BDA4}"/>
          </ac:spMkLst>
        </pc:spChg>
        <pc:spChg chg="add">
          <ac:chgData name="Dennis, Andrea (ASD-S)" userId="S::andrea.dennis@nbed.nb.ca::e94956a2-635d-4015-a577-e2cd37c3b3e1" providerId="AD" clId="Web-{03B062D2-EEE3-E723-A81F-ED3014051EFA}" dt="2023-09-22T15:36:55.936" v="155"/>
          <ac:spMkLst>
            <pc:docMk/>
            <pc:sldMk cId="1666629001" sldId="278"/>
            <ac:spMk id="26" creationId="{FD2669AB-35DB-41EC-BE9C-DA80B60A3280}"/>
          </ac:spMkLst>
        </pc:spChg>
        <pc:spChg chg="add">
          <ac:chgData name="Dennis, Andrea (ASD-S)" userId="S::andrea.dennis@nbed.nb.ca::e94956a2-635d-4015-a577-e2cd37c3b3e1" providerId="AD" clId="Web-{03B062D2-EEE3-E723-A81F-ED3014051EFA}" dt="2023-09-22T15:36:55.936" v="155"/>
          <ac:spMkLst>
            <pc:docMk/>
            <pc:sldMk cId="1666629001" sldId="278"/>
            <ac:spMk id="28" creationId="{BBC615D1-6E12-40EF-915B-316CFDB550D5}"/>
          </ac:spMkLst>
        </pc:spChg>
        <pc:spChg chg="add">
          <ac:chgData name="Dennis, Andrea (ASD-S)" userId="S::andrea.dennis@nbed.nb.ca::e94956a2-635d-4015-a577-e2cd37c3b3e1" providerId="AD" clId="Web-{03B062D2-EEE3-E723-A81F-ED3014051EFA}" dt="2023-09-22T15:36:55.936" v="155"/>
          <ac:spMkLst>
            <pc:docMk/>
            <pc:sldMk cId="1666629001" sldId="278"/>
            <ac:spMk id="30" creationId="{B9797D36-DE1E-47CD-881A-6C1F5828261B}"/>
          </ac:spMkLst>
        </pc:spChg>
        <pc:spChg chg="add">
          <ac:chgData name="Dennis, Andrea (ASD-S)" userId="S::andrea.dennis@nbed.nb.ca::e94956a2-635d-4015-a577-e2cd37c3b3e1" providerId="AD" clId="Web-{03B062D2-EEE3-E723-A81F-ED3014051EFA}" dt="2023-09-22T15:36:55.936" v="155"/>
          <ac:spMkLst>
            <pc:docMk/>
            <pc:sldMk cId="1666629001" sldId="278"/>
            <ac:spMk id="32" creationId="{4A2FAF1F-F462-46AF-A9E6-CC93C4E2C359}"/>
          </ac:spMkLst>
        </pc:spChg>
        <pc:spChg chg="add">
          <ac:chgData name="Dennis, Andrea (ASD-S)" userId="S::andrea.dennis@nbed.nb.ca::e94956a2-635d-4015-a577-e2cd37c3b3e1" providerId="AD" clId="Web-{03B062D2-EEE3-E723-A81F-ED3014051EFA}" dt="2023-09-22T15:36:55.936" v="155"/>
          <ac:spMkLst>
            <pc:docMk/>
            <pc:sldMk cId="1666629001" sldId="278"/>
            <ac:spMk id="34" creationId="{7146BED8-BAE9-42C5-A3DD-7B946445DB8C}"/>
          </ac:spMkLst>
        </pc:spChg>
        <pc:spChg chg="add">
          <ac:chgData name="Dennis, Andrea (ASD-S)" userId="S::andrea.dennis@nbed.nb.ca::e94956a2-635d-4015-a577-e2cd37c3b3e1" providerId="AD" clId="Web-{03B062D2-EEE3-E723-A81F-ED3014051EFA}" dt="2023-09-22T15:36:55.936" v="155"/>
          <ac:spMkLst>
            <pc:docMk/>
            <pc:sldMk cId="1666629001" sldId="278"/>
            <ac:spMk id="36" creationId="{15765FE8-B62F-41E4-A73C-74C91A8FD945}"/>
          </ac:spMkLst>
        </pc:spChg>
        <pc:grpChg chg="add">
          <ac:chgData name="Dennis, Andrea (ASD-S)" userId="S::andrea.dennis@nbed.nb.ca::e94956a2-635d-4015-a577-e2cd37c3b3e1" providerId="AD" clId="Web-{03B062D2-EEE3-E723-A81F-ED3014051EFA}" dt="2023-09-22T15:36:55.936" v="155"/>
          <ac:grpSpMkLst>
            <pc:docMk/>
            <pc:sldMk cId="1666629001" sldId="278"/>
            <ac:grpSpMk id="11" creationId="{FAEF28A3-012D-4640-B8B8-1EF6EAF7233B}"/>
          </ac:grpSpMkLst>
        </pc:grpChg>
        <pc:picChg chg="mod ord">
          <ac:chgData name="Dennis, Andrea (ASD-S)" userId="S::andrea.dennis@nbed.nb.ca::e94956a2-635d-4015-a577-e2cd37c3b3e1" providerId="AD" clId="Web-{03B062D2-EEE3-E723-A81F-ED3014051EFA}" dt="2023-09-22T15:36:55.936" v="155"/>
          <ac:picMkLst>
            <pc:docMk/>
            <pc:sldMk cId="1666629001" sldId="278"/>
            <ac:picMk id="6" creationId="{D8B310C1-032F-8F2B-140C-9A37E7B7C955}"/>
          </ac:picMkLst>
        </pc:picChg>
      </pc:sldChg>
      <pc:sldChg chg="delSp modSp mod modClrScheme setClrOvrMap chgLayout">
        <pc:chgData name="Dennis, Andrea (ASD-S)" userId="S::andrea.dennis@nbed.nb.ca::e94956a2-635d-4015-a577-e2cd37c3b3e1" providerId="AD" clId="Web-{03B062D2-EEE3-E723-A81F-ED3014051EFA}" dt="2023-09-22T15:43:17.349" v="221" actId="20577"/>
        <pc:sldMkLst>
          <pc:docMk/>
          <pc:sldMk cId="2771195848" sldId="279"/>
        </pc:sldMkLst>
        <pc:spChg chg="mod ord">
          <ac:chgData name="Dennis, Andrea (ASD-S)" userId="S::andrea.dennis@nbed.nb.ca::e94956a2-635d-4015-a577-e2cd37c3b3e1" providerId="AD" clId="Web-{03B062D2-EEE3-E723-A81F-ED3014051EFA}" dt="2023-09-22T15:43:07.005" v="219"/>
          <ac:spMkLst>
            <pc:docMk/>
            <pc:sldMk cId="2771195848" sldId="279"/>
            <ac:spMk id="2" creationId="{E2104B3F-2BDC-2A46-48CC-98B724083A2C}"/>
          </ac:spMkLst>
        </pc:spChg>
        <pc:spChg chg="mod ord">
          <ac:chgData name="Dennis, Andrea (ASD-S)" userId="S::andrea.dennis@nbed.nb.ca::e94956a2-635d-4015-a577-e2cd37c3b3e1" providerId="AD" clId="Web-{03B062D2-EEE3-E723-A81F-ED3014051EFA}" dt="2023-09-22T15:43:17.349" v="221" actId="20577"/>
          <ac:spMkLst>
            <pc:docMk/>
            <pc:sldMk cId="2771195848" sldId="279"/>
            <ac:spMk id="3" creationId="{4C1B2889-8438-F5A8-4E96-9227473C51F6}"/>
          </ac:spMkLst>
        </pc:spChg>
        <pc:spChg chg="mod">
          <ac:chgData name="Dennis, Andrea (ASD-S)" userId="S::andrea.dennis@nbed.nb.ca::e94956a2-635d-4015-a577-e2cd37c3b3e1" providerId="AD" clId="Web-{03B062D2-EEE3-E723-A81F-ED3014051EFA}" dt="2023-09-22T15:43:07.005" v="219"/>
          <ac:spMkLst>
            <pc:docMk/>
            <pc:sldMk cId="2771195848" sldId="279"/>
            <ac:spMk id="4" creationId="{9E0A8753-7F5D-55F8-0995-47A3350EDD35}"/>
          </ac:spMkLst>
        </pc:spChg>
        <pc:spChg chg="del">
          <ac:chgData name="Dennis, Andrea (ASD-S)" userId="S::andrea.dennis@nbed.nb.ca::e94956a2-635d-4015-a577-e2cd37c3b3e1" providerId="AD" clId="Web-{03B062D2-EEE3-E723-A81F-ED3014051EFA}" dt="2023-09-22T15:43:07.005" v="219"/>
          <ac:spMkLst>
            <pc:docMk/>
            <pc:sldMk cId="2771195848" sldId="279"/>
            <ac:spMk id="10" creationId="{510C9632-BB6F-48EE-AB65-501878BA5DB6}"/>
          </ac:spMkLst>
        </pc:spChg>
        <pc:spChg chg="del">
          <ac:chgData name="Dennis, Andrea (ASD-S)" userId="S::andrea.dennis@nbed.nb.ca::e94956a2-635d-4015-a577-e2cd37c3b3e1" providerId="AD" clId="Web-{03B062D2-EEE3-E723-A81F-ED3014051EFA}" dt="2023-09-22T15:43:07.005" v="219"/>
          <ac:spMkLst>
            <pc:docMk/>
            <pc:sldMk cId="2771195848" sldId="279"/>
            <ac:spMk id="12" creationId="{4EC8AAB6-953B-4D29-9967-3C44D06BB4E8}"/>
          </ac:spMkLst>
        </pc:spChg>
        <pc:spChg chg="del">
          <ac:chgData name="Dennis, Andrea (ASD-S)" userId="S::andrea.dennis@nbed.nb.ca::e94956a2-635d-4015-a577-e2cd37c3b3e1" providerId="AD" clId="Web-{03B062D2-EEE3-E723-A81F-ED3014051EFA}" dt="2023-09-22T15:43:07.005" v="219"/>
          <ac:spMkLst>
            <pc:docMk/>
            <pc:sldMk cId="2771195848" sldId="279"/>
            <ac:spMk id="14" creationId="{C89ED458-2326-40DC-9C7B-1A717B6551AD}"/>
          </ac:spMkLst>
        </pc:spChg>
        <pc:spChg chg="del">
          <ac:chgData name="Dennis, Andrea (ASD-S)" userId="S::andrea.dennis@nbed.nb.ca::e94956a2-635d-4015-a577-e2cd37c3b3e1" providerId="AD" clId="Web-{03B062D2-EEE3-E723-A81F-ED3014051EFA}" dt="2023-09-22T15:43:07.005" v="219"/>
          <ac:spMkLst>
            <pc:docMk/>
            <pc:sldMk cId="2771195848" sldId="279"/>
            <ac:spMk id="16" creationId="{6F9D1DE6-E368-4F07-85F9-D5B767477DDF}"/>
          </ac:spMkLst>
        </pc:spChg>
        <pc:spChg chg="del">
          <ac:chgData name="Dennis, Andrea (ASD-S)" userId="S::andrea.dennis@nbed.nb.ca::e94956a2-635d-4015-a577-e2cd37c3b3e1" providerId="AD" clId="Web-{03B062D2-EEE3-E723-A81F-ED3014051EFA}" dt="2023-09-22T15:43:07.005" v="219"/>
          <ac:spMkLst>
            <pc:docMk/>
            <pc:sldMk cId="2771195848" sldId="279"/>
            <ac:spMk id="18" creationId="{F63B1F66-4ACE-4A01-8ADF-F175A9C358B2}"/>
          </ac:spMkLst>
        </pc:spChg>
        <pc:spChg chg="del">
          <ac:chgData name="Dennis, Andrea (ASD-S)" userId="S::andrea.dennis@nbed.nb.ca::e94956a2-635d-4015-a577-e2cd37c3b3e1" providerId="AD" clId="Web-{03B062D2-EEE3-E723-A81F-ED3014051EFA}" dt="2023-09-22T15:43:07.005" v="219"/>
          <ac:spMkLst>
            <pc:docMk/>
            <pc:sldMk cId="2771195848" sldId="279"/>
            <ac:spMk id="20" creationId="{CF8448ED-9332-4A9B-8CAB-B1985E596E20}"/>
          </ac:spMkLst>
        </pc:spChg>
        <pc:spChg chg="del">
          <ac:chgData name="Dennis, Andrea (ASD-S)" userId="S::andrea.dennis@nbed.nb.ca::e94956a2-635d-4015-a577-e2cd37c3b3e1" providerId="AD" clId="Web-{03B062D2-EEE3-E723-A81F-ED3014051EFA}" dt="2023-09-22T15:43:07.005" v="219"/>
          <ac:spMkLst>
            <pc:docMk/>
            <pc:sldMk cId="2771195848" sldId="279"/>
            <ac:spMk id="22" creationId="{ED3A2261-1C75-40FF-8CD6-18C5900C1C8D}"/>
          </ac:spMkLst>
        </pc:spChg>
        <pc:picChg chg="mod">
          <ac:chgData name="Dennis, Andrea (ASD-S)" userId="S::andrea.dennis@nbed.nb.ca::e94956a2-635d-4015-a577-e2cd37c3b3e1" providerId="AD" clId="Web-{03B062D2-EEE3-E723-A81F-ED3014051EFA}" dt="2023-09-22T15:43:07.005" v="219"/>
          <ac:picMkLst>
            <pc:docMk/>
            <pc:sldMk cId="2771195848" sldId="279"/>
            <ac:picMk id="5" creationId="{04AF8AF5-1FA1-955F-48D0-B60FC60218A1}"/>
          </ac:picMkLst>
        </pc:picChg>
      </pc:sldChg>
      <pc:sldChg chg="modSp mod modClrScheme chgLayout">
        <pc:chgData name="Dennis, Andrea (ASD-S)" userId="S::andrea.dennis@nbed.nb.ca::e94956a2-635d-4015-a577-e2cd37c3b3e1" providerId="AD" clId="Web-{03B062D2-EEE3-E723-A81F-ED3014051EFA}" dt="2023-09-22T15:27:32.129" v="64"/>
        <pc:sldMkLst>
          <pc:docMk/>
          <pc:sldMk cId="2127875601" sldId="280"/>
        </pc:sldMkLst>
        <pc:spChg chg="mod ord">
          <ac:chgData name="Dennis, Andrea (ASD-S)" userId="S::andrea.dennis@nbed.nb.ca::e94956a2-635d-4015-a577-e2cd37c3b3e1" providerId="AD" clId="Web-{03B062D2-EEE3-E723-A81F-ED3014051EFA}" dt="2023-09-22T15:27:32.129" v="64"/>
          <ac:spMkLst>
            <pc:docMk/>
            <pc:sldMk cId="2127875601" sldId="280"/>
            <ac:spMk id="2" creationId="{C11AD0E1-60EE-D355-7F17-82934E3BA0C4}"/>
          </ac:spMkLst>
        </pc:spChg>
        <pc:spChg chg="mod ord">
          <ac:chgData name="Dennis, Andrea (ASD-S)" userId="S::andrea.dennis@nbed.nb.ca::e94956a2-635d-4015-a577-e2cd37c3b3e1" providerId="AD" clId="Web-{03B062D2-EEE3-E723-A81F-ED3014051EFA}" dt="2023-09-22T15:27:32.129" v="64"/>
          <ac:spMkLst>
            <pc:docMk/>
            <pc:sldMk cId="2127875601" sldId="280"/>
            <ac:spMk id="3" creationId="{0C4A2396-FC1B-9B84-FB1D-040FA0AAF39F}"/>
          </ac:spMkLst>
        </pc:spChg>
        <pc:picChg chg="mod ord">
          <ac:chgData name="Dennis, Andrea (ASD-S)" userId="S::andrea.dennis@nbed.nb.ca::e94956a2-635d-4015-a577-e2cd37c3b3e1" providerId="AD" clId="Web-{03B062D2-EEE3-E723-A81F-ED3014051EFA}" dt="2023-09-22T15:27:32.129" v="64"/>
          <ac:picMkLst>
            <pc:docMk/>
            <pc:sldMk cId="2127875601" sldId="280"/>
            <ac:picMk id="6" creationId="{8B146C6B-2B31-8632-5D83-8E6936CFCC45}"/>
          </ac:picMkLst>
        </pc:picChg>
      </pc:sldChg>
      <pc:sldChg chg="addSp delSp modSp new mod setBg setClrOvrMap">
        <pc:chgData name="Dennis, Andrea (ASD-S)" userId="S::andrea.dennis@nbed.nb.ca::e94956a2-635d-4015-a577-e2cd37c3b3e1" providerId="AD" clId="Web-{03B062D2-EEE3-E723-A81F-ED3014051EFA}" dt="2023-09-22T15:40:24.986" v="180" actId="20577"/>
        <pc:sldMkLst>
          <pc:docMk/>
          <pc:sldMk cId="454901867" sldId="281"/>
        </pc:sldMkLst>
        <pc:spChg chg="mod">
          <ac:chgData name="Dennis, Andrea (ASD-S)" userId="S::andrea.dennis@nbed.nb.ca::e94956a2-635d-4015-a577-e2cd37c3b3e1" providerId="AD" clId="Web-{03B062D2-EEE3-E723-A81F-ED3014051EFA}" dt="2023-09-22T15:36:28.232" v="154"/>
          <ac:spMkLst>
            <pc:docMk/>
            <pc:sldMk cId="454901867" sldId="281"/>
            <ac:spMk id="2" creationId="{AB958C70-7066-F3F5-4266-69836E20EBE1}"/>
          </ac:spMkLst>
        </pc:spChg>
        <pc:spChg chg="mod ord">
          <ac:chgData name="Dennis, Andrea (ASD-S)" userId="S::andrea.dennis@nbed.nb.ca::e94956a2-635d-4015-a577-e2cd37c3b3e1" providerId="AD" clId="Web-{03B062D2-EEE3-E723-A81F-ED3014051EFA}" dt="2023-09-22T15:40:24.986" v="180" actId="20577"/>
          <ac:spMkLst>
            <pc:docMk/>
            <pc:sldMk cId="454901867" sldId="281"/>
            <ac:spMk id="3" creationId="{2377D9BD-306F-12BD-8A21-A77DFDB9FF9C}"/>
          </ac:spMkLst>
        </pc:spChg>
        <pc:spChg chg="del mod">
          <ac:chgData name="Dennis, Andrea (ASD-S)" userId="S::andrea.dennis@nbed.nb.ca::e94956a2-635d-4015-a577-e2cd37c3b3e1" providerId="AD" clId="Web-{03B062D2-EEE3-E723-A81F-ED3014051EFA}" dt="2023-09-22T15:31:25.430" v="95"/>
          <ac:spMkLst>
            <pc:docMk/>
            <pc:sldMk cId="454901867" sldId="281"/>
            <ac:spMk id="4" creationId="{86A76282-7B85-B15D-640C-F04B9D751A9C}"/>
          </ac:spMkLst>
        </pc:spChg>
        <pc:spChg chg="add">
          <ac:chgData name="Dennis, Andrea (ASD-S)" userId="S::andrea.dennis@nbed.nb.ca::e94956a2-635d-4015-a577-e2cd37c3b3e1" providerId="AD" clId="Web-{03B062D2-EEE3-E723-A81F-ED3014051EFA}" dt="2023-09-22T15:36:28.232" v="154"/>
          <ac:spMkLst>
            <pc:docMk/>
            <pc:sldMk cId="454901867" sldId="281"/>
            <ac:spMk id="21" creationId="{59647F54-801D-44AB-8284-EDDFF7763139}"/>
          </ac:spMkLst>
        </pc:spChg>
        <pc:spChg chg="add">
          <ac:chgData name="Dennis, Andrea (ASD-S)" userId="S::andrea.dennis@nbed.nb.ca::e94956a2-635d-4015-a577-e2cd37c3b3e1" providerId="AD" clId="Web-{03B062D2-EEE3-E723-A81F-ED3014051EFA}" dt="2023-09-22T15:36:28.232" v="154"/>
          <ac:spMkLst>
            <pc:docMk/>
            <pc:sldMk cId="454901867" sldId="281"/>
            <ac:spMk id="23" creationId="{89EA2611-DCBA-4E97-A2B2-9A466E76BDA4}"/>
          </ac:spMkLst>
        </pc:spChg>
        <pc:spChg chg="add">
          <ac:chgData name="Dennis, Andrea (ASD-S)" userId="S::andrea.dennis@nbed.nb.ca::e94956a2-635d-4015-a577-e2cd37c3b3e1" providerId="AD" clId="Web-{03B062D2-EEE3-E723-A81F-ED3014051EFA}" dt="2023-09-22T15:36:28.232" v="154"/>
          <ac:spMkLst>
            <pc:docMk/>
            <pc:sldMk cId="454901867" sldId="281"/>
            <ac:spMk id="25" creationId="{BBC615D1-6E12-40EF-915B-316CFDB550D5}"/>
          </ac:spMkLst>
        </pc:spChg>
        <pc:spChg chg="add">
          <ac:chgData name="Dennis, Andrea (ASD-S)" userId="S::andrea.dennis@nbed.nb.ca::e94956a2-635d-4015-a577-e2cd37c3b3e1" providerId="AD" clId="Web-{03B062D2-EEE3-E723-A81F-ED3014051EFA}" dt="2023-09-22T15:36:28.232" v="154"/>
          <ac:spMkLst>
            <pc:docMk/>
            <pc:sldMk cId="454901867" sldId="281"/>
            <ac:spMk id="27" creationId="{B9797D36-DE1E-47CD-881A-6C1F5828261B}"/>
          </ac:spMkLst>
        </pc:spChg>
        <pc:spChg chg="add">
          <ac:chgData name="Dennis, Andrea (ASD-S)" userId="S::andrea.dennis@nbed.nb.ca::e94956a2-635d-4015-a577-e2cd37c3b3e1" providerId="AD" clId="Web-{03B062D2-EEE3-E723-A81F-ED3014051EFA}" dt="2023-09-22T15:36:28.232" v="154"/>
          <ac:spMkLst>
            <pc:docMk/>
            <pc:sldMk cId="454901867" sldId="281"/>
            <ac:spMk id="29" creationId="{4A2FAF1F-F462-46AF-A9E6-CC93C4E2C359}"/>
          </ac:spMkLst>
        </pc:spChg>
        <pc:spChg chg="add">
          <ac:chgData name="Dennis, Andrea (ASD-S)" userId="S::andrea.dennis@nbed.nb.ca::e94956a2-635d-4015-a577-e2cd37c3b3e1" providerId="AD" clId="Web-{03B062D2-EEE3-E723-A81F-ED3014051EFA}" dt="2023-09-22T15:36:28.232" v="154"/>
          <ac:spMkLst>
            <pc:docMk/>
            <pc:sldMk cId="454901867" sldId="281"/>
            <ac:spMk id="31" creationId="{7146BED8-BAE9-42C5-A3DD-7B946445DB8C}"/>
          </ac:spMkLst>
        </pc:spChg>
        <pc:spChg chg="add">
          <ac:chgData name="Dennis, Andrea (ASD-S)" userId="S::andrea.dennis@nbed.nb.ca::e94956a2-635d-4015-a577-e2cd37c3b3e1" providerId="AD" clId="Web-{03B062D2-EEE3-E723-A81F-ED3014051EFA}" dt="2023-09-22T15:36:28.232" v="154"/>
          <ac:spMkLst>
            <pc:docMk/>
            <pc:sldMk cId="454901867" sldId="281"/>
            <ac:spMk id="33" creationId="{15765FE8-B62F-41E4-A73C-74C91A8FD945}"/>
          </ac:spMkLst>
        </pc:spChg>
        <pc:grpChg chg="add">
          <ac:chgData name="Dennis, Andrea (ASD-S)" userId="S::andrea.dennis@nbed.nb.ca::e94956a2-635d-4015-a577-e2cd37c3b3e1" providerId="AD" clId="Web-{03B062D2-EEE3-E723-A81F-ED3014051EFA}" dt="2023-09-22T15:36:28.232" v="154"/>
          <ac:grpSpMkLst>
            <pc:docMk/>
            <pc:sldMk cId="454901867" sldId="281"/>
            <ac:grpSpMk id="10" creationId="{FAEF28A3-012D-4640-B8B8-1EF6EAF7233B}"/>
          </ac:grpSpMkLst>
        </pc:grpChg>
        <pc:picChg chg="add mod ord">
          <ac:chgData name="Dennis, Andrea (ASD-S)" userId="S::andrea.dennis@nbed.nb.ca::e94956a2-635d-4015-a577-e2cd37c3b3e1" providerId="AD" clId="Web-{03B062D2-EEE3-E723-A81F-ED3014051EFA}" dt="2023-09-22T15:36:28.232" v="154"/>
          <ac:picMkLst>
            <pc:docMk/>
            <pc:sldMk cId="454901867" sldId="281"/>
            <ac:picMk id="5" creationId="{79E2AF7C-8DFC-76E9-DC7C-46838D6F6C98}"/>
          </ac:picMkLst>
        </pc:picChg>
      </pc:sldChg>
      <pc:sldChg chg="addSp modSp new mod setBg setClrOvrMap">
        <pc:chgData name="Dennis, Andrea (ASD-S)" userId="S::andrea.dennis@nbed.nb.ca::e94956a2-635d-4015-a577-e2cd37c3b3e1" providerId="AD" clId="Web-{03B062D2-EEE3-E723-A81F-ED3014051EFA}" dt="2023-09-22T15:45:57.180" v="355"/>
        <pc:sldMkLst>
          <pc:docMk/>
          <pc:sldMk cId="9247005" sldId="282"/>
        </pc:sldMkLst>
        <pc:spChg chg="mod">
          <ac:chgData name="Dennis, Andrea (ASD-S)" userId="S::andrea.dennis@nbed.nb.ca::e94956a2-635d-4015-a577-e2cd37c3b3e1" providerId="AD" clId="Web-{03B062D2-EEE3-E723-A81F-ED3014051EFA}" dt="2023-09-22T15:45:57.180" v="355"/>
          <ac:spMkLst>
            <pc:docMk/>
            <pc:sldMk cId="9247005" sldId="282"/>
            <ac:spMk id="2" creationId="{6D10FE73-68DD-3F3F-07AA-8DC01AE45316}"/>
          </ac:spMkLst>
        </pc:spChg>
        <pc:spChg chg="mod">
          <ac:chgData name="Dennis, Andrea (ASD-S)" userId="S::andrea.dennis@nbed.nb.ca::e94956a2-635d-4015-a577-e2cd37c3b3e1" providerId="AD" clId="Web-{03B062D2-EEE3-E723-A81F-ED3014051EFA}" dt="2023-09-22T15:45:57.180" v="355"/>
          <ac:spMkLst>
            <pc:docMk/>
            <pc:sldMk cId="9247005" sldId="282"/>
            <ac:spMk id="3" creationId="{E160E092-6A3E-A363-06C5-4A56027D8325}"/>
          </ac:spMkLst>
        </pc:spChg>
        <pc:spChg chg="add">
          <ac:chgData name="Dennis, Andrea (ASD-S)" userId="S::andrea.dennis@nbed.nb.ca::e94956a2-635d-4015-a577-e2cd37c3b3e1" providerId="AD" clId="Web-{03B062D2-EEE3-E723-A81F-ED3014051EFA}" dt="2023-09-22T15:45:57.180" v="355"/>
          <ac:spMkLst>
            <pc:docMk/>
            <pc:sldMk cId="9247005" sldId="282"/>
            <ac:spMk id="8" creationId="{C314C310-850D-4491-AA52-C75BEA68B68C}"/>
          </ac:spMkLst>
        </pc:spChg>
        <pc:grpChg chg="add">
          <ac:chgData name="Dennis, Andrea (ASD-S)" userId="S::andrea.dennis@nbed.nb.ca::e94956a2-635d-4015-a577-e2cd37c3b3e1" providerId="AD" clId="Web-{03B062D2-EEE3-E723-A81F-ED3014051EFA}" dt="2023-09-22T15:45:57.180" v="355"/>
          <ac:grpSpMkLst>
            <pc:docMk/>
            <pc:sldMk cId="9247005" sldId="282"/>
            <ac:grpSpMk id="10" creationId="{D4EC3799-3F52-48CE-85CC-83AED368EB42}"/>
          </ac:grpSpMkLst>
        </pc:grpChg>
        <pc:cxnChg chg="add">
          <ac:chgData name="Dennis, Andrea (ASD-S)" userId="S::andrea.dennis@nbed.nb.ca::e94956a2-635d-4015-a577-e2cd37c3b3e1" providerId="AD" clId="Web-{03B062D2-EEE3-E723-A81F-ED3014051EFA}" dt="2023-09-22T15:45:57.180" v="355"/>
          <ac:cxnSpMkLst>
            <pc:docMk/>
            <pc:sldMk cId="9247005" sldId="282"/>
            <ac:cxnSpMk id="14" creationId="{789E20C7-BB50-4317-93C7-90C8ED80B275}"/>
          </ac:cxnSpMkLst>
        </pc:cxnChg>
      </pc:sldChg>
      <pc:sldChg chg="addSp delSp modSp new mod setBg">
        <pc:chgData name="Dennis, Andrea (ASD-S)" userId="S::andrea.dennis@nbed.nb.ca::e94956a2-635d-4015-a577-e2cd37c3b3e1" providerId="AD" clId="Web-{03B062D2-EEE3-E723-A81F-ED3014051EFA}" dt="2023-09-22T16:30:12.896" v="663" actId="20577"/>
        <pc:sldMkLst>
          <pc:docMk/>
          <pc:sldMk cId="837345350" sldId="285"/>
        </pc:sldMkLst>
        <pc:spChg chg="mod">
          <ac:chgData name="Dennis, Andrea (ASD-S)" userId="S::andrea.dennis@nbed.nb.ca::e94956a2-635d-4015-a577-e2cd37c3b3e1" providerId="AD" clId="Web-{03B062D2-EEE3-E723-A81F-ED3014051EFA}" dt="2023-09-22T16:29:39.989" v="657" actId="1076"/>
          <ac:spMkLst>
            <pc:docMk/>
            <pc:sldMk cId="837345350" sldId="285"/>
            <ac:spMk id="2" creationId="{69E492DE-8EB9-73FD-72C5-FF4479E1FED3}"/>
          </ac:spMkLst>
        </pc:spChg>
        <pc:spChg chg="mod">
          <ac:chgData name="Dennis, Andrea (ASD-S)" userId="S::andrea.dennis@nbed.nb.ca::e94956a2-635d-4015-a577-e2cd37c3b3e1" providerId="AD" clId="Web-{03B062D2-EEE3-E723-A81F-ED3014051EFA}" dt="2023-09-22T16:30:12.896" v="663" actId="20577"/>
          <ac:spMkLst>
            <pc:docMk/>
            <pc:sldMk cId="837345350" sldId="285"/>
            <ac:spMk id="3" creationId="{CC0119AF-EB57-4B49-DE65-C094E971F48A}"/>
          </ac:spMkLst>
        </pc:spChg>
        <pc:spChg chg="add">
          <ac:chgData name="Dennis, Andrea (ASD-S)" userId="S::andrea.dennis@nbed.nb.ca::e94956a2-635d-4015-a577-e2cd37c3b3e1" providerId="AD" clId="Web-{03B062D2-EEE3-E723-A81F-ED3014051EFA}" dt="2023-09-22T15:53:16.391" v="600"/>
          <ac:spMkLst>
            <pc:docMk/>
            <pc:sldMk cId="837345350" sldId="285"/>
            <ac:spMk id="13" creationId="{670D6F2B-93AF-47D6-9378-5E54BE0AC69F}"/>
          </ac:spMkLst>
        </pc:spChg>
        <pc:grpChg chg="add">
          <ac:chgData name="Dennis, Andrea (ASD-S)" userId="S::andrea.dennis@nbed.nb.ca::e94956a2-635d-4015-a577-e2cd37c3b3e1" providerId="AD" clId="Web-{03B062D2-EEE3-E723-A81F-ED3014051EFA}" dt="2023-09-22T15:53:16.391" v="600"/>
          <ac:grpSpMkLst>
            <pc:docMk/>
            <pc:sldMk cId="837345350" sldId="285"/>
            <ac:grpSpMk id="9" creationId="{6503EB0F-2257-4A3E-A73B-E1DE769B459F}"/>
          </ac:grpSpMkLst>
        </pc:grpChg>
        <pc:picChg chg="add mod">
          <ac:chgData name="Dennis, Andrea (ASD-S)" userId="S::andrea.dennis@nbed.nb.ca::e94956a2-635d-4015-a577-e2cd37c3b3e1" providerId="AD" clId="Web-{03B062D2-EEE3-E723-A81F-ED3014051EFA}" dt="2023-09-22T15:53:16.391" v="600"/>
          <ac:picMkLst>
            <pc:docMk/>
            <pc:sldMk cId="837345350" sldId="285"/>
            <ac:picMk id="4" creationId="{2A40F133-54EE-530C-0611-122E40F068C9}"/>
          </ac:picMkLst>
        </pc:picChg>
        <pc:picChg chg="add del mod">
          <ac:chgData name="Dennis, Andrea (ASD-S)" userId="S::andrea.dennis@nbed.nb.ca::e94956a2-635d-4015-a577-e2cd37c3b3e1" providerId="AD" clId="Web-{03B062D2-EEE3-E723-A81F-ED3014051EFA}" dt="2023-09-22T16:06:31.984" v="609"/>
          <ac:picMkLst>
            <pc:docMk/>
            <pc:sldMk cId="837345350" sldId="285"/>
            <ac:picMk id="5" creationId="{50D67EB4-101B-B3F6-8601-6D21013DD84C}"/>
          </ac:picMkLst>
        </pc:picChg>
        <pc:picChg chg="add mod">
          <ac:chgData name="Dennis, Andrea (ASD-S)" userId="S::andrea.dennis@nbed.nb.ca::e94956a2-635d-4015-a577-e2cd37c3b3e1" providerId="AD" clId="Web-{03B062D2-EEE3-E723-A81F-ED3014051EFA}" dt="2023-09-22T16:25:34.970" v="626" actId="1076"/>
          <ac:picMkLst>
            <pc:docMk/>
            <pc:sldMk cId="837345350" sldId="285"/>
            <ac:picMk id="5" creationId="{7B370D1D-14B5-2D86-34BB-76E898C9CCB2}"/>
          </ac:picMkLst>
        </pc:picChg>
        <pc:picChg chg="add del mod">
          <ac:chgData name="Dennis, Andrea (ASD-S)" userId="S::andrea.dennis@nbed.nb.ca::e94956a2-635d-4015-a577-e2cd37c3b3e1" providerId="AD" clId="Web-{03B062D2-EEE3-E723-A81F-ED3014051EFA}" dt="2023-09-22T16:07:16.062" v="613"/>
          <ac:picMkLst>
            <pc:docMk/>
            <pc:sldMk cId="837345350" sldId="285"/>
            <ac:picMk id="6" creationId="{52055638-06F7-15A4-13CF-C30E57BC4562}"/>
          </ac:picMkLst>
        </pc:picChg>
        <pc:picChg chg="add mod">
          <ac:chgData name="Dennis, Andrea (ASD-S)" userId="S::andrea.dennis@nbed.nb.ca::e94956a2-635d-4015-a577-e2cd37c3b3e1" providerId="AD" clId="Web-{03B062D2-EEE3-E723-A81F-ED3014051EFA}" dt="2023-09-22T16:25:18.829" v="624" actId="14100"/>
          <ac:picMkLst>
            <pc:docMk/>
            <pc:sldMk cId="837345350" sldId="285"/>
            <ac:picMk id="6" creationId="{952A9728-4B9A-E7AE-3399-B5D41A2DEA54}"/>
          </ac:picMkLst>
        </pc:picChg>
        <pc:picChg chg="add mod">
          <ac:chgData name="Dennis, Andrea (ASD-S)" userId="S::andrea.dennis@nbed.nb.ca::e94956a2-635d-4015-a577-e2cd37c3b3e1" providerId="AD" clId="Web-{03B062D2-EEE3-E723-A81F-ED3014051EFA}" dt="2023-09-22T16:25:44.501" v="628" actId="1076"/>
          <ac:picMkLst>
            <pc:docMk/>
            <pc:sldMk cId="837345350" sldId="285"/>
            <ac:picMk id="7" creationId="{8070EEE3-9645-CE11-E78F-24D380DCFACA}"/>
          </ac:picMkLst>
        </pc:picChg>
        <pc:picChg chg="add mod">
          <ac:chgData name="Dennis, Andrea (ASD-S)" userId="S::andrea.dennis@nbed.nb.ca::e94956a2-635d-4015-a577-e2cd37c3b3e1" providerId="AD" clId="Web-{03B062D2-EEE3-E723-A81F-ED3014051EFA}" dt="2023-09-22T16:25:57.017" v="630" actId="1076"/>
          <ac:picMkLst>
            <pc:docMk/>
            <pc:sldMk cId="837345350" sldId="285"/>
            <ac:picMk id="8" creationId="{58669C92-AF7F-FF3B-AC4E-345101864FC7}"/>
          </ac:picMkLst>
        </pc:picChg>
        <pc:picChg chg="add mod">
          <ac:chgData name="Dennis, Andrea (ASD-S)" userId="S::andrea.dennis@nbed.nb.ca::e94956a2-635d-4015-a577-e2cd37c3b3e1" providerId="AD" clId="Web-{03B062D2-EEE3-E723-A81F-ED3014051EFA}" dt="2023-09-22T16:26:09.861" v="632" actId="1076"/>
          <ac:picMkLst>
            <pc:docMk/>
            <pc:sldMk cId="837345350" sldId="285"/>
            <ac:picMk id="12" creationId="{81E88EF5-FD79-C263-BD58-338B57A54C1F}"/>
          </ac:picMkLst>
        </pc:picChg>
        <pc:picChg chg="add mod">
          <ac:chgData name="Dennis, Andrea (ASD-S)" userId="S::andrea.dennis@nbed.nb.ca::e94956a2-635d-4015-a577-e2cd37c3b3e1" providerId="AD" clId="Web-{03B062D2-EEE3-E723-A81F-ED3014051EFA}" dt="2023-09-22T16:26:19.127" v="634" actId="1076"/>
          <ac:picMkLst>
            <pc:docMk/>
            <pc:sldMk cId="837345350" sldId="285"/>
            <ac:picMk id="14" creationId="{C50240DC-E8C2-ADA1-9552-8085C6D67597}"/>
          </ac:picMkLst>
        </pc:picChg>
        <pc:picChg chg="add mod">
          <ac:chgData name="Dennis, Andrea (ASD-S)" userId="S::andrea.dennis@nbed.nb.ca::e94956a2-635d-4015-a577-e2cd37c3b3e1" providerId="AD" clId="Web-{03B062D2-EEE3-E723-A81F-ED3014051EFA}" dt="2023-09-22T16:26:33.018" v="638" actId="1076"/>
          <ac:picMkLst>
            <pc:docMk/>
            <pc:sldMk cId="837345350" sldId="285"/>
            <ac:picMk id="15" creationId="{0EB0A11F-42B4-DF49-B615-152F0D063040}"/>
          </ac:picMkLst>
        </pc:picChg>
        <pc:picChg chg="add mod">
          <ac:chgData name="Dennis, Andrea (ASD-S)" userId="S::andrea.dennis@nbed.nb.ca::e94956a2-635d-4015-a577-e2cd37c3b3e1" providerId="AD" clId="Web-{03B062D2-EEE3-E723-A81F-ED3014051EFA}" dt="2023-09-22T16:26:46.112" v="640" actId="1076"/>
          <ac:picMkLst>
            <pc:docMk/>
            <pc:sldMk cId="837345350" sldId="285"/>
            <ac:picMk id="16" creationId="{DE881B57-6A8C-CBDD-5550-11847FF53CA9}"/>
          </ac:picMkLst>
        </pc:picChg>
        <pc:picChg chg="add mod">
          <ac:chgData name="Dennis, Andrea (ASD-S)" userId="S::andrea.dennis@nbed.nb.ca::e94956a2-635d-4015-a577-e2cd37c3b3e1" providerId="AD" clId="Web-{03B062D2-EEE3-E723-A81F-ED3014051EFA}" dt="2023-09-22T16:26:57.752" v="642" actId="1076"/>
          <ac:picMkLst>
            <pc:docMk/>
            <pc:sldMk cId="837345350" sldId="285"/>
            <ac:picMk id="17" creationId="{DFA79618-D0D6-AD1B-4A17-54479FC77E62}"/>
          </ac:picMkLst>
        </pc:picChg>
        <pc:picChg chg="add mod">
          <ac:chgData name="Dennis, Andrea (ASD-S)" userId="S::andrea.dennis@nbed.nb.ca::e94956a2-635d-4015-a577-e2cd37c3b3e1" providerId="AD" clId="Web-{03B062D2-EEE3-E723-A81F-ED3014051EFA}" dt="2023-09-22T16:27:19.721" v="646" actId="1076"/>
          <ac:picMkLst>
            <pc:docMk/>
            <pc:sldMk cId="837345350" sldId="285"/>
            <ac:picMk id="18" creationId="{C76C8E07-E0E6-50F9-55EE-ACDB650E6651}"/>
          </ac:picMkLst>
        </pc:picChg>
        <pc:picChg chg="add mod">
          <ac:chgData name="Dennis, Andrea (ASD-S)" userId="S::andrea.dennis@nbed.nb.ca::e94956a2-635d-4015-a577-e2cd37c3b3e1" providerId="AD" clId="Web-{03B062D2-EEE3-E723-A81F-ED3014051EFA}" dt="2023-09-22T16:27:28.175" v="648" actId="1076"/>
          <ac:picMkLst>
            <pc:docMk/>
            <pc:sldMk cId="837345350" sldId="285"/>
            <ac:picMk id="19" creationId="{2C16CDD2-296A-E972-5E02-227C51EF0DA6}"/>
          </ac:picMkLst>
        </pc:picChg>
        <pc:picChg chg="add mod">
          <ac:chgData name="Dennis, Andrea (ASD-S)" userId="S::andrea.dennis@nbed.nb.ca::e94956a2-635d-4015-a577-e2cd37c3b3e1" providerId="AD" clId="Web-{03B062D2-EEE3-E723-A81F-ED3014051EFA}" dt="2023-09-22T16:27:37.847" v="650" actId="1076"/>
          <ac:picMkLst>
            <pc:docMk/>
            <pc:sldMk cId="837345350" sldId="285"/>
            <ac:picMk id="20" creationId="{4F9A08CC-2962-39BF-CDBD-B2EEC15FFBAD}"/>
          </ac:picMkLst>
        </pc:picChg>
        <pc:picChg chg="add mod">
          <ac:chgData name="Dennis, Andrea (ASD-S)" userId="S::andrea.dennis@nbed.nb.ca::e94956a2-635d-4015-a577-e2cd37c3b3e1" providerId="AD" clId="Web-{03B062D2-EEE3-E723-A81F-ED3014051EFA}" dt="2023-09-22T16:27:45.175" v="652" actId="1076"/>
          <ac:picMkLst>
            <pc:docMk/>
            <pc:sldMk cId="837345350" sldId="285"/>
            <ac:picMk id="21" creationId="{EE13433A-1AF5-71F5-B4CD-D9C8C601D532}"/>
          </ac:picMkLst>
        </pc:picChg>
      </pc:sldChg>
      <pc:sldMasterChg chg="del delSldLayout">
        <pc:chgData name="Dennis, Andrea (ASD-S)" userId="S::andrea.dennis@nbed.nb.ca::e94956a2-635d-4015-a577-e2cd37c3b3e1" providerId="AD" clId="Web-{03B062D2-EEE3-E723-A81F-ED3014051EFA}" dt="2023-09-22T15:27:32.129" v="64"/>
        <pc:sldMasterMkLst>
          <pc:docMk/>
          <pc:sldMasterMk cId="2573769565" sldId="2147483825"/>
        </pc:sldMasterMkLst>
        <pc:sldLayoutChg chg="del">
          <pc:chgData name="Dennis, Andrea (ASD-S)" userId="S::andrea.dennis@nbed.nb.ca::e94956a2-635d-4015-a577-e2cd37c3b3e1" providerId="AD" clId="Web-{03B062D2-EEE3-E723-A81F-ED3014051EFA}" dt="2023-09-22T15:27:32.129" v="64"/>
          <pc:sldLayoutMkLst>
            <pc:docMk/>
            <pc:sldMasterMk cId="2573769565" sldId="2147483825"/>
            <pc:sldLayoutMk cId="926599048" sldId="2147483826"/>
          </pc:sldLayoutMkLst>
        </pc:sldLayoutChg>
        <pc:sldLayoutChg chg="del">
          <pc:chgData name="Dennis, Andrea (ASD-S)" userId="S::andrea.dennis@nbed.nb.ca::e94956a2-635d-4015-a577-e2cd37c3b3e1" providerId="AD" clId="Web-{03B062D2-EEE3-E723-A81F-ED3014051EFA}" dt="2023-09-22T15:27:32.129" v="64"/>
          <pc:sldLayoutMkLst>
            <pc:docMk/>
            <pc:sldMasterMk cId="2573769565" sldId="2147483825"/>
            <pc:sldLayoutMk cId="1291159326" sldId="2147483827"/>
          </pc:sldLayoutMkLst>
        </pc:sldLayoutChg>
        <pc:sldLayoutChg chg="del">
          <pc:chgData name="Dennis, Andrea (ASD-S)" userId="S::andrea.dennis@nbed.nb.ca::e94956a2-635d-4015-a577-e2cd37c3b3e1" providerId="AD" clId="Web-{03B062D2-EEE3-E723-A81F-ED3014051EFA}" dt="2023-09-22T15:27:32.129" v="64"/>
          <pc:sldLayoutMkLst>
            <pc:docMk/>
            <pc:sldMasterMk cId="2573769565" sldId="2147483825"/>
            <pc:sldLayoutMk cId="1556965582" sldId="2147483828"/>
          </pc:sldLayoutMkLst>
        </pc:sldLayoutChg>
        <pc:sldLayoutChg chg="del">
          <pc:chgData name="Dennis, Andrea (ASD-S)" userId="S::andrea.dennis@nbed.nb.ca::e94956a2-635d-4015-a577-e2cd37c3b3e1" providerId="AD" clId="Web-{03B062D2-EEE3-E723-A81F-ED3014051EFA}" dt="2023-09-22T15:27:32.129" v="64"/>
          <pc:sldLayoutMkLst>
            <pc:docMk/>
            <pc:sldMasterMk cId="2573769565" sldId="2147483825"/>
            <pc:sldLayoutMk cId="2173189790" sldId="2147483829"/>
          </pc:sldLayoutMkLst>
        </pc:sldLayoutChg>
        <pc:sldLayoutChg chg="del">
          <pc:chgData name="Dennis, Andrea (ASD-S)" userId="S::andrea.dennis@nbed.nb.ca::e94956a2-635d-4015-a577-e2cd37c3b3e1" providerId="AD" clId="Web-{03B062D2-EEE3-E723-A81F-ED3014051EFA}" dt="2023-09-22T15:27:32.129" v="64"/>
          <pc:sldLayoutMkLst>
            <pc:docMk/>
            <pc:sldMasterMk cId="2573769565" sldId="2147483825"/>
            <pc:sldLayoutMk cId="2592870432" sldId="2147483830"/>
          </pc:sldLayoutMkLst>
        </pc:sldLayoutChg>
        <pc:sldLayoutChg chg="del">
          <pc:chgData name="Dennis, Andrea (ASD-S)" userId="S::andrea.dennis@nbed.nb.ca::e94956a2-635d-4015-a577-e2cd37c3b3e1" providerId="AD" clId="Web-{03B062D2-EEE3-E723-A81F-ED3014051EFA}" dt="2023-09-22T15:27:32.129" v="64"/>
          <pc:sldLayoutMkLst>
            <pc:docMk/>
            <pc:sldMasterMk cId="2573769565" sldId="2147483825"/>
            <pc:sldLayoutMk cId="4040639659" sldId="2147483831"/>
          </pc:sldLayoutMkLst>
        </pc:sldLayoutChg>
        <pc:sldLayoutChg chg="del">
          <pc:chgData name="Dennis, Andrea (ASD-S)" userId="S::andrea.dennis@nbed.nb.ca::e94956a2-635d-4015-a577-e2cd37c3b3e1" providerId="AD" clId="Web-{03B062D2-EEE3-E723-A81F-ED3014051EFA}" dt="2023-09-22T15:27:32.129" v="64"/>
          <pc:sldLayoutMkLst>
            <pc:docMk/>
            <pc:sldMasterMk cId="2573769565" sldId="2147483825"/>
            <pc:sldLayoutMk cId="2261752935" sldId="2147483832"/>
          </pc:sldLayoutMkLst>
        </pc:sldLayoutChg>
        <pc:sldLayoutChg chg="del">
          <pc:chgData name="Dennis, Andrea (ASD-S)" userId="S::andrea.dennis@nbed.nb.ca::e94956a2-635d-4015-a577-e2cd37c3b3e1" providerId="AD" clId="Web-{03B062D2-EEE3-E723-A81F-ED3014051EFA}" dt="2023-09-22T15:27:32.129" v="64"/>
          <pc:sldLayoutMkLst>
            <pc:docMk/>
            <pc:sldMasterMk cId="2573769565" sldId="2147483825"/>
            <pc:sldLayoutMk cId="3821762021" sldId="2147483833"/>
          </pc:sldLayoutMkLst>
        </pc:sldLayoutChg>
        <pc:sldLayoutChg chg="del">
          <pc:chgData name="Dennis, Andrea (ASD-S)" userId="S::andrea.dennis@nbed.nb.ca::e94956a2-635d-4015-a577-e2cd37c3b3e1" providerId="AD" clId="Web-{03B062D2-EEE3-E723-A81F-ED3014051EFA}" dt="2023-09-22T15:27:32.129" v="64"/>
          <pc:sldLayoutMkLst>
            <pc:docMk/>
            <pc:sldMasterMk cId="2573769565" sldId="2147483825"/>
            <pc:sldLayoutMk cId="1839120953" sldId="2147483834"/>
          </pc:sldLayoutMkLst>
        </pc:sldLayoutChg>
        <pc:sldLayoutChg chg="del">
          <pc:chgData name="Dennis, Andrea (ASD-S)" userId="S::andrea.dennis@nbed.nb.ca::e94956a2-635d-4015-a577-e2cd37c3b3e1" providerId="AD" clId="Web-{03B062D2-EEE3-E723-A81F-ED3014051EFA}" dt="2023-09-22T15:27:32.129" v="64"/>
          <pc:sldLayoutMkLst>
            <pc:docMk/>
            <pc:sldMasterMk cId="2573769565" sldId="2147483825"/>
            <pc:sldLayoutMk cId="1507090403" sldId="2147483835"/>
          </pc:sldLayoutMkLst>
        </pc:sldLayoutChg>
        <pc:sldLayoutChg chg="del">
          <pc:chgData name="Dennis, Andrea (ASD-S)" userId="S::andrea.dennis@nbed.nb.ca::e94956a2-635d-4015-a577-e2cd37c3b3e1" providerId="AD" clId="Web-{03B062D2-EEE3-E723-A81F-ED3014051EFA}" dt="2023-09-22T15:27:32.129" v="64"/>
          <pc:sldLayoutMkLst>
            <pc:docMk/>
            <pc:sldMasterMk cId="2573769565" sldId="2147483825"/>
            <pc:sldLayoutMk cId="979737062" sldId="2147483836"/>
          </pc:sldLayoutMkLst>
        </pc:sldLayoutChg>
      </pc:sldMasterChg>
      <pc:sldMasterChg chg="add addSldLayout modSldLayout">
        <pc:chgData name="Dennis, Andrea (ASD-S)" userId="S::andrea.dennis@nbed.nb.ca::e94956a2-635d-4015-a577-e2cd37c3b3e1" providerId="AD" clId="Web-{03B062D2-EEE3-E723-A81F-ED3014051EFA}" dt="2023-09-22T15:27:32.129" v="64"/>
        <pc:sldMasterMkLst>
          <pc:docMk/>
          <pc:sldMasterMk cId="1226596170" sldId="2147483837"/>
        </pc:sldMasterMkLst>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3505371007" sldId="2147483838"/>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3807822431" sldId="2147483839"/>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1797419437" sldId="2147483840"/>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504288377" sldId="2147483841"/>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2349725102" sldId="2147483842"/>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85320426" sldId="2147483843"/>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160212140" sldId="2147483844"/>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2023269496" sldId="2147483845"/>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766696337" sldId="2147483846"/>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1117358543" sldId="2147483847"/>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2656261389" sldId="2147483848"/>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1904840325" sldId="2147483849"/>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32959919" sldId="2147483850"/>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3615671283" sldId="2147483851"/>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944405338" sldId="2147483852"/>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4186081964" sldId="2147483853"/>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836053883" sldId="2147483854"/>
          </pc:sldLayoutMkLst>
        </pc:sldLayoutChg>
      </pc:sldMasterChg>
    </pc:docChg>
  </pc:docChgLst>
  <pc:docChgLst>
    <pc:chgData name="Dennis, Andrea (ASD-S)" userId="e94956a2-635d-4015-a577-e2cd37c3b3e1" providerId="ADAL" clId="{47E21ED2-FA26-4350-86B1-4105A69B2E44}"/>
    <pc:docChg chg="undo custSel addSld delSld modSld sldOrd delMainMaster">
      <pc:chgData name="Dennis, Andrea (ASD-S)" userId="e94956a2-635d-4015-a577-e2cd37c3b3e1" providerId="ADAL" clId="{47E21ED2-FA26-4350-86B1-4105A69B2E44}" dt="2023-10-06T17:33:54.315" v="2906" actId="931"/>
      <pc:docMkLst>
        <pc:docMk/>
      </pc:docMkLst>
      <pc:sldChg chg="addSp delSp modSp">
        <pc:chgData name="Dennis, Andrea (ASD-S)" userId="e94956a2-635d-4015-a577-e2cd37c3b3e1" providerId="ADAL" clId="{47E21ED2-FA26-4350-86B1-4105A69B2E44}" dt="2023-10-06T17:28:27.985" v="2704" actId="931"/>
        <pc:sldMkLst>
          <pc:docMk/>
          <pc:sldMk cId="287915434" sldId="257"/>
        </pc:sldMkLst>
        <pc:spChg chg="add del mod">
          <ac:chgData name="Dennis, Andrea (ASD-S)" userId="e94956a2-635d-4015-a577-e2cd37c3b3e1" providerId="ADAL" clId="{47E21ED2-FA26-4350-86B1-4105A69B2E44}" dt="2023-10-06T17:28:27.985" v="2704" actId="931"/>
          <ac:spMkLst>
            <pc:docMk/>
            <pc:sldMk cId="287915434" sldId="257"/>
            <ac:spMk id="5" creationId="{7F91C948-9C9B-5BA7-6E5B-8AC404F60371}"/>
          </ac:spMkLst>
        </pc:spChg>
        <pc:picChg chg="add mod">
          <ac:chgData name="Dennis, Andrea (ASD-S)" userId="e94956a2-635d-4015-a577-e2cd37c3b3e1" providerId="ADAL" clId="{47E21ED2-FA26-4350-86B1-4105A69B2E44}" dt="2023-10-06T17:28:27.985" v="2704" actId="931"/>
          <ac:picMkLst>
            <pc:docMk/>
            <pc:sldMk cId="287915434" sldId="257"/>
            <ac:picMk id="7" creationId="{C60E2A4A-B3E7-AF9B-21B4-D990B20E78FB}"/>
          </ac:picMkLst>
        </pc:picChg>
        <pc:picChg chg="del">
          <ac:chgData name="Dennis, Andrea (ASD-S)" userId="e94956a2-635d-4015-a577-e2cd37c3b3e1" providerId="ADAL" clId="{47E21ED2-FA26-4350-86B1-4105A69B2E44}" dt="2023-10-06T17:27:25.080" v="2703" actId="478"/>
          <ac:picMkLst>
            <pc:docMk/>
            <pc:sldMk cId="287915434" sldId="257"/>
            <ac:picMk id="14" creationId="{35E1DD3F-3FB5-417A-9D98-7C3F895A0890}"/>
          </ac:picMkLst>
        </pc:picChg>
      </pc:sldChg>
      <pc:sldChg chg="delSp add setBg delDesignElem">
        <pc:chgData name="Dennis, Andrea (ASD-S)" userId="e94956a2-635d-4015-a577-e2cd37c3b3e1" providerId="ADAL" clId="{47E21ED2-FA26-4350-86B1-4105A69B2E44}" dt="2023-10-05T12:26:41.072" v="5"/>
        <pc:sldMkLst>
          <pc:docMk/>
          <pc:sldMk cId="821557264" sldId="258"/>
        </pc:sldMkLst>
        <pc:spChg chg="del">
          <ac:chgData name="Dennis, Andrea (ASD-S)" userId="e94956a2-635d-4015-a577-e2cd37c3b3e1" providerId="ADAL" clId="{47E21ED2-FA26-4350-86B1-4105A69B2E44}" dt="2023-10-05T12:26:41.072" v="5"/>
          <ac:spMkLst>
            <pc:docMk/>
            <pc:sldMk cId="821557264" sldId="258"/>
            <ac:spMk id="1042" creationId="{079CE317-680B-449C-A423-71C1FE069B4C}"/>
          </ac:spMkLst>
        </pc:spChg>
        <pc:grpChg chg="del">
          <ac:chgData name="Dennis, Andrea (ASD-S)" userId="e94956a2-635d-4015-a577-e2cd37c3b3e1" providerId="ADAL" clId="{47E21ED2-FA26-4350-86B1-4105A69B2E44}" dt="2023-10-05T12:26:41.072" v="5"/>
          <ac:grpSpMkLst>
            <pc:docMk/>
            <pc:sldMk cId="821557264" sldId="258"/>
            <ac:grpSpMk id="1031" creationId="{DDA34B8A-FA8D-4E16-AD72-7B60B1C2582A}"/>
          </ac:grpSpMkLst>
        </pc:grpChg>
      </pc:sldChg>
      <pc:sldChg chg="del">
        <pc:chgData name="Dennis, Andrea (ASD-S)" userId="e94956a2-635d-4015-a577-e2cd37c3b3e1" providerId="ADAL" clId="{47E21ED2-FA26-4350-86B1-4105A69B2E44}" dt="2023-10-05T12:38:34.221" v="345" actId="47"/>
        <pc:sldMkLst>
          <pc:docMk/>
          <pc:sldMk cId="2119008132" sldId="261"/>
        </pc:sldMkLst>
      </pc:sldChg>
      <pc:sldChg chg="modSp mod ord">
        <pc:chgData name="Dennis, Andrea (ASD-S)" userId="e94956a2-635d-4015-a577-e2cd37c3b3e1" providerId="ADAL" clId="{47E21ED2-FA26-4350-86B1-4105A69B2E44}" dt="2023-10-06T16:55:12.668" v="2528" actId="20577"/>
        <pc:sldMkLst>
          <pc:docMk/>
          <pc:sldMk cId="875609225" sldId="265"/>
        </pc:sldMkLst>
        <pc:spChg chg="mod">
          <ac:chgData name="Dennis, Andrea (ASD-S)" userId="e94956a2-635d-4015-a577-e2cd37c3b3e1" providerId="ADAL" clId="{47E21ED2-FA26-4350-86B1-4105A69B2E44}" dt="2023-10-06T16:55:12.668" v="2528" actId="20577"/>
          <ac:spMkLst>
            <pc:docMk/>
            <pc:sldMk cId="875609225" sldId="265"/>
            <ac:spMk id="4" creationId="{54D2BC26-CB9E-4B1E-A189-7DB32A953C38}"/>
          </ac:spMkLst>
        </pc:spChg>
      </pc:sldChg>
      <pc:sldChg chg="addSp delSp modSp mod ord">
        <pc:chgData name="Dennis, Andrea (ASD-S)" userId="e94956a2-635d-4015-a577-e2cd37c3b3e1" providerId="ADAL" clId="{47E21ED2-FA26-4350-86B1-4105A69B2E44}" dt="2023-10-05T14:23:30.986" v="2047"/>
        <pc:sldMkLst>
          <pc:docMk/>
          <pc:sldMk cId="2567019779" sldId="271"/>
        </pc:sldMkLst>
        <pc:spChg chg="mod">
          <ac:chgData name="Dennis, Andrea (ASD-S)" userId="e94956a2-635d-4015-a577-e2cd37c3b3e1" providerId="ADAL" clId="{47E21ED2-FA26-4350-86B1-4105A69B2E44}" dt="2023-10-05T12:34:55.455" v="142" actId="1076"/>
          <ac:spMkLst>
            <pc:docMk/>
            <pc:sldMk cId="2567019779" sldId="271"/>
            <ac:spMk id="2" creationId="{41687EE9-9B1F-480E-852F-0088ED57B1C3}"/>
          </ac:spMkLst>
        </pc:spChg>
        <pc:spChg chg="add mod">
          <ac:chgData name="Dennis, Andrea (ASD-S)" userId="e94956a2-635d-4015-a577-e2cd37c3b3e1" providerId="ADAL" clId="{47E21ED2-FA26-4350-86B1-4105A69B2E44}" dt="2023-10-05T12:38:10.228" v="342" actId="1076"/>
          <ac:spMkLst>
            <pc:docMk/>
            <pc:sldMk cId="2567019779" sldId="271"/>
            <ac:spMk id="4" creationId="{CA60E921-B949-1BBC-DA52-81A648BCADCE}"/>
          </ac:spMkLst>
        </pc:spChg>
        <pc:spChg chg="add mod">
          <ac:chgData name="Dennis, Andrea (ASD-S)" userId="e94956a2-635d-4015-a577-e2cd37c3b3e1" providerId="ADAL" clId="{47E21ED2-FA26-4350-86B1-4105A69B2E44}" dt="2023-10-05T12:38:19.862" v="344" actId="1076"/>
          <ac:spMkLst>
            <pc:docMk/>
            <pc:sldMk cId="2567019779" sldId="271"/>
            <ac:spMk id="5" creationId="{46D918DF-A29A-F8FF-CABB-3D9F201EA873}"/>
          </ac:spMkLst>
        </pc:spChg>
        <pc:spChg chg="add del mod">
          <ac:chgData name="Dennis, Andrea (ASD-S)" userId="e94956a2-635d-4015-a577-e2cd37c3b3e1" providerId="ADAL" clId="{47E21ED2-FA26-4350-86B1-4105A69B2E44}" dt="2023-10-05T12:37:39.740" v="336"/>
          <ac:spMkLst>
            <pc:docMk/>
            <pc:sldMk cId="2567019779" sldId="271"/>
            <ac:spMk id="6" creationId="{B5515237-F4AA-9B45-DE33-D01D3C443CFB}"/>
          </ac:spMkLst>
        </pc:spChg>
        <pc:spChg chg="add mod">
          <ac:chgData name="Dennis, Andrea (ASD-S)" userId="e94956a2-635d-4015-a577-e2cd37c3b3e1" providerId="ADAL" clId="{47E21ED2-FA26-4350-86B1-4105A69B2E44}" dt="2023-10-05T12:38:14.192" v="343" actId="1076"/>
          <ac:spMkLst>
            <pc:docMk/>
            <pc:sldMk cId="2567019779" sldId="271"/>
            <ac:spMk id="7" creationId="{2DDC3A89-AD88-48C0-2025-55E9CFE287BB}"/>
          </ac:spMkLst>
        </pc:spChg>
        <pc:spChg chg="mod">
          <ac:chgData name="Dennis, Andrea (ASD-S)" userId="e94956a2-635d-4015-a577-e2cd37c3b3e1" providerId="ADAL" clId="{47E21ED2-FA26-4350-86B1-4105A69B2E44}" dt="2023-10-05T12:36:43.934" v="311" actId="403"/>
          <ac:spMkLst>
            <pc:docMk/>
            <pc:sldMk cId="2567019779" sldId="271"/>
            <ac:spMk id="11" creationId="{D08E1AE2-AA0A-49EE-9AC9-E77A4CCA49E6}"/>
          </ac:spMkLst>
        </pc:spChg>
        <pc:picChg chg="mod">
          <ac:chgData name="Dennis, Andrea (ASD-S)" userId="e94956a2-635d-4015-a577-e2cd37c3b3e1" providerId="ADAL" clId="{47E21ED2-FA26-4350-86B1-4105A69B2E44}" dt="2023-10-05T12:33:04.023" v="53" actId="207"/>
          <ac:picMkLst>
            <pc:docMk/>
            <pc:sldMk cId="2567019779" sldId="271"/>
            <ac:picMk id="4098" creationId="{724AE89C-BFC3-4CD9-875D-C54E77CE00DC}"/>
          </ac:picMkLst>
        </pc:picChg>
      </pc:sldChg>
      <pc:sldChg chg="del ord">
        <pc:chgData name="Dennis, Andrea (ASD-S)" userId="e94956a2-635d-4015-a577-e2cd37c3b3e1" providerId="ADAL" clId="{47E21ED2-FA26-4350-86B1-4105A69B2E44}" dt="2023-10-06T17:12:43.762" v="2635" actId="47"/>
        <pc:sldMkLst>
          <pc:docMk/>
          <pc:sldMk cId="1055438650" sldId="274"/>
        </pc:sldMkLst>
      </pc:sldChg>
      <pc:sldChg chg="modSp mod ord">
        <pc:chgData name="Dennis, Andrea (ASD-S)" userId="e94956a2-635d-4015-a577-e2cd37c3b3e1" providerId="ADAL" clId="{47E21ED2-FA26-4350-86B1-4105A69B2E44}" dt="2023-10-06T17:20:00.662" v="2667" actId="20577"/>
        <pc:sldMkLst>
          <pc:docMk/>
          <pc:sldMk cId="3588682219" sldId="277"/>
        </pc:sldMkLst>
        <pc:spChg chg="mod">
          <ac:chgData name="Dennis, Andrea (ASD-S)" userId="e94956a2-635d-4015-a577-e2cd37c3b3e1" providerId="ADAL" clId="{47E21ED2-FA26-4350-86B1-4105A69B2E44}" dt="2023-10-06T12:13:20.171" v="2048" actId="1076"/>
          <ac:spMkLst>
            <pc:docMk/>
            <pc:sldMk cId="3588682219" sldId="277"/>
            <ac:spMk id="2" creationId="{BF8348E1-5BC5-6C80-9BAA-4014D3E2D636}"/>
          </ac:spMkLst>
        </pc:spChg>
        <pc:spChg chg="mod">
          <ac:chgData name="Dennis, Andrea (ASD-S)" userId="e94956a2-635d-4015-a577-e2cd37c3b3e1" providerId="ADAL" clId="{47E21ED2-FA26-4350-86B1-4105A69B2E44}" dt="2023-10-06T17:20:00.662" v="2667" actId="20577"/>
          <ac:spMkLst>
            <pc:docMk/>
            <pc:sldMk cId="3588682219" sldId="277"/>
            <ac:spMk id="3" creationId="{9CC513BD-A096-836F-3458-3896C2FE9ED5}"/>
          </ac:spMkLst>
        </pc:spChg>
      </pc:sldChg>
      <pc:sldChg chg="modSp mod ord">
        <pc:chgData name="Dennis, Andrea (ASD-S)" userId="e94956a2-635d-4015-a577-e2cd37c3b3e1" providerId="ADAL" clId="{47E21ED2-FA26-4350-86B1-4105A69B2E44}" dt="2023-10-06T17:22:38.267" v="2701" actId="20577"/>
        <pc:sldMkLst>
          <pc:docMk/>
          <pc:sldMk cId="1666629001" sldId="278"/>
        </pc:sldMkLst>
        <pc:spChg chg="mod">
          <ac:chgData name="Dennis, Andrea (ASD-S)" userId="e94956a2-635d-4015-a577-e2cd37c3b3e1" providerId="ADAL" clId="{47E21ED2-FA26-4350-86B1-4105A69B2E44}" dt="2023-10-05T12:42:06.612" v="396" actId="404"/>
          <ac:spMkLst>
            <pc:docMk/>
            <pc:sldMk cId="1666629001" sldId="278"/>
            <ac:spMk id="2" creationId="{AC9BF9AB-9BB5-F7F9-9744-EA71642DF1A8}"/>
          </ac:spMkLst>
        </pc:spChg>
        <pc:spChg chg="mod">
          <ac:chgData name="Dennis, Andrea (ASD-S)" userId="e94956a2-635d-4015-a577-e2cd37c3b3e1" providerId="ADAL" clId="{47E21ED2-FA26-4350-86B1-4105A69B2E44}" dt="2023-10-06T17:22:38.267" v="2701" actId="20577"/>
          <ac:spMkLst>
            <pc:docMk/>
            <pc:sldMk cId="1666629001" sldId="278"/>
            <ac:spMk id="3" creationId="{5B58F715-4FC6-11A2-BB3C-1392A36564E3}"/>
          </ac:spMkLst>
        </pc:spChg>
      </pc:sldChg>
      <pc:sldChg chg="addSp delSp modSp mod">
        <pc:chgData name="Dennis, Andrea (ASD-S)" userId="e94956a2-635d-4015-a577-e2cd37c3b3e1" providerId="ADAL" clId="{47E21ED2-FA26-4350-86B1-4105A69B2E44}" dt="2023-10-06T17:33:54.315" v="2906" actId="931"/>
        <pc:sldMkLst>
          <pc:docMk/>
          <pc:sldMk cId="2127875601" sldId="280"/>
        </pc:sldMkLst>
        <pc:spChg chg="mod">
          <ac:chgData name="Dennis, Andrea (ASD-S)" userId="e94956a2-635d-4015-a577-e2cd37c3b3e1" providerId="ADAL" clId="{47E21ED2-FA26-4350-86B1-4105A69B2E44}" dt="2023-10-06T17:30:18.019" v="2729" actId="14100"/>
          <ac:spMkLst>
            <pc:docMk/>
            <pc:sldMk cId="2127875601" sldId="280"/>
            <ac:spMk id="2" creationId="{C11AD0E1-60EE-D355-7F17-82934E3BA0C4}"/>
          </ac:spMkLst>
        </pc:spChg>
        <pc:spChg chg="mod">
          <ac:chgData name="Dennis, Andrea (ASD-S)" userId="e94956a2-635d-4015-a577-e2cd37c3b3e1" providerId="ADAL" clId="{47E21ED2-FA26-4350-86B1-4105A69B2E44}" dt="2023-10-06T17:32:53.232" v="2905" actId="20577"/>
          <ac:spMkLst>
            <pc:docMk/>
            <pc:sldMk cId="2127875601" sldId="280"/>
            <ac:spMk id="3" creationId="{0C4A2396-FC1B-9B84-FB1D-040FA0AAF39F}"/>
          </ac:spMkLst>
        </pc:spChg>
        <pc:spChg chg="del">
          <ac:chgData name="Dennis, Andrea (ASD-S)" userId="e94956a2-635d-4015-a577-e2cd37c3b3e1" providerId="ADAL" clId="{47E21ED2-FA26-4350-86B1-4105A69B2E44}" dt="2023-10-06T17:29:58.907" v="2706" actId="478"/>
          <ac:spMkLst>
            <pc:docMk/>
            <pc:sldMk cId="2127875601" sldId="280"/>
            <ac:spMk id="4" creationId="{6B136020-9D48-E572-BE21-72163339177C}"/>
          </ac:spMkLst>
        </pc:spChg>
        <pc:spChg chg="add del mod">
          <ac:chgData name="Dennis, Andrea (ASD-S)" userId="e94956a2-635d-4015-a577-e2cd37c3b3e1" providerId="ADAL" clId="{47E21ED2-FA26-4350-86B1-4105A69B2E44}" dt="2023-10-06T17:33:54.315" v="2906" actId="931"/>
          <ac:spMkLst>
            <pc:docMk/>
            <pc:sldMk cId="2127875601" sldId="280"/>
            <ac:spMk id="7" creationId="{30956D62-8B06-9763-B1D7-6C83B15E0A0D}"/>
          </ac:spMkLst>
        </pc:spChg>
        <pc:picChg chg="del">
          <ac:chgData name="Dennis, Andrea (ASD-S)" userId="e94956a2-635d-4015-a577-e2cd37c3b3e1" providerId="ADAL" clId="{47E21ED2-FA26-4350-86B1-4105A69B2E44}" dt="2023-10-06T17:29:58.907" v="2706" actId="478"/>
          <ac:picMkLst>
            <pc:docMk/>
            <pc:sldMk cId="2127875601" sldId="280"/>
            <ac:picMk id="6" creationId="{8B146C6B-2B31-8632-5D83-8E6936CFCC45}"/>
          </ac:picMkLst>
        </pc:picChg>
        <pc:picChg chg="add mod">
          <ac:chgData name="Dennis, Andrea (ASD-S)" userId="e94956a2-635d-4015-a577-e2cd37c3b3e1" providerId="ADAL" clId="{47E21ED2-FA26-4350-86B1-4105A69B2E44}" dt="2023-10-06T17:33:54.315" v="2906" actId="931"/>
          <ac:picMkLst>
            <pc:docMk/>
            <pc:sldMk cId="2127875601" sldId="280"/>
            <ac:picMk id="9" creationId="{79885A4A-7A80-A1B2-67D8-5B37B256736D}"/>
          </ac:picMkLst>
        </pc:picChg>
      </pc:sldChg>
      <pc:sldChg chg="addSp delSp modSp mod ord setBg">
        <pc:chgData name="Dennis, Andrea (ASD-S)" userId="e94956a2-635d-4015-a577-e2cd37c3b3e1" providerId="ADAL" clId="{47E21ED2-FA26-4350-86B1-4105A69B2E44}" dt="2023-10-06T17:12:25.005" v="2632" actId="403"/>
        <pc:sldMkLst>
          <pc:docMk/>
          <pc:sldMk cId="2947390260" sldId="284"/>
        </pc:sldMkLst>
        <pc:spChg chg="mod">
          <ac:chgData name="Dennis, Andrea (ASD-S)" userId="e94956a2-635d-4015-a577-e2cd37c3b3e1" providerId="ADAL" clId="{47E21ED2-FA26-4350-86B1-4105A69B2E44}" dt="2023-10-06T17:12:06.299" v="2629" actId="26606"/>
          <ac:spMkLst>
            <pc:docMk/>
            <pc:sldMk cId="2947390260" sldId="284"/>
            <ac:spMk id="2" creationId="{A1A95CFC-CDD0-526D-FA30-8696AB1005A6}"/>
          </ac:spMkLst>
        </pc:spChg>
        <pc:spChg chg="del">
          <ac:chgData name="Dennis, Andrea (ASD-S)" userId="e94956a2-635d-4015-a577-e2cd37c3b3e1" providerId="ADAL" clId="{47E21ED2-FA26-4350-86B1-4105A69B2E44}" dt="2023-10-06T17:11:27.352" v="2627" actId="478"/>
          <ac:spMkLst>
            <pc:docMk/>
            <pc:sldMk cId="2947390260" sldId="284"/>
            <ac:spMk id="3" creationId="{5B8A497B-1C6A-A83A-95C9-9AF3B20A8868}"/>
          </ac:spMkLst>
        </pc:spChg>
        <pc:spChg chg="mod ord">
          <ac:chgData name="Dennis, Andrea (ASD-S)" userId="e94956a2-635d-4015-a577-e2cd37c3b3e1" providerId="ADAL" clId="{47E21ED2-FA26-4350-86B1-4105A69B2E44}" dt="2023-10-06T17:12:25.005" v="2632" actId="403"/>
          <ac:spMkLst>
            <pc:docMk/>
            <pc:sldMk cId="2947390260" sldId="284"/>
            <ac:spMk id="4" creationId="{336F5C28-8A18-F056-6AC1-F01683ED3667}"/>
          </ac:spMkLst>
        </pc:spChg>
        <pc:spChg chg="add del mod">
          <ac:chgData name="Dennis, Andrea (ASD-S)" userId="e94956a2-635d-4015-a577-e2cd37c3b3e1" providerId="ADAL" clId="{47E21ED2-FA26-4350-86B1-4105A69B2E44}" dt="2023-10-06T17:12:00.486" v="2628" actId="931"/>
          <ac:spMkLst>
            <pc:docMk/>
            <pc:sldMk cId="2947390260" sldId="284"/>
            <ac:spMk id="7" creationId="{AF8F1B72-666E-D5D8-DFAD-E49D340DA7BE}"/>
          </ac:spMkLst>
        </pc:spChg>
        <pc:spChg chg="del">
          <ac:chgData name="Dennis, Andrea (ASD-S)" userId="e94956a2-635d-4015-a577-e2cd37c3b3e1" providerId="ADAL" clId="{47E21ED2-FA26-4350-86B1-4105A69B2E44}" dt="2023-10-06T17:12:06.299" v="2629" actId="26606"/>
          <ac:spMkLst>
            <pc:docMk/>
            <pc:sldMk cId="2947390260" sldId="284"/>
            <ac:spMk id="44" creationId="{59647F54-801D-44AB-8284-EDDFF7763139}"/>
          </ac:spMkLst>
        </pc:spChg>
        <pc:spChg chg="del">
          <ac:chgData name="Dennis, Andrea (ASD-S)" userId="e94956a2-635d-4015-a577-e2cd37c3b3e1" providerId="ADAL" clId="{47E21ED2-FA26-4350-86B1-4105A69B2E44}" dt="2023-10-06T17:12:06.299" v="2629" actId="26606"/>
          <ac:spMkLst>
            <pc:docMk/>
            <pc:sldMk cId="2947390260" sldId="284"/>
            <ac:spMk id="46" creationId="{89EA2611-DCBA-4E97-A2B2-9A466E76BDA4}"/>
          </ac:spMkLst>
        </pc:spChg>
        <pc:spChg chg="del">
          <ac:chgData name="Dennis, Andrea (ASD-S)" userId="e94956a2-635d-4015-a577-e2cd37c3b3e1" providerId="ADAL" clId="{47E21ED2-FA26-4350-86B1-4105A69B2E44}" dt="2023-10-06T17:12:06.299" v="2629" actId="26606"/>
          <ac:spMkLst>
            <pc:docMk/>
            <pc:sldMk cId="2947390260" sldId="284"/>
            <ac:spMk id="48" creationId="{BBC615D1-6E12-40EF-915B-316CFDB550D5}"/>
          </ac:spMkLst>
        </pc:spChg>
        <pc:spChg chg="del">
          <ac:chgData name="Dennis, Andrea (ASD-S)" userId="e94956a2-635d-4015-a577-e2cd37c3b3e1" providerId="ADAL" clId="{47E21ED2-FA26-4350-86B1-4105A69B2E44}" dt="2023-10-06T17:12:06.299" v="2629" actId="26606"/>
          <ac:spMkLst>
            <pc:docMk/>
            <pc:sldMk cId="2947390260" sldId="284"/>
            <ac:spMk id="50" creationId="{B9797D36-DE1E-47CD-881A-6C1F5828261B}"/>
          </ac:spMkLst>
        </pc:spChg>
        <pc:spChg chg="del">
          <ac:chgData name="Dennis, Andrea (ASD-S)" userId="e94956a2-635d-4015-a577-e2cd37c3b3e1" providerId="ADAL" clId="{47E21ED2-FA26-4350-86B1-4105A69B2E44}" dt="2023-10-06T17:12:06.299" v="2629" actId="26606"/>
          <ac:spMkLst>
            <pc:docMk/>
            <pc:sldMk cId="2947390260" sldId="284"/>
            <ac:spMk id="52" creationId="{4A2FAF1F-F462-46AF-A9E6-CC93C4E2C359}"/>
          </ac:spMkLst>
        </pc:spChg>
        <pc:spChg chg="del">
          <ac:chgData name="Dennis, Andrea (ASD-S)" userId="e94956a2-635d-4015-a577-e2cd37c3b3e1" providerId="ADAL" clId="{47E21ED2-FA26-4350-86B1-4105A69B2E44}" dt="2023-10-06T17:12:06.299" v="2629" actId="26606"/>
          <ac:spMkLst>
            <pc:docMk/>
            <pc:sldMk cId="2947390260" sldId="284"/>
            <ac:spMk id="54" creationId="{7146BED8-BAE9-42C5-A3DD-7B946445DB8C}"/>
          </ac:spMkLst>
        </pc:spChg>
        <pc:spChg chg="del">
          <ac:chgData name="Dennis, Andrea (ASD-S)" userId="e94956a2-635d-4015-a577-e2cd37c3b3e1" providerId="ADAL" clId="{47E21ED2-FA26-4350-86B1-4105A69B2E44}" dt="2023-10-06T17:12:06.299" v="2629" actId="26606"/>
          <ac:spMkLst>
            <pc:docMk/>
            <pc:sldMk cId="2947390260" sldId="284"/>
            <ac:spMk id="56" creationId="{15765FE8-B62F-41E4-A73C-74C91A8FD945}"/>
          </ac:spMkLst>
        </pc:spChg>
        <pc:spChg chg="add">
          <ac:chgData name="Dennis, Andrea (ASD-S)" userId="e94956a2-635d-4015-a577-e2cd37c3b3e1" providerId="ADAL" clId="{47E21ED2-FA26-4350-86B1-4105A69B2E44}" dt="2023-10-06T17:12:06.299" v="2629" actId="26606"/>
          <ac:spMkLst>
            <pc:docMk/>
            <pc:sldMk cId="2947390260" sldId="284"/>
            <ac:spMk id="72" creationId="{59647F54-801D-44AB-8284-EDDFF7763139}"/>
          </ac:spMkLst>
        </pc:spChg>
        <pc:spChg chg="add">
          <ac:chgData name="Dennis, Andrea (ASD-S)" userId="e94956a2-635d-4015-a577-e2cd37c3b3e1" providerId="ADAL" clId="{47E21ED2-FA26-4350-86B1-4105A69B2E44}" dt="2023-10-06T17:12:06.299" v="2629" actId="26606"/>
          <ac:spMkLst>
            <pc:docMk/>
            <pc:sldMk cId="2947390260" sldId="284"/>
            <ac:spMk id="74" creationId="{510C9632-BB6F-48EE-AB65-501878BA5DB6}"/>
          </ac:spMkLst>
        </pc:spChg>
        <pc:spChg chg="add">
          <ac:chgData name="Dennis, Andrea (ASD-S)" userId="e94956a2-635d-4015-a577-e2cd37c3b3e1" providerId="ADAL" clId="{47E21ED2-FA26-4350-86B1-4105A69B2E44}" dt="2023-10-06T17:12:06.299" v="2629" actId="26606"/>
          <ac:spMkLst>
            <pc:docMk/>
            <pc:sldMk cId="2947390260" sldId="284"/>
            <ac:spMk id="76" creationId="{4EC8AAB6-953B-4D29-9967-3C44D06BB4E8}"/>
          </ac:spMkLst>
        </pc:spChg>
        <pc:spChg chg="add">
          <ac:chgData name="Dennis, Andrea (ASD-S)" userId="e94956a2-635d-4015-a577-e2cd37c3b3e1" providerId="ADAL" clId="{47E21ED2-FA26-4350-86B1-4105A69B2E44}" dt="2023-10-06T17:12:06.299" v="2629" actId="26606"/>
          <ac:spMkLst>
            <pc:docMk/>
            <pc:sldMk cId="2947390260" sldId="284"/>
            <ac:spMk id="78" creationId="{C89ED458-2326-40DC-9C7B-1A717B6551AD}"/>
          </ac:spMkLst>
        </pc:spChg>
        <pc:spChg chg="add">
          <ac:chgData name="Dennis, Andrea (ASD-S)" userId="e94956a2-635d-4015-a577-e2cd37c3b3e1" providerId="ADAL" clId="{47E21ED2-FA26-4350-86B1-4105A69B2E44}" dt="2023-10-06T17:12:06.299" v="2629" actId="26606"/>
          <ac:spMkLst>
            <pc:docMk/>
            <pc:sldMk cId="2947390260" sldId="284"/>
            <ac:spMk id="80" creationId="{6F9D1DE6-E368-4F07-85F9-D5B767477DDF}"/>
          </ac:spMkLst>
        </pc:spChg>
        <pc:spChg chg="add">
          <ac:chgData name="Dennis, Andrea (ASD-S)" userId="e94956a2-635d-4015-a577-e2cd37c3b3e1" providerId="ADAL" clId="{47E21ED2-FA26-4350-86B1-4105A69B2E44}" dt="2023-10-06T17:12:06.299" v="2629" actId="26606"/>
          <ac:spMkLst>
            <pc:docMk/>
            <pc:sldMk cId="2947390260" sldId="284"/>
            <ac:spMk id="82" creationId="{F63B1F66-4ACE-4A01-8ADF-F175A9C358B2}"/>
          </ac:spMkLst>
        </pc:spChg>
        <pc:spChg chg="add">
          <ac:chgData name="Dennis, Andrea (ASD-S)" userId="e94956a2-635d-4015-a577-e2cd37c3b3e1" providerId="ADAL" clId="{47E21ED2-FA26-4350-86B1-4105A69B2E44}" dt="2023-10-06T17:12:06.299" v="2629" actId="26606"/>
          <ac:spMkLst>
            <pc:docMk/>
            <pc:sldMk cId="2947390260" sldId="284"/>
            <ac:spMk id="84" creationId="{CF8448ED-9332-4A9B-8CAB-B1985E596E20}"/>
          </ac:spMkLst>
        </pc:spChg>
        <pc:spChg chg="add">
          <ac:chgData name="Dennis, Andrea (ASD-S)" userId="e94956a2-635d-4015-a577-e2cd37c3b3e1" providerId="ADAL" clId="{47E21ED2-FA26-4350-86B1-4105A69B2E44}" dt="2023-10-06T17:12:06.299" v="2629" actId="26606"/>
          <ac:spMkLst>
            <pc:docMk/>
            <pc:sldMk cId="2947390260" sldId="284"/>
            <ac:spMk id="86" creationId="{ED3A2261-1C75-40FF-8CD6-18C5900C1C8D}"/>
          </ac:spMkLst>
        </pc:spChg>
        <pc:grpChg chg="del">
          <ac:chgData name="Dennis, Andrea (ASD-S)" userId="e94956a2-635d-4015-a577-e2cd37c3b3e1" providerId="ADAL" clId="{47E21ED2-FA26-4350-86B1-4105A69B2E44}" dt="2023-10-06T17:12:06.299" v="2629" actId="26606"/>
          <ac:grpSpMkLst>
            <pc:docMk/>
            <pc:sldMk cId="2947390260" sldId="284"/>
            <ac:grpSpMk id="33" creationId="{FAEF28A3-012D-4640-B8B8-1EF6EAF7233B}"/>
          </ac:grpSpMkLst>
        </pc:grpChg>
        <pc:grpChg chg="add">
          <ac:chgData name="Dennis, Andrea (ASD-S)" userId="e94956a2-635d-4015-a577-e2cd37c3b3e1" providerId="ADAL" clId="{47E21ED2-FA26-4350-86B1-4105A69B2E44}" dt="2023-10-06T17:12:06.299" v="2629" actId="26606"/>
          <ac:grpSpMkLst>
            <pc:docMk/>
            <pc:sldMk cId="2947390260" sldId="284"/>
            <ac:grpSpMk id="61" creationId="{FAEF28A3-012D-4640-B8B8-1EF6EAF7233B}"/>
          </ac:grpSpMkLst>
        </pc:grpChg>
        <pc:picChg chg="del">
          <ac:chgData name="Dennis, Andrea (ASD-S)" userId="e94956a2-635d-4015-a577-e2cd37c3b3e1" providerId="ADAL" clId="{47E21ED2-FA26-4350-86B1-4105A69B2E44}" dt="2023-10-06T17:11:27.352" v="2627" actId="478"/>
          <ac:picMkLst>
            <pc:docMk/>
            <pc:sldMk cId="2947390260" sldId="284"/>
            <ac:picMk id="6" creationId="{9BF3CE2A-672D-DC19-2D1C-C1696F8625FF}"/>
          </ac:picMkLst>
        </pc:picChg>
        <pc:picChg chg="add mod">
          <ac:chgData name="Dennis, Andrea (ASD-S)" userId="e94956a2-635d-4015-a577-e2cd37c3b3e1" providerId="ADAL" clId="{47E21ED2-FA26-4350-86B1-4105A69B2E44}" dt="2023-10-06T17:12:06.299" v="2629" actId="26606"/>
          <ac:picMkLst>
            <pc:docMk/>
            <pc:sldMk cId="2947390260" sldId="284"/>
            <ac:picMk id="9" creationId="{0398B255-9DA4-BB99-EF32-39332EEF6559}"/>
          </ac:picMkLst>
        </pc:picChg>
      </pc:sldChg>
      <pc:sldChg chg="del ord">
        <pc:chgData name="Dennis, Andrea (ASD-S)" userId="e94956a2-635d-4015-a577-e2cd37c3b3e1" providerId="ADAL" clId="{47E21ED2-FA26-4350-86B1-4105A69B2E44}" dt="2023-10-06T17:12:38.504" v="2634" actId="47"/>
        <pc:sldMkLst>
          <pc:docMk/>
          <pc:sldMk cId="3495077007" sldId="286"/>
        </pc:sldMkLst>
      </pc:sldChg>
      <pc:sldChg chg="del ord">
        <pc:chgData name="Dennis, Andrea (ASD-S)" userId="e94956a2-635d-4015-a577-e2cd37c3b3e1" providerId="ADAL" clId="{47E21ED2-FA26-4350-86B1-4105A69B2E44}" dt="2023-10-06T17:12:31.887" v="2633" actId="47"/>
        <pc:sldMkLst>
          <pc:docMk/>
          <pc:sldMk cId="4235648121" sldId="289"/>
        </pc:sldMkLst>
      </pc:sldChg>
      <pc:sldChg chg="del">
        <pc:chgData name="Dennis, Andrea (ASD-S)" userId="e94956a2-635d-4015-a577-e2cd37c3b3e1" providerId="ADAL" clId="{47E21ED2-FA26-4350-86B1-4105A69B2E44}" dt="2023-10-06T16:57:56.670" v="2532" actId="2696"/>
        <pc:sldMkLst>
          <pc:docMk/>
          <pc:sldMk cId="2077443938" sldId="290"/>
        </pc:sldMkLst>
      </pc:sldChg>
      <pc:sldChg chg="addSp delSp modSp mod ord">
        <pc:chgData name="Dennis, Andrea (ASD-S)" userId="e94956a2-635d-4015-a577-e2cd37c3b3e1" providerId="ADAL" clId="{47E21ED2-FA26-4350-86B1-4105A69B2E44}" dt="2023-10-06T17:14:47.289" v="2639" actId="26606"/>
        <pc:sldMkLst>
          <pc:docMk/>
          <pc:sldMk cId="3429938079" sldId="291"/>
        </pc:sldMkLst>
        <pc:spChg chg="ord">
          <ac:chgData name="Dennis, Andrea (ASD-S)" userId="e94956a2-635d-4015-a577-e2cd37c3b3e1" providerId="ADAL" clId="{47E21ED2-FA26-4350-86B1-4105A69B2E44}" dt="2023-10-06T17:14:47.289" v="2639" actId="26606"/>
          <ac:spMkLst>
            <pc:docMk/>
            <pc:sldMk cId="3429938079" sldId="291"/>
            <ac:spMk id="3" creationId="{D021AC3B-3D9C-B7F1-5370-ED6A6763F46F}"/>
          </ac:spMkLst>
        </pc:spChg>
        <pc:spChg chg="add mod">
          <ac:chgData name="Dennis, Andrea (ASD-S)" userId="e94956a2-635d-4015-a577-e2cd37c3b3e1" providerId="ADAL" clId="{47E21ED2-FA26-4350-86B1-4105A69B2E44}" dt="2023-10-06T17:14:47.289" v="2639" actId="26606"/>
          <ac:spMkLst>
            <pc:docMk/>
            <pc:sldMk cId="3429938079" sldId="291"/>
            <ac:spMk id="6" creationId="{2B6B990F-6E1B-DE3F-4602-55CE1CBFEE7C}"/>
          </ac:spMkLst>
        </pc:spChg>
        <pc:spChg chg="del">
          <ac:chgData name="Dennis, Andrea (ASD-S)" userId="e94956a2-635d-4015-a577-e2cd37c3b3e1" providerId="ADAL" clId="{47E21ED2-FA26-4350-86B1-4105A69B2E44}" dt="2023-10-06T17:14:47.289" v="2639" actId="26606"/>
          <ac:spMkLst>
            <pc:docMk/>
            <pc:sldMk cId="3429938079" sldId="291"/>
            <ac:spMk id="17" creationId="{4EC8AAB6-953B-4D29-9967-3C44D06BB4E8}"/>
          </ac:spMkLst>
        </pc:spChg>
        <pc:spChg chg="del">
          <ac:chgData name="Dennis, Andrea (ASD-S)" userId="e94956a2-635d-4015-a577-e2cd37c3b3e1" providerId="ADAL" clId="{47E21ED2-FA26-4350-86B1-4105A69B2E44}" dt="2023-10-06T17:14:47.289" v="2639" actId="26606"/>
          <ac:spMkLst>
            <pc:docMk/>
            <pc:sldMk cId="3429938079" sldId="291"/>
            <ac:spMk id="18" creationId="{510C9632-BB6F-48EE-AB65-501878BA5DB6}"/>
          </ac:spMkLst>
        </pc:spChg>
        <pc:spChg chg="del">
          <ac:chgData name="Dennis, Andrea (ASD-S)" userId="e94956a2-635d-4015-a577-e2cd37c3b3e1" providerId="ADAL" clId="{47E21ED2-FA26-4350-86B1-4105A69B2E44}" dt="2023-10-06T17:14:47.289" v="2639" actId="26606"/>
          <ac:spMkLst>
            <pc:docMk/>
            <pc:sldMk cId="3429938079" sldId="291"/>
            <ac:spMk id="19" creationId="{C89ED458-2326-40DC-9C7B-1A717B6551AD}"/>
          </ac:spMkLst>
        </pc:spChg>
        <pc:spChg chg="del">
          <ac:chgData name="Dennis, Andrea (ASD-S)" userId="e94956a2-635d-4015-a577-e2cd37c3b3e1" providerId="ADAL" clId="{47E21ED2-FA26-4350-86B1-4105A69B2E44}" dt="2023-10-06T17:14:47.289" v="2639" actId="26606"/>
          <ac:spMkLst>
            <pc:docMk/>
            <pc:sldMk cId="3429938079" sldId="291"/>
            <ac:spMk id="21" creationId="{6F9D1DE6-E368-4F07-85F9-D5B767477DDF}"/>
          </ac:spMkLst>
        </pc:spChg>
        <pc:spChg chg="del">
          <ac:chgData name="Dennis, Andrea (ASD-S)" userId="e94956a2-635d-4015-a577-e2cd37c3b3e1" providerId="ADAL" clId="{47E21ED2-FA26-4350-86B1-4105A69B2E44}" dt="2023-10-06T17:14:47.289" v="2639" actId="26606"/>
          <ac:spMkLst>
            <pc:docMk/>
            <pc:sldMk cId="3429938079" sldId="291"/>
            <ac:spMk id="23" creationId="{F63B1F66-4ACE-4A01-8ADF-F175A9C358B2}"/>
          </ac:spMkLst>
        </pc:spChg>
        <pc:spChg chg="del">
          <ac:chgData name="Dennis, Andrea (ASD-S)" userId="e94956a2-635d-4015-a577-e2cd37c3b3e1" providerId="ADAL" clId="{47E21ED2-FA26-4350-86B1-4105A69B2E44}" dt="2023-10-06T17:14:47.289" v="2639" actId="26606"/>
          <ac:spMkLst>
            <pc:docMk/>
            <pc:sldMk cId="3429938079" sldId="291"/>
            <ac:spMk id="25" creationId="{CF8448ED-9332-4A9B-8CAB-B1985E596E20}"/>
          </ac:spMkLst>
        </pc:spChg>
        <pc:spChg chg="del">
          <ac:chgData name="Dennis, Andrea (ASD-S)" userId="e94956a2-635d-4015-a577-e2cd37c3b3e1" providerId="ADAL" clId="{47E21ED2-FA26-4350-86B1-4105A69B2E44}" dt="2023-10-06T17:14:47.289" v="2639" actId="26606"/>
          <ac:spMkLst>
            <pc:docMk/>
            <pc:sldMk cId="3429938079" sldId="291"/>
            <ac:spMk id="27" creationId="{ED3A2261-1C75-40FF-8CD6-18C5900C1C8D}"/>
          </ac:spMkLst>
        </pc:spChg>
        <pc:spChg chg="add">
          <ac:chgData name="Dennis, Andrea (ASD-S)" userId="e94956a2-635d-4015-a577-e2cd37c3b3e1" providerId="ADAL" clId="{47E21ED2-FA26-4350-86B1-4105A69B2E44}" dt="2023-10-06T17:14:47.289" v="2639" actId="26606"/>
          <ac:spMkLst>
            <pc:docMk/>
            <pc:sldMk cId="3429938079" sldId="291"/>
            <ac:spMk id="32" creationId="{510C9632-BB6F-48EE-AB65-501878BA5DB6}"/>
          </ac:spMkLst>
        </pc:spChg>
        <pc:spChg chg="add">
          <ac:chgData name="Dennis, Andrea (ASD-S)" userId="e94956a2-635d-4015-a577-e2cd37c3b3e1" providerId="ADAL" clId="{47E21ED2-FA26-4350-86B1-4105A69B2E44}" dt="2023-10-06T17:14:47.289" v="2639" actId="26606"/>
          <ac:spMkLst>
            <pc:docMk/>
            <pc:sldMk cId="3429938079" sldId="291"/>
            <ac:spMk id="34" creationId="{4EC8AAB6-953B-4D29-9967-3C44D06BB4E8}"/>
          </ac:spMkLst>
        </pc:spChg>
        <pc:spChg chg="add">
          <ac:chgData name="Dennis, Andrea (ASD-S)" userId="e94956a2-635d-4015-a577-e2cd37c3b3e1" providerId="ADAL" clId="{47E21ED2-FA26-4350-86B1-4105A69B2E44}" dt="2023-10-06T17:14:47.289" v="2639" actId="26606"/>
          <ac:spMkLst>
            <pc:docMk/>
            <pc:sldMk cId="3429938079" sldId="291"/>
            <ac:spMk id="36" creationId="{C89ED458-2326-40DC-9C7B-1A717B6551AD}"/>
          </ac:spMkLst>
        </pc:spChg>
        <pc:spChg chg="add">
          <ac:chgData name="Dennis, Andrea (ASD-S)" userId="e94956a2-635d-4015-a577-e2cd37c3b3e1" providerId="ADAL" clId="{47E21ED2-FA26-4350-86B1-4105A69B2E44}" dt="2023-10-06T17:14:47.289" v="2639" actId="26606"/>
          <ac:spMkLst>
            <pc:docMk/>
            <pc:sldMk cId="3429938079" sldId="291"/>
            <ac:spMk id="38" creationId="{6F9D1DE6-E368-4F07-85F9-D5B767477DDF}"/>
          </ac:spMkLst>
        </pc:spChg>
        <pc:spChg chg="add">
          <ac:chgData name="Dennis, Andrea (ASD-S)" userId="e94956a2-635d-4015-a577-e2cd37c3b3e1" providerId="ADAL" clId="{47E21ED2-FA26-4350-86B1-4105A69B2E44}" dt="2023-10-06T17:14:47.289" v="2639" actId="26606"/>
          <ac:spMkLst>
            <pc:docMk/>
            <pc:sldMk cId="3429938079" sldId="291"/>
            <ac:spMk id="40" creationId="{F63B1F66-4ACE-4A01-8ADF-F175A9C358B2}"/>
          </ac:spMkLst>
        </pc:spChg>
        <pc:spChg chg="add">
          <ac:chgData name="Dennis, Andrea (ASD-S)" userId="e94956a2-635d-4015-a577-e2cd37c3b3e1" providerId="ADAL" clId="{47E21ED2-FA26-4350-86B1-4105A69B2E44}" dt="2023-10-06T17:14:47.289" v="2639" actId="26606"/>
          <ac:spMkLst>
            <pc:docMk/>
            <pc:sldMk cId="3429938079" sldId="291"/>
            <ac:spMk id="42" creationId="{CF8448ED-9332-4A9B-8CAB-B1985E596E20}"/>
          </ac:spMkLst>
        </pc:spChg>
        <pc:spChg chg="add">
          <ac:chgData name="Dennis, Andrea (ASD-S)" userId="e94956a2-635d-4015-a577-e2cd37c3b3e1" providerId="ADAL" clId="{47E21ED2-FA26-4350-86B1-4105A69B2E44}" dt="2023-10-06T17:14:47.289" v="2639" actId="26606"/>
          <ac:spMkLst>
            <pc:docMk/>
            <pc:sldMk cId="3429938079" sldId="291"/>
            <ac:spMk id="44" creationId="{ED3A2261-1C75-40FF-8CD6-18C5900C1C8D}"/>
          </ac:spMkLst>
        </pc:spChg>
        <pc:picChg chg="add mod">
          <ac:chgData name="Dennis, Andrea (ASD-S)" userId="e94956a2-635d-4015-a577-e2cd37c3b3e1" providerId="ADAL" clId="{47E21ED2-FA26-4350-86B1-4105A69B2E44}" dt="2023-10-06T17:14:47.289" v="2639" actId="26606"/>
          <ac:picMkLst>
            <pc:docMk/>
            <pc:sldMk cId="3429938079" sldId="291"/>
            <ac:picMk id="5" creationId="{A5B4B3DD-62D2-0B8C-A452-B64E314EBD67}"/>
          </ac:picMkLst>
        </pc:picChg>
        <pc:picChg chg="del">
          <ac:chgData name="Dennis, Andrea (ASD-S)" userId="e94956a2-635d-4015-a577-e2cd37c3b3e1" providerId="ADAL" clId="{47E21ED2-FA26-4350-86B1-4105A69B2E44}" dt="2023-10-06T17:13:33.406" v="2637" actId="478"/>
          <ac:picMkLst>
            <pc:docMk/>
            <pc:sldMk cId="3429938079" sldId="291"/>
            <ac:picMk id="7" creationId="{360AC811-0372-253F-E544-148E9CE70E2E}"/>
          </ac:picMkLst>
        </pc:picChg>
      </pc:sldChg>
      <pc:sldChg chg="del">
        <pc:chgData name="Dennis, Andrea (ASD-S)" userId="e94956a2-635d-4015-a577-e2cd37c3b3e1" providerId="ADAL" clId="{47E21ED2-FA26-4350-86B1-4105A69B2E44}" dt="2023-10-05T12:29:46.100" v="8" actId="47"/>
        <pc:sldMkLst>
          <pc:docMk/>
          <pc:sldMk cId="2969788019" sldId="293"/>
        </pc:sldMkLst>
      </pc:sldChg>
      <pc:sldChg chg="addSp delSp modSp">
        <pc:chgData name="Dennis, Andrea (ASD-S)" userId="e94956a2-635d-4015-a577-e2cd37c3b3e1" providerId="ADAL" clId="{47E21ED2-FA26-4350-86B1-4105A69B2E44}" dt="2023-10-05T12:25:27.797" v="1"/>
        <pc:sldMkLst>
          <pc:docMk/>
          <pc:sldMk cId="3321157125" sldId="294"/>
        </pc:sldMkLst>
        <pc:spChg chg="add del mod">
          <ac:chgData name="Dennis, Andrea (ASD-S)" userId="e94956a2-635d-4015-a577-e2cd37c3b3e1" providerId="ADAL" clId="{47E21ED2-FA26-4350-86B1-4105A69B2E44}" dt="2023-10-05T12:25:27.797" v="1"/>
          <ac:spMkLst>
            <pc:docMk/>
            <pc:sldMk cId="3321157125" sldId="294"/>
            <ac:spMk id="4" creationId="{7AC6CE35-2768-3273-768A-A8D38D634CEC}"/>
          </ac:spMkLst>
        </pc:spChg>
      </pc:sldChg>
      <pc:sldChg chg="del">
        <pc:chgData name="Dennis, Andrea (ASD-S)" userId="e94956a2-635d-4015-a577-e2cd37c3b3e1" providerId="ADAL" clId="{47E21ED2-FA26-4350-86B1-4105A69B2E44}" dt="2023-10-06T17:29:47.220" v="2705" actId="2696"/>
        <pc:sldMkLst>
          <pc:docMk/>
          <pc:sldMk cId="2479896888" sldId="295"/>
        </pc:sldMkLst>
      </pc:sldChg>
      <pc:sldChg chg="del ord">
        <pc:chgData name="Dennis, Andrea (ASD-S)" userId="e94956a2-635d-4015-a577-e2cd37c3b3e1" providerId="ADAL" clId="{47E21ED2-FA26-4350-86B1-4105A69B2E44}" dt="2023-10-06T17:13:16.252" v="2636" actId="2696"/>
        <pc:sldMkLst>
          <pc:docMk/>
          <pc:sldMk cId="1523356610" sldId="296"/>
        </pc:sldMkLst>
      </pc:sldChg>
      <pc:sldChg chg="del">
        <pc:chgData name="Dennis, Andrea (ASD-S)" userId="e94956a2-635d-4015-a577-e2cd37c3b3e1" providerId="ADAL" clId="{47E21ED2-FA26-4350-86B1-4105A69B2E44}" dt="2023-10-05T12:29:31.303" v="7" actId="47"/>
        <pc:sldMkLst>
          <pc:docMk/>
          <pc:sldMk cId="1514755916" sldId="297"/>
        </pc:sldMkLst>
      </pc:sldChg>
      <pc:sldChg chg="del">
        <pc:chgData name="Dennis, Andrea (ASD-S)" userId="e94956a2-635d-4015-a577-e2cd37c3b3e1" providerId="ADAL" clId="{47E21ED2-FA26-4350-86B1-4105A69B2E44}" dt="2023-10-05T12:29:49.843" v="9" actId="47"/>
        <pc:sldMkLst>
          <pc:docMk/>
          <pc:sldMk cId="1937475591" sldId="298"/>
        </pc:sldMkLst>
      </pc:sldChg>
      <pc:sldChg chg="new del">
        <pc:chgData name="Dennis, Andrea (ASD-S)" userId="e94956a2-635d-4015-a577-e2cd37c3b3e1" providerId="ADAL" clId="{47E21ED2-FA26-4350-86B1-4105A69B2E44}" dt="2023-10-05T12:26:45.523" v="6" actId="2696"/>
        <pc:sldMkLst>
          <pc:docMk/>
          <pc:sldMk cId="2042656006" sldId="299"/>
        </pc:sldMkLst>
      </pc:sldChg>
      <pc:sldChg chg="modSp add mod setBg">
        <pc:chgData name="Dennis, Andrea (ASD-S)" userId="e94956a2-635d-4015-a577-e2cd37c3b3e1" providerId="ADAL" clId="{47E21ED2-FA26-4350-86B1-4105A69B2E44}" dt="2023-10-05T13:55:25.613" v="1358" actId="14100"/>
        <pc:sldMkLst>
          <pc:docMk/>
          <pc:sldMk cId="3681501918" sldId="300"/>
        </pc:sldMkLst>
        <pc:spChg chg="mod">
          <ac:chgData name="Dennis, Andrea (ASD-S)" userId="e94956a2-635d-4015-a577-e2cd37c3b3e1" providerId="ADAL" clId="{47E21ED2-FA26-4350-86B1-4105A69B2E44}" dt="2023-10-05T13:55:25.613" v="1358" actId="14100"/>
          <ac:spMkLst>
            <pc:docMk/>
            <pc:sldMk cId="3681501918" sldId="300"/>
            <ac:spMk id="2" creationId="{CD96CEFC-5B54-EF8A-C1EB-D2CEA45FB505}"/>
          </ac:spMkLst>
        </pc:spChg>
        <pc:spChg chg="mod">
          <ac:chgData name="Dennis, Andrea (ASD-S)" userId="e94956a2-635d-4015-a577-e2cd37c3b3e1" providerId="ADAL" clId="{47E21ED2-FA26-4350-86B1-4105A69B2E44}" dt="2023-10-05T13:52:58.573" v="1156" actId="1076"/>
          <ac:spMkLst>
            <pc:docMk/>
            <pc:sldMk cId="3681501918" sldId="300"/>
            <ac:spMk id="3" creationId="{24D5C854-1957-73F0-28FA-140162E61120}"/>
          </ac:spMkLst>
        </pc:spChg>
        <pc:spChg chg="mod">
          <ac:chgData name="Dennis, Andrea (ASD-S)" userId="e94956a2-635d-4015-a577-e2cd37c3b3e1" providerId="ADAL" clId="{47E21ED2-FA26-4350-86B1-4105A69B2E44}" dt="2023-10-05T13:53:04.680" v="1157" actId="1076"/>
          <ac:spMkLst>
            <pc:docMk/>
            <pc:sldMk cId="3681501918" sldId="300"/>
            <ac:spMk id="4" creationId="{AFC9F039-61C9-0271-3033-F9EE80780AB3}"/>
          </ac:spMkLst>
        </pc:spChg>
        <pc:spChg chg="mod">
          <ac:chgData name="Dennis, Andrea (ASD-S)" userId="e94956a2-635d-4015-a577-e2cd37c3b3e1" providerId="ADAL" clId="{47E21ED2-FA26-4350-86B1-4105A69B2E44}" dt="2023-10-05T13:53:12.646" v="1158" actId="1076"/>
          <ac:spMkLst>
            <pc:docMk/>
            <pc:sldMk cId="3681501918" sldId="300"/>
            <ac:spMk id="5" creationId="{879D57C8-CE98-1B9C-7D1A-A01F03F7EFC3}"/>
          </ac:spMkLst>
        </pc:spChg>
      </pc:sldChg>
      <pc:sldChg chg="addSp delSp modSp new mod">
        <pc:chgData name="Dennis, Andrea (ASD-S)" userId="e94956a2-635d-4015-a577-e2cd37c3b3e1" providerId="ADAL" clId="{47E21ED2-FA26-4350-86B1-4105A69B2E44}" dt="2023-10-05T13:52:25.188" v="1155" actId="1076"/>
        <pc:sldMkLst>
          <pc:docMk/>
          <pc:sldMk cId="1887419663" sldId="301"/>
        </pc:sldMkLst>
        <pc:spChg chg="mod">
          <ac:chgData name="Dennis, Andrea (ASD-S)" userId="e94956a2-635d-4015-a577-e2cd37c3b3e1" providerId="ADAL" clId="{47E21ED2-FA26-4350-86B1-4105A69B2E44}" dt="2023-10-05T12:56:29.084" v="437" actId="14100"/>
          <ac:spMkLst>
            <pc:docMk/>
            <pc:sldMk cId="1887419663" sldId="301"/>
            <ac:spMk id="2" creationId="{EFC55260-10C1-C705-4768-EA3248F26597}"/>
          </ac:spMkLst>
        </pc:spChg>
        <pc:spChg chg="del mod">
          <ac:chgData name="Dennis, Andrea (ASD-S)" userId="e94956a2-635d-4015-a577-e2cd37c3b3e1" providerId="ADAL" clId="{47E21ED2-FA26-4350-86B1-4105A69B2E44}" dt="2023-10-05T12:59:40.614" v="481" actId="931"/>
          <ac:spMkLst>
            <pc:docMk/>
            <pc:sldMk cId="1887419663" sldId="301"/>
            <ac:spMk id="3" creationId="{314B8E15-1BC1-52E2-0E21-97B327D1FABC}"/>
          </ac:spMkLst>
        </pc:spChg>
        <pc:spChg chg="del">
          <ac:chgData name="Dennis, Andrea (ASD-S)" userId="e94956a2-635d-4015-a577-e2cd37c3b3e1" providerId="ADAL" clId="{47E21ED2-FA26-4350-86B1-4105A69B2E44}" dt="2023-10-05T12:59:40.614" v="481" actId="931"/>
          <ac:spMkLst>
            <pc:docMk/>
            <pc:sldMk cId="1887419663" sldId="301"/>
            <ac:spMk id="4" creationId="{519AC39B-4981-DA8C-6AD9-B4F04C06C238}"/>
          </ac:spMkLst>
        </pc:spChg>
        <pc:spChg chg="add mod">
          <ac:chgData name="Dennis, Andrea (ASD-S)" userId="e94956a2-635d-4015-a577-e2cd37c3b3e1" providerId="ADAL" clId="{47E21ED2-FA26-4350-86B1-4105A69B2E44}" dt="2023-10-05T13:50:39.074" v="1144" actId="20577"/>
          <ac:spMkLst>
            <pc:docMk/>
            <pc:sldMk cId="1887419663" sldId="301"/>
            <ac:spMk id="9" creationId="{C3E491F7-F16F-3065-D15A-AB464F3CC715}"/>
          </ac:spMkLst>
        </pc:spChg>
        <pc:picChg chg="add mod modCrop">
          <ac:chgData name="Dennis, Andrea (ASD-S)" userId="e94956a2-635d-4015-a577-e2cd37c3b3e1" providerId="ADAL" clId="{47E21ED2-FA26-4350-86B1-4105A69B2E44}" dt="2023-10-05T13:52:25.188" v="1155" actId="1076"/>
          <ac:picMkLst>
            <pc:docMk/>
            <pc:sldMk cId="1887419663" sldId="301"/>
            <ac:picMk id="6" creationId="{5F452CCD-9E43-5F14-EBC3-1F10A92A5137}"/>
          </ac:picMkLst>
        </pc:picChg>
        <pc:picChg chg="add mod modCrop">
          <ac:chgData name="Dennis, Andrea (ASD-S)" userId="e94956a2-635d-4015-a577-e2cd37c3b3e1" providerId="ADAL" clId="{47E21ED2-FA26-4350-86B1-4105A69B2E44}" dt="2023-10-05T13:52:23.111" v="1154" actId="1076"/>
          <ac:picMkLst>
            <pc:docMk/>
            <pc:sldMk cId="1887419663" sldId="301"/>
            <ac:picMk id="8" creationId="{E83E7169-16C2-C013-3429-48D411FCF45D}"/>
          </ac:picMkLst>
        </pc:picChg>
        <pc:picChg chg="add mod modCrop">
          <ac:chgData name="Dennis, Andrea (ASD-S)" userId="e94956a2-635d-4015-a577-e2cd37c3b3e1" providerId="ADAL" clId="{47E21ED2-FA26-4350-86B1-4105A69B2E44}" dt="2023-10-05T13:52:17.086" v="1152" actId="1076"/>
          <ac:picMkLst>
            <pc:docMk/>
            <pc:sldMk cId="1887419663" sldId="301"/>
            <ac:picMk id="11" creationId="{CFF2E07E-155E-B472-CC9D-C99E1DCA86C1}"/>
          </ac:picMkLst>
        </pc:picChg>
      </pc:sldChg>
      <pc:sldChg chg="new del">
        <pc:chgData name="Dennis, Andrea (ASD-S)" userId="e94956a2-635d-4015-a577-e2cd37c3b3e1" providerId="ADAL" clId="{47E21ED2-FA26-4350-86B1-4105A69B2E44}" dt="2023-10-05T13:14:07.685" v="495" actId="2696"/>
        <pc:sldMkLst>
          <pc:docMk/>
          <pc:sldMk cId="167836428" sldId="302"/>
        </pc:sldMkLst>
      </pc:sldChg>
      <pc:sldChg chg="addSp modSp new mod">
        <pc:chgData name="Dennis, Andrea (ASD-S)" userId="e94956a2-635d-4015-a577-e2cd37c3b3e1" providerId="ADAL" clId="{47E21ED2-FA26-4350-86B1-4105A69B2E44}" dt="2023-10-06T17:24:07.354" v="2702" actId="20577"/>
        <pc:sldMkLst>
          <pc:docMk/>
          <pc:sldMk cId="969028943" sldId="302"/>
        </pc:sldMkLst>
        <pc:spChg chg="mod">
          <ac:chgData name="Dennis, Andrea (ASD-S)" userId="e94956a2-635d-4015-a577-e2cd37c3b3e1" providerId="ADAL" clId="{47E21ED2-FA26-4350-86B1-4105A69B2E44}" dt="2023-10-05T14:00:19.306" v="1398" actId="20577"/>
          <ac:spMkLst>
            <pc:docMk/>
            <pc:sldMk cId="969028943" sldId="302"/>
            <ac:spMk id="2" creationId="{18E6A169-EDCC-19FF-EECD-F450EF193F01}"/>
          </ac:spMkLst>
        </pc:spChg>
        <pc:spChg chg="mod">
          <ac:chgData name="Dennis, Andrea (ASD-S)" userId="e94956a2-635d-4015-a577-e2cd37c3b3e1" providerId="ADAL" clId="{47E21ED2-FA26-4350-86B1-4105A69B2E44}" dt="2023-10-06T17:24:07.354" v="2702" actId="20577"/>
          <ac:spMkLst>
            <pc:docMk/>
            <pc:sldMk cId="969028943" sldId="302"/>
            <ac:spMk id="3" creationId="{5DCBD1AC-42E6-E68D-1D4E-26FB620F231A}"/>
          </ac:spMkLst>
        </pc:spChg>
        <pc:spChg chg="mod">
          <ac:chgData name="Dennis, Andrea (ASD-S)" userId="e94956a2-635d-4015-a577-e2cd37c3b3e1" providerId="ADAL" clId="{47E21ED2-FA26-4350-86B1-4105A69B2E44}" dt="2023-10-05T14:19:01.936" v="2026" actId="1076"/>
          <ac:spMkLst>
            <pc:docMk/>
            <pc:sldMk cId="969028943" sldId="302"/>
            <ac:spMk id="4" creationId="{E8483E09-BA27-F2EB-3732-A997D35F1B3F}"/>
          </ac:spMkLst>
        </pc:spChg>
        <pc:picChg chg="add mod">
          <ac:chgData name="Dennis, Andrea (ASD-S)" userId="e94956a2-635d-4015-a577-e2cd37c3b3e1" providerId="ADAL" clId="{47E21ED2-FA26-4350-86B1-4105A69B2E44}" dt="2023-10-05T14:20:41.670" v="2029" actId="1076"/>
          <ac:picMkLst>
            <pc:docMk/>
            <pc:sldMk cId="969028943" sldId="302"/>
            <ac:picMk id="6" creationId="{EEC443A1-4528-E30A-2774-656EB6AF036F}"/>
          </ac:picMkLst>
        </pc:picChg>
      </pc:sldChg>
      <pc:sldChg chg="addSp delSp modSp add del mod setBg delDesignElem">
        <pc:chgData name="Dennis, Andrea (ASD-S)" userId="e94956a2-635d-4015-a577-e2cd37c3b3e1" providerId="ADAL" clId="{47E21ED2-FA26-4350-86B1-4105A69B2E44}" dt="2023-10-06T13:58:09.414" v="2216"/>
        <pc:sldMkLst>
          <pc:docMk/>
          <pc:sldMk cId="3313491182" sldId="303"/>
        </pc:sldMkLst>
        <pc:spChg chg="mod">
          <ac:chgData name="Dennis, Andrea (ASD-S)" userId="e94956a2-635d-4015-a577-e2cd37c3b3e1" providerId="ADAL" clId="{47E21ED2-FA26-4350-86B1-4105A69B2E44}" dt="2023-10-06T13:58:09.304" v="2215"/>
          <ac:spMkLst>
            <pc:docMk/>
            <pc:sldMk cId="3313491182" sldId="303"/>
            <ac:spMk id="12" creationId="{6CBF4C42-F67C-647E-9745-82B9B9A9324F}"/>
          </ac:spMkLst>
        </pc:spChg>
        <pc:spChg chg="add del">
          <ac:chgData name="Dennis, Andrea (ASD-S)" userId="e94956a2-635d-4015-a577-e2cd37c3b3e1" providerId="ADAL" clId="{47E21ED2-FA26-4350-86B1-4105A69B2E44}" dt="2023-10-06T13:58:09.304" v="2215"/>
          <ac:spMkLst>
            <pc:docMk/>
            <pc:sldMk cId="3313491182" sldId="303"/>
            <ac:spMk id="37" creationId="{6A84B152-3496-4C52-AF08-97AFFC09DD2C}"/>
          </ac:spMkLst>
        </pc:spChg>
        <pc:spChg chg="add del">
          <ac:chgData name="Dennis, Andrea (ASD-S)" userId="e94956a2-635d-4015-a577-e2cd37c3b3e1" providerId="ADAL" clId="{47E21ED2-FA26-4350-86B1-4105A69B2E44}" dt="2023-10-06T13:58:09.304" v="2215"/>
          <ac:spMkLst>
            <pc:docMk/>
            <pc:sldMk cId="3313491182" sldId="303"/>
            <ac:spMk id="39" creationId="{6B2ADB95-0FA3-4BD7-A8AC-89D014A83E5B}"/>
          </ac:spMkLst>
        </pc:spChg>
        <pc:spChg chg="add del">
          <ac:chgData name="Dennis, Andrea (ASD-S)" userId="e94956a2-635d-4015-a577-e2cd37c3b3e1" providerId="ADAL" clId="{47E21ED2-FA26-4350-86B1-4105A69B2E44}" dt="2023-10-06T13:58:09.304" v="2215"/>
          <ac:spMkLst>
            <pc:docMk/>
            <pc:sldMk cId="3313491182" sldId="303"/>
            <ac:spMk id="41" creationId="{C924DBCE-E731-4B22-8181-A39C1D86276C}"/>
          </ac:spMkLst>
        </pc:spChg>
        <pc:spChg chg="add del">
          <ac:chgData name="Dennis, Andrea (ASD-S)" userId="e94956a2-635d-4015-a577-e2cd37c3b3e1" providerId="ADAL" clId="{47E21ED2-FA26-4350-86B1-4105A69B2E44}" dt="2023-10-06T13:58:09.304" v="2215"/>
          <ac:spMkLst>
            <pc:docMk/>
            <pc:sldMk cId="3313491182" sldId="303"/>
            <ac:spMk id="43" creationId="{4CBF9756-6AC8-4C65-84DF-56FBFFA1D873}"/>
          </ac:spMkLst>
        </pc:spChg>
        <pc:spChg chg="add del">
          <ac:chgData name="Dennis, Andrea (ASD-S)" userId="e94956a2-635d-4015-a577-e2cd37c3b3e1" providerId="ADAL" clId="{47E21ED2-FA26-4350-86B1-4105A69B2E44}" dt="2023-10-06T13:58:09.304" v="2215"/>
          <ac:spMkLst>
            <pc:docMk/>
            <pc:sldMk cId="3313491182" sldId="303"/>
            <ac:spMk id="45" creationId="{2D385988-EAAF-4C27-AF8A-2BFBECAF3D4F}"/>
          </ac:spMkLst>
        </pc:spChg>
        <pc:spChg chg="add del">
          <ac:chgData name="Dennis, Andrea (ASD-S)" userId="e94956a2-635d-4015-a577-e2cd37c3b3e1" providerId="ADAL" clId="{47E21ED2-FA26-4350-86B1-4105A69B2E44}" dt="2023-10-06T13:58:09.304" v="2215"/>
          <ac:spMkLst>
            <pc:docMk/>
            <pc:sldMk cId="3313491182" sldId="303"/>
            <ac:spMk id="49" creationId="{B621D332-7329-4994-8836-C429A51B7549}"/>
          </ac:spMkLst>
        </pc:spChg>
        <pc:spChg chg="add del">
          <ac:chgData name="Dennis, Andrea (ASD-S)" userId="e94956a2-635d-4015-a577-e2cd37c3b3e1" providerId="ADAL" clId="{47E21ED2-FA26-4350-86B1-4105A69B2E44}" dt="2023-10-06T13:58:09.304" v="2215"/>
          <ac:spMkLst>
            <pc:docMk/>
            <pc:sldMk cId="3313491182" sldId="303"/>
            <ac:spMk id="51" creationId="{2D20F754-35A9-4508-BE3C-C59996D1437B}"/>
          </ac:spMkLst>
        </pc:spChg>
        <pc:cxnChg chg="add del">
          <ac:chgData name="Dennis, Andrea (ASD-S)" userId="e94956a2-635d-4015-a577-e2cd37c3b3e1" providerId="ADAL" clId="{47E21ED2-FA26-4350-86B1-4105A69B2E44}" dt="2023-10-06T13:58:09.304" v="2215"/>
          <ac:cxnSpMkLst>
            <pc:docMk/>
            <pc:sldMk cId="3313491182" sldId="303"/>
            <ac:cxnSpMk id="47" creationId="{43621FD4-D14D-45D5-9A57-9A2DE5EA59C0}"/>
          </ac:cxnSpMkLst>
        </pc:cxnChg>
      </pc:sldChg>
      <pc:sldChg chg="addSp delSp modSp new mod setBg">
        <pc:chgData name="Dennis, Andrea (ASD-S)" userId="e94956a2-635d-4015-a577-e2cd37c3b3e1" providerId="ADAL" clId="{47E21ED2-FA26-4350-86B1-4105A69B2E44}" dt="2023-10-06T16:57:20.444" v="2531" actId="26606"/>
        <pc:sldMkLst>
          <pc:docMk/>
          <pc:sldMk cId="2708600713" sldId="304"/>
        </pc:sldMkLst>
        <pc:spChg chg="del">
          <ac:chgData name="Dennis, Andrea (ASD-S)" userId="e94956a2-635d-4015-a577-e2cd37c3b3e1" providerId="ADAL" clId="{47E21ED2-FA26-4350-86B1-4105A69B2E44}" dt="2023-10-06T16:57:20.444" v="2531" actId="26606"/>
          <ac:spMkLst>
            <pc:docMk/>
            <pc:sldMk cId="2708600713" sldId="304"/>
            <ac:spMk id="2" creationId="{91A558D5-54C5-7D04-AEEB-533D76DD4E97}"/>
          </ac:spMkLst>
        </pc:spChg>
        <pc:spChg chg="del">
          <ac:chgData name="Dennis, Andrea (ASD-S)" userId="e94956a2-635d-4015-a577-e2cd37c3b3e1" providerId="ADAL" clId="{47E21ED2-FA26-4350-86B1-4105A69B2E44}" dt="2023-10-06T16:57:16.609" v="2530" actId="931"/>
          <ac:spMkLst>
            <pc:docMk/>
            <pc:sldMk cId="2708600713" sldId="304"/>
            <ac:spMk id="3" creationId="{BF8CE093-22A4-77BA-CB5C-68A9CB662277}"/>
          </ac:spMkLst>
        </pc:spChg>
        <pc:spChg chg="add">
          <ac:chgData name="Dennis, Andrea (ASD-S)" userId="e94956a2-635d-4015-a577-e2cd37c3b3e1" providerId="ADAL" clId="{47E21ED2-FA26-4350-86B1-4105A69B2E44}" dt="2023-10-06T16:57:20.444" v="2531" actId="26606"/>
          <ac:spMkLst>
            <pc:docMk/>
            <pc:sldMk cId="2708600713" sldId="304"/>
            <ac:spMk id="10" creationId="{42A4FC2C-047E-45A5-965D-8E1E3BF09BC6}"/>
          </ac:spMkLst>
        </pc:spChg>
        <pc:picChg chg="add mod">
          <ac:chgData name="Dennis, Andrea (ASD-S)" userId="e94956a2-635d-4015-a577-e2cd37c3b3e1" providerId="ADAL" clId="{47E21ED2-FA26-4350-86B1-4105A69B2E44}" dt="2023-10-06T16:57:20.444" v="2531" actId="26606"/>
          <ac:picMkLst>
            <pc:docMk/>
            <pc:sldMk cId="2708600713" sldId="304"/>
            <ac:picMk id="5" creationId="{0D49AD54-5D8A-7925-6CBF-F6E7AEB2963F}"/>
          </ac:picMkLst>
        </pc:picChg>
      </pc:sldChg>
      <pc:sldMasterChg chg="del delSldLayout">
        <pc:chgData name="Dennis, Andrea (ASD-S)" userId="e94956a2-635d-4015-a577-e2cd37c3b3e1" providerId="ADAL" clId="{47E21ED2-FA26-4350-86B1-4105A69B2E44}" dt="2023-10-05T12:29:49.843" v="9" actId="47"/>
        <pc:sldMasterMkLst>
          <pc:docMk/>
          <pc:sldMasterMk cId="4069272194" sldId="2147483855"/>
        </pc:sldMasterMkLst>
        <pc:sldLayoutChg chg="del">
          <pc:chgData name="Dennis, Andrea (ASD-S)" userId="e94956a2-635d-4015-a577-e2cd37c3b3e1" providerId="ADAL" clId="{47E21ED2-FA26-4350-86B1-4105A69B2E44}" dt="2023-10-05T12:29:49.843" v="9" actId="47"/>
          <pc:sldLayoutMkLst>
            <pc:docMk/>
            <pc:sldMasterMk cId="4069272194" sldId="2147483855"/>
            <pc:sldLayoutMk cId="3668484458" sldId="2147483856"/>
          </pc:sldLayoutMkLst>
        </pc:sldLayoutChg>
        <pc:sldLayoutChg chg="del">
          <pc:chgData name="Dennis, Andrea (ASD-S)" userId="e94956a2-635d-4015-a577-e2cd37c3b3e1" providerId="ADAL" clId="{47E21ED2-FA26-4350-86B1-4105A69B2E44}" dt="2023-10-05T12:29:49.843" v="9" actId="47"/>
          <pc:sldLayoutMkLst>
            <pc:docMk/>
            <pc:sldMasterMk cId="4069272194" sldId="2147483855"/>
            <pc:sldLayoutMk cId="3798459827" sldId="2147483857"/>
          </pc:sldLayoutMkLst>
        </pc:sldLayoutChg>
        <pc:sldLayoutChg chg="del">
          <pc:chgData name="Dennis, Andrea (ASD-S)" userId="e94956a2-635d-4015-a577-e2cd37c3b3e1" providerId="ADAL" clId="{47E21ED2-FA26-4350-86B1-4105A69B2E44}" dt="2023-10-05T12:29:49.843" v="9" actId="47"/>
          <pc:sldLayoutMkLst>
            <pc:docMk/>
            <pc:sldMasterMk cId="4069272194" sldId="2147483855"/>
            <pc:sldLayoutMk cId="3506985740" sldId="2147483858"/>
          </pc:sldLayoutMkLst>
        </pc:sldLayoutChg>
        <pc:sldLayoutChg chg="del">
          <pc:chgData name="Dennis, Andrea (ASD-S)" userId="e94956a2-635d-4015-a577-e2cd37c3b3e1" providerId="ADAL" clId="{47E21ED2-FA26-4350-86B1-4105A69B2E44}" dt="2023-10-05T12:29:49.843" v="9" actId="47"/>
          <pc:sldLayoutMkLst>
            <pc:docMk/>
            <pc:sldMasterMk cId="4069272194" sldId="2147483855"/>
            <pc:sldLayoutMk cId="3964973782" sldId="2147483859"/>
          </pc:sldLayoutMkLst>
        </pc:sldLayoutChg>
        <pc:sldLayoutChg chg="del">
          <pc:chgData name="Dennis, Andrea (ASD-S)" userId="e94956a2-635d-4015-a577-e2cd37c3b3e1" providerId="ADAL" clId="{47E21ED2-FA26-4350-86B1-4105A69B2E44}" dt="2023-10-05T12:29:49.843" v="9" actId="47"/>
          <pc:sldLayoutMkLst>
            <pc:docMk/>
            <pc:sldMasterMk cId="4069272194" sldId="2147483855"/>
            <pc:sldLayoutMk cId="2377374873" sldId="2147483860"/>
          </pc:sldLayoutMkLst>
        </pc:sldLayoutChg>
        <pc:sldLayoutChg chg="del">
          <pc:chgData name="Dennis, Andrea (ASD-S)" userId="e94956a2-635d-4015-a577-e2cd37c3b3e1" providerId="ADAL" clId="{47E21ED2-FA26-4350-86B1-4105A69B2E44}" dt="2023-10-05T12:29:49.843" v="9" actId="47"/>
          <pc:sldLayoutMkLst>
            <pc:docMk/>
            <pc:sldMasterMk cId="4069272194" sldId="2147483855"/>
            <pc:sldLayoutMk cId="1944827296" sldId="2147483861"/>
          </pc:sldLayoutMkLst>
        </pc:sldLayoutChg>
        <pc:sldLayoutChg chg="del">
          <pc:chgData name="Dennis, Andrea (ASD-S)" userId="e94956a2-635d-4015-a577-e2cd37c3b3e1" providerId="ADAL" clId="{47E21ED2-FA26-4350-86B1-4105A69B2E44}" dt="2023-10-05T12:29:49.843" v="9" actId="47"/>
          <pc:sldLayoutMkLst>
            <pc:docMk/>
            <pc:sldMasterMk cId="4069272194" sldId="2147483855"/>
            <pc:sldLayoutMk cId="2772945279" sldId="2147483862"/>
          </pc:sldLayoutMkLst>
        </pc:sldLayoutChg>
        <pc:sldLayoutChg chg="del">
          <pc:chgData name="Dennis, Andrea (ASD-S)" userId="e94956a2-635d-4015-a577-e2cd37c3b3e1" providerId="ADAL" clId="{47E21ED2-FA26-4350-86B1-4105A69B2E44}" dt="2023-10-05T12:29:49.843" v="9" actId="47"/>
          <pc:sldLayoutMkLst>
            <pc:docMk/>
            <pc:sldMasterMk cId="4069272194" sldId="2147483855"/>
            <pc:sldLayoutMk cId="3865638546" sldId="2147483863"/>
          </pc:sldLayoutMkLst>
        </pc:sldLayoutChg>
        <pc:sldLayoutChg chg="del">
          <pc:chgData name="Dennis, Andrea (ASD-S)" userId="e94956a2-635d-4015-a577-e2cd37c3b3e1" providerId="ADAL" clId="{47E21ED2-FA26-4350-86B1-4105A69B2E44}" dt="2023-10-05T12:29:49.843" v="9" actId="47"/>
          <pc:sldLayoutMkLst>
            <pc:docMk/>
            <pc:sldMasterMk cId="4069272194" sldId="2147483855"/>
            <pc:sldLayoutMk cId="2649409401" sldId="2147483864"/>
          </pc:sldLayoutMkLst>
        </pc:sldLayoutChg>
        <pc:sldLayoutChg chg="del">
          <pc:chgData name="Dennis, Andrea (ASD-S)" userId="e94956a2-635d-4015-a577-e2cd37c3b3e1" providerId="ADAL" clId="{47E21ED2-FA26-4350-86B1-4105A69B2E44}" dt="2023-10-05T12:29:49.843" v="9" actId="47"/>
          <pc:sldLayoutMkLst>
            <pc:docMk/>
            <pc:sldMasterMk cId="4069272194" sldId="2147483855"/>
            <pc:sldLayoutMk cId="1006950670" sldId="2147483865"/>
          </pc:sldLayoutMkLst>
        </pc:sldLayoutChg>
        <pc:sldLayoutChg chg="del">
          <pc:chgData name="Dennis, Andrea (ASD-S)" userId="e94956a2-635d-4015-a577-e2cd37c3b3e1" providerId="ADAL" clId="{47E21ED2-FA26-4350-86B1-4105A69B2E44}" dt="2023-10-05T12:29:49.843" v="9" actId="47"/>
          <pc:sldLayoutMkLst>
            <pc:docMk/>
            <pc:sldMasterMk cId="4069272194" sldId="2147483855"/>
            <pc:sldLayoutMk cId="398481816" sldId="2147483866"/>
          </pc:sldLayoutMkLst>
        </pc:sldLayoutChg>
      </pc:sldMasterChg>
    </pc:docChg>
  </pc:docChgLst>
  <pc:docChgLst>
    <pc:chgData name="Dennis, Andrea (ASD-S)" userId="e94956a2-635d-4015-a577-e2cd37c3b3e1" providerId="ADAL" clId="{7687F3E9-1533-4006-BBED-69391633BEEC}"/>
    <pc:docChg chg="custSel addSld delSld modSld sldOrd">
      <pc:chgData name="Dennis, Andrea (ASD-S)" userId="e94956a2-635d-4015-a577-e2cd37c3b3e1" providerId="ADAL" clId="{7687F3E9-1533-4006-BBED-69391633BEEC}" dt="2023-10-20T18:41:38.141" v="547" actId="1076"/>
      <pc:docMkLst>
        <pc:docMk/>
      </pc:docMkLst>
      <pc:sldChg chg="addSp delSp modSp mod ord">
        <pc:chgData name="Dennis, Andrea (ASD-S)" userId="e94956a2-635d-4015-a577-e2cd37c3b3e1" providerId="ADAL" clId="{7687F3E9-1533-4006-BBED-69391633BEEC}" dt="2023-10-20T18:06:12.055" v="470" actId="27636"/>
        <pc:sldMkLst>
          <pc:docMk/>
          <pc:sldMk cId="3588682219" sldId="277"/>
        </pc:sldMkLst>
        <pc:spChg chg="mod">
          <ac:chgData name="Dennis, Andrea (ASD-S)" userId="e94956a2-635d-4015-a577-e2cd37c3b3e1" providerId="ADAL" clId="{7687F3E9-1533-4006-BBED-69391633BEEC}" dt="2023-10-20T18:06:12.055" v="470" actId="27636"/>
          <ac:spMkLst>
            <pc:docMk/>
            <pc:sldMk cId="3588682219" sldId="277"/>
            <ac:spMk id="3" creationId="{9CC513BD-A096-836F-3458-3896C2FE9ED5}"/>
          </ac:spMkLst>
        </pc:spChg>
        <pc:spChg chg="add del mod">
          <ac:chgData name="Dennis, Andrea (ASD-S)" userId="e94956a2-635d-4015-a577-e2cd37c3b3e1" providerId="ADAL" clId="{7687F3E9-1533-4006-BBED-69391633BEEC}" dt="2023-10-20T18:01:44.059" v="425" actId="478"/>
          <ac:spMkLst>
            <pc:docMk/>
            <pc:sldMk cId="3588682219" sldId="277"/>
            <ac:spMk id="6" creationId="{3048B0BE-22F9-8CFD-1FC0-C10403C88F6F}"/>
          </ac:spMkLst>
        </pc:spChg>
        <pc:spChg chg="add mod">
          <ac:chgData name="Dennis, Andrea (ASD-S)" userId="e94956a2-635d-4015-a577-e2cd37c3b3e1" providerId="ADAL" clId="{7687F3E9-1533-4006-BBED-69391633BEEC}" dt="2023-10-20T18:03:00.198" v="446" actId="1076"/>
          <ac:spMkLst>
            <pc:docMk/>
            <pc:sldMk cId="3588682219" sldId="277"/>
            <ac:spMk id="8" creationId="{F7A531E6-103E-21D7-2264-55D8040CEA11}"/>
          </ac:spMkLst>
        </pc:spChg>
        <pc:picChg chg="mod">
          <ac:chgData name="Dennis, Andrea (ASD-S)" userId="e94956a2-635d-4015-a577-e2cd37c3b3e1" providerId="ADAL" clId="{7687F3E9-1533-4006-BBED-69391633BEEC}" dt="2023-10-20T18:01:47.692" v="426" actId="1076"/>
          <ac:picMkLst>
            <pc:docMk/>
            <pc:sldMk cId="3588682219" sldId="277"/>
            <ac:picMk id="9" creationId="{CBC3DBD0-A18F-FC7A-EF96-F96E619111AB}"/>
          </ac:picMkLst>
        </pc:picChg>
        <pc:cxnChg chg="add mod">
          <ac:chgData name="Dennis, Andrea (ASD-S)" userId="e94956a2-635d-4015-a577-e2cd37c3b3e1" providerId="ADAL" clId="{7687F3E9-1533-4006-BBED-69391633BEEC}" dt="2023-10-20T18:05:01.220" v="466" actId="692"/>
          <ac:cxnSpMkLst>
            <pc:docMk/>
            <pc:sldMk cId="3588682219" sldId="277"/>
            <ac:cxnSpMk id="11" creationId="{6AC75714-4E05-9542-4415-D342897D241E}"/>
          </ac:cxnSpMkLst>
        </pc:cxnChg>
      </pc:sldChg>
      <pc:sldChg chg="modSp mod">
        <pc:chgData name="Dennis, Andrea (ASD-S)" userId="e94956a2-635d-4015-a577-e2cd37c3b3e1" providerId="ADAL" clId="{7687F3E9-1533-4006-BBED-69391633BEEC}" dt="2023-10-20T18:13:52.913" v="509" actId="20577"/>
        <pc:sldMkLst>
          <pc:docMk/>
          <pc:sldMk cId="1666629001" sldId="278"/>
        </pc:sldMkLst>
        <pc:spChg chg="mod">
          <ac:chgData name="Dennis, Andrea (ASD-S)" userId="e94956a2-635d-4015-a577-e2cd37c3b3e1" providerId="ADAL" clId="{7687F3E9-1533-4006-BBED-69391633BEEC}" dt="2023-10-20T18:13:52.913" v="509" actId="20577"/>
          <ac:spMkLst>
            <pc:docMk/>
            <pc:sldMk cId="1666629001" sldId="278"/>
            <ac:spMk id="3" creationId="{5B58F715-4FC6-11A2-BB3C-1392A36564E3}"/>
          </ac:spMkLst>
        </pc:spChg>
      </pc:sldChg>
      <pc:sldChg chg="ord">
        <pc:chgData name="Dennis, Andrea (ASD-S)" userId="e94956a2-635d-4015-a577-e2cd37c3b3e1" providerId="ADAL" clId="{7687F3E9-1533-4006-BBED-69391633BEEC}" dt="2023-10-20T18:10:58.434" v="474"/>
        <pc:sldMkLst>
          <pc:docMk/>
          <pc:sldMk cId="2127875601" sldId="280"/>
        </pc:sldMkLst>
      </pc:sldChg>
      <pc:sldChg chg="modSp mod">
        <pc:chgData name="Dennis, Andrea (ASD-S)" userId="e94956a2-635d-4015-a577-e2cd37c3b3e1" providerId="ADAL" clId="{7687F3E9-1533-4006-BBED-69391633BEEC}" dt="2023-10-20T17:37:14.117" v="156" actId="14100"/>
        <pc:sldMkLst>
          <pc:docMk/>
          <pc:sldMk cId="2947390260" sldId="284"/>
        </pc:sldMkLst>
        <pc:spChg chg="mod">
          <ac:chgData name="Dennis, Andrea (ASD-S)" userId="e94956a2-635d-4015-a577-e2cd37c3b3e1" providerId="ADAL" clId="{7687F3E9-1533-4006-BBED-69391633BEEC}" dt="2023-10-20T17:37:14.117" v="156" actId="14100"/>
          <ac:spMkLst>
            <pc:docMk/>
            <pc:sldMk cId="2947390260" sldId="284"/>
            <ac:spMk id="6" creationId="{61C89BD6-86A2-3F9C-A247-EE6C5E27B004}"/>
          </ac:spMkLst>
        </pc:spChg>
      </pc:sldChg>
      <pc:sldChg chg="delSp mod">
        <pc:chgData name="Dennis, Andrea (ASD-S)" userId="e94956a2-635d-4015-a577-e2cd37c3b3e1" providerId="ADAL" clId="{7687F3E9-1533-4006-BBED-69391633BEEC}" dt="2023-10-20T17:38:35.406" v="157" actId="478"/>
        <pc:sldMkLst>
          <pc:docMk/>
          <pc:sldMk cId="3727450447" sldId="302"/>
        </pc:sldMkLst>
        <pc:graphicFrameChg chg="del">
          <ac:chgData name="Dennis, Andrea (ASD-S)" userId="e94956a2-635d-4015-a577-e2cd37c3b3e1" providerId="ADAL" clId="{7687F3E9-1533-4006-BBED-69391633BEEC}" dt="2023-10-20T17:38:35.406" v="157" actId="478"/>
          <ac:graphicFrameMkLst>
            <pc:docMk/>
            <pc:sldMk cId="3727450447" sldId="302"/>
            <ac:graphicFrameMk id="5" creationId="{FCB62022-4AD5-EC85-5B90-85F3B38D684F}"/>
          </ac:graphicFrameMkLst>
        </pc:graphicFrameChg>
      </pc:sldChg>
      <pc:sldChg chg="modSp mod">
        <pc:chgData name="Dennis, Andrea (ASD-S)" userId="e94956a2-635d-4015-a577-e2cd37c3b3e1" providerId="ADAL" clId="{7687F3E9-1533-4006-BBED-69391633BEEC}" dt="2023-10-20T18:12:14.287" v="489" actId="403"/>
        <pc:sldMkLst>
          <pc:docMk/>
          <pc:sldMk cId="2197107338" sldId="303"/>
        </pc:sldMkLst>
        <pc:spChg chg="mod">
          <ac:chgData name="Dennis, Andrea (ASD-S)" userId="e94956a2-635d-4015-a577-e2cd37c3b3e1" providerId="ADAL" clId="{7687F3E9-1533-4006-BBED-69391633BEEC}" dt="2023-10-20T18:11:36.765" v="480" actId="1076"/>
          <ac:spMkLst>
            <pc:docMk/>
            <pc:sldMk cId="2197107338" sldId="303"/>
            <ac:spMk id="2" creationId="{234F880C-D015-2E7D-016C-27AEB406086D}"/>
          </ac:spMkLst>
        </pc:spChg>
        <pc:spChg chg="mod">
          <ac:chgData name="Dennis, Andrea (ASD-S)" userId="e94956a2-635d-4015-a577-e2cd37c3b3e1" providerId="ADAL" clId="{7687F3E9-1533-4006-BBED-69391633BEEC}" dt="2023-10-20T18:12:14.287" v="489" actId="403"/>
          <ac:spMkLst>
            <pc:docMk/>
            <pc:sldMk cId="2197107338" sldId="303"/>
            <ac:spMk id="3" creationId="{8933F022-4C75-0FEE-81C8-0D73A1DA5B29}"/>
          </ac:spMkLst>
        </pc:spChg>
      </pc:sldChg>
      <pc:sldChg chg="ord">
        <pc:chgData name="Dennis, Andrea (ASD-S)" userId="e94956a2-635d-4015-a577-e2cd37c3b3e1" providerId="ADAL" clId="{7687F3E9-1533-4006-BBED-69391633BEEC}" dt="2023-10-20T18:18:14.406" v="522"/>
        <pc:sldMkLst>
          <pc:docMk/>
          <pc:sldMk cId="181011902" sldId="305"/>
        </pc:sldMkLst>
      </pc:sldChg>
      <pc:sldChg chg="addSp delSp modSp new mod">
        <pc:chgData name="Dennis, Andrea (ASD-S)" userId="e94956a2-635d-4015-a577-e2cd37c3b3e1" providerId="ADAL" clId="{7687F3E9-1533-4006-BBED-69391633BEEC}" dt="2023-10-20T18:17:18.076" v="518" actId="1076"/>
        <pc:sldMkLst>
          <pc:docMk/>
          <pc:sldMk cId="2321833020" sldId="306"/>
        </pc:sldMkLst>
        <pc:spChg chg="mod">
          <ac:chgData name="Dennis, Andrea (ASD-S)" userId="e94956a2-635d-4015-a577-e2cd37c3b3e1" providerId="ADAL" clId="{7687F3E9-1533-4006-BBED-69391633BEEC}" dt="2023-10-20T17:46:06.990" v="407" actId="1076"/>
          <ac:spMkLst>
            <pc:docMk/>
            <pc:sldMk cId="2321833020" sldId="306"/>
            <ac:spMk id="2" creationId="{106D56D2-FC7B-A58C-B759-A04FD58FF903}"/>
          </ac:spMkLst>
        </pc:spChg>
        <pc:spChg chg="add mod">
          <ac:chgData name="Dennis, Andrea (ASD-S)" userId="e94956a2-635d-4015-a577-e2cd37c3b3e1" providerId="ADAL" clId="{7687F3E9-1533-4006-BBED-69391633BEEC}" dt="2023-10-20T18:17:18.076" v="518" actId="1076"/>
          <ac:spMkLst>
            <pc:docMk/>
            <pc:sldMk cId="2321833020" sldId="306"/>
            <ac:spMk id="3" creationId="{6083B059-4D0F-4DC2-BFAB-85B75A3236B3}"/>
          </ac:spMkLst>
        </pc:spChg>
        <pc:picChg chg="add mod">
          <ac:chgData name="Dennis, Andrea (ASD-S)" userId="e94956a2-635d-4015-a577-e2cd37c3b3e1" providerId="ADAL" clId="{7687F3E9-1533-4006-BBED-69391633BEEC}" dt="2023-10-20T17:47:34.312" v="410" actId="1076"/>
          <ac:picMkLst>
            <pc:docMk/>
            <pc:sldMk cId="2321833020" sldId="306"/>
            <ac:picMk id="5" creationId="{03FCEF1B-9065-8AC5-E421-5C9488F526A3}"/>
          </ac:picMkLst>
        </pc:picChg>
        <pc:picChg chg="add del mod">
          <ac:chgData name="Dennis, Andrea (ASD-S)" userId="e94956a2-635d-4015-a577-e2cd37c3b3e1" providerId="ADAL" clId="{7687F3E9-1533-4006-BBED-69391633BEEC}" dt="2023-10-20T18:16:32.875" v="513" actId="478"/>
          <ac:picMkLst>
            <pc:docMk/>
            <pc:sldMk cId="2321833020" sldId="306"/>
            <ac:picMk id="6" creationId="{A6F6A211-81CA-392E-929E-587315463EF0}"/>
          </ac:picMkLst>
        </pc:picChg>
        <pc:picChg chg="add mod">
          <ac:chgData name="Dennis, Andrea (ASD-S)" userId="e94956a2-635d-4015-a577-e2cd37c3b3e1" providerId="ADAL" clId="{7687F3E9-1533-4006-BBED-69391633BEEC}" dt="2023-10-20T18:17:13.868" v="517" actId="1076"/>
          <ac:picMkLst>
            <pc:docMk/>
            <pc:sldMk cId="2321833020" sldId="306"/>
            <ac:picMk id="8" creationId="{5C1DA61C-0A9E-2B29-E16C-13180557B5A2}"/>
          </ac:picMkLst>
        </pc:picChg>
      </pc:sldChg>
      <pc:sldChg chg="new del">
        <pc:chgData name="Dennis, Andrea (ASD-S)" userId="e94956a2-635d-4015-a577-e2cd37c3b3e1" providerId="ADAL" clId="{7687F3E9-1533-4006-BBED-69391633BEEC}" dt="2023-10-20T17:39:10.857" v="161" actId="2696"/>
        <pc:sldMkLst>
          <pc:docMk/>
          <pc:sldMk cId="3875139848" sldId="306"/>
        </pc:sldMkLst>
      </pc:sldChg>
      <pc:sldChg chg="ord">
        <pc:chgData name="Dennis, Andrea (ASD-S)" userId="e94956a2-635d-4015-a577-e2cd37c3b3e1" providerId="ADAL" clId="{7687F3E9-1533-4006-BBED-69391633BEEC}" dt="2023-10-20T18:10:51.400" v="472"/>
        <pc:sldMkLst>
          <pc:docMk/>
          <pc:sldMk cId="1489075987" sldId="307"/>
        </pc:sldMkLst>
      </pc:sldChg>
      <pc:sldChg chg="delSp modSp add mod setBg">
        <pc:chgData name="Dennis, Andrea (ASD-S)" userId="e94956a2-635d-4015-a577-e2cd37c3b3e1" providerId="ADAL" clId="{7687F3E9-1533-4006-BBED-69391633BEEC}" dt="2023-10-20T18:41:38.141" v="547" actId="1076"/>
        <pc:sldMkLst>
          <pc:docMk/>
          <pc:sldMk cId="522997072" sldId="308"/>
        </pc:sldMkLst>
        <pc:spChg chg="mod">
          <ac:chgData name="Dennis, Andrea (ASD-S)" userId="e94956a2-635d-4015-a577-e2cd37c3b3e1" providerId="ADAL" clId="{7687F3E9-1533-4006-BBED-69391633BEEC}" dt="2023-10-20T18:41:38.141" v="547" actId="1076"/>
          <ac:spMkLst>
            <pc:docMk/>
            <pc:sldMk cId="522997072" sldId="308"/>
            <ac:spMk id="2" creationId="{4F38CDEB-4393-FC2D-F101-0375F7DBFF80}"/>
          </ac:spMkLst>
        </pc:spChg>
        <pc:spChg chg="del">
          <ac:chgData name="Dennis, Andrea (ASD-S)" userId="e94956a2-635d-4015-a577-e2cd37c3b3e1" providerId="ADAL" clId="{7687F3E9-1533-4006-BBED-69391633BEEC}" dt="2023-10-20T18:41:10.659" v="542" actId="478"/>
          <ac:spMkLst>
            <pc:docMk/>
            <pc:sldMk cId="522997072" sldId="308"/>
            <ac:spMk id="3" creationId="{0451C613-422E-7E19-86A8-9FD1B6C63985}"/>
          </ac:spMkLst>
        </pc:spChg>
        <pc:picChg chg="mod">
          <ac:chgData name="Dennis, Andrea (ASD-S)" userId="e94956a2-635d-4015-a577-e2cd37c3b3e1" providerId="ADAL" clId="{7687F3E9-1533-4006-BBED-69391633BEEC}" dt="2023-10-20T18:41:32.983" v="546" actId="1076"/>
          <ac:picMkLst>
            <pc:docMk/>
            <pc:sldMk cId="522997072" sldId="308"/>
            <ac:picMk id="4" creationId="{837F42AB-4812-1273-EF4E-2BB6EEFDC5A4}"/>
          </ac:picMkLst>
        </pc:picChg>
      </pc:sldChg>
    </pc:docChg>
  </pc:docChgLst>
  <pc:docChgLst>
    <pc:chgData name="Dennis, Andrea (ASD-S)" userId="e94956a2-635d-4015-a577-e2cd37c3b3e1" providerId="ADAL" clId="{64DC1897-6D78-471F-8E77-02936FFFCD23}"/>
    <pc:docChg chg="undo custSel addSld delSld modSld sldOrd">
      <pc:chgData name="Dennis, Andrea (ASD-S)" userId="e94956a2-635d-4015-a577-e2cd37c3b3e1" providerId="ADAL" clId="{64DC1897-6D78-471F-8E77-02936FFFCD23}" dt="2023-09-30T12:55:51.305" v="2953" actId="20577"/>
      <pc:docMkLst>
        <pc:docMk/>
      </pc:docMkLst>
      <pc:sldChg chg="addSp delSp modSp mod">
        <pc:chgData name="Dennis, Andrea (ASD-S)" userId="e94956a2-635d-4015-a577-e2cd37c3b3e1" providerId="ADAL" clId="{64DC1897-6D78-471F-8E77-02936FFFCD23}" dt="2023-09-29T19:52:52.688" v="844" actId="26606"/>
        <pc:sldMkLst>
          <pc:docMk/>
          <pc:sldMk cId="835560490" sldId="256"/>
        </pc:sldMkLst>
        <pc:spChg chg="mod">
          <ac:chgData name="Dennis, Andrea (ASD-S)" userId="e94956a2-635d-4015-a577-e2cd37c3b3e1" providerId="ADAL" clId="{64DC1897-6D78-471F-8E77-02936FFFCD23}" dt="2023-09-29T19:52:52.688" v="844" actId="26606"/>
          <ac:spMkLst>
            <pc:docMk/>
            <pc:sldMk cId="835560490" sldId="256"/>
            <ac:spMk id="2" creationId="{439EDC2D-1E70-46CF-BDBB-41945B1AC9ED}"/>
          </ac:spMkLst>
        </pc:spChg>
        <pc:spChg chg="mod">
          <ac:chgData name="Dennis, Andrea (ASD-S)" userId="e94956a2-635d-4015-a577-e2cd37c3b3e1" providerId="ADAL" clId="{64DC1897-6D78-471F-8E77-02936FFFCD23}" dt="2023-09-29T19:52:52.688" v="844" actId="26606"/>
          <ac:spMkLst>
            <pc:docMk/>
            <pc:sldMk cId="835560490" sldId="256"/>
            <ac:spMk id="5" creationId="{CF030EFC-E66E-3B8A-1836-856145B20A2C}"/>
          </ac:spMkLst>
        </pc:spChg>
        <pc:spChg chg="add del">
          <ac:chgData name="Dennis, Andrea (ASD-S)" userId="e94956a2-635d-4015-a577-e2cd37c3b3e1" providerId="ADAL" clId="{64DC1897-6D78-471F-8E77-02936FFFCD23}" dt="2023-09-29T19:52:52.688" v="844" actId="26606"/>
          <ac:spMkLst>
            <pc:docMk/>
            <pc:sldMk cId="835560490" sldId="256"/>
            <ac:spMk id="1038" creationId="{56981798-4550-46DA-9172-4846E2FB66EC}"/>
          </ac:spMkLst>
        </pc:spChg>
        <pc:spChg chg="add del">
          <ac:chgData name="Dennis, Andrea (ASD-S)" userId="e94956a2-635d-4015-a577-e2cd37c3b3e1" providerId="ADAL" clId="{64DC1897-6D78-471F-8E77-02936FFFCD23}" dt="2023-09-29T19:52:52.688" v="844" actId="26606"/>
          <ac:spMkLst>
            <pc:docMk/>
            <pc:sldMk cId="835560490" sldId="256"/>
            <ac:spMk id="1040" creationId="{D82EB7D3-3AD8-4ED1-9E1A-2906E14635E3}"/>
          </ac:spMkLst>
        </pc:spChg>
        <pc:spChg chg="add del">
          <ac:chgData name="Dennis, Andrea (ASD-S)" userId="e94956a2-635d-4015-a577-e2cd37c3b3e1" providerId="ADAL" clId="{64DC1897-6D78-471F-8E77-02936FFFCD23}" dt="2023-09-29T19:52:52.688" v="844" actId="26606"/>
          <ac:spMkLst>
            <pc:docMk/>
            <pc:sldMk cId="835560490" sldId="256"/>
            <ac:spMk id="1042" creationId="{2D529E20-662F-4915-ACD7-970C026FDB7F}"/>
          </ac:spMkLst>
        </pc:spChg>
        <pc:spChg chg="add del">
          <ac:chgData name="Dennis, Andrea (ASD-S)" userId="e94956a2-635d-4015-a577-e2cd37c3b3e1" providerId="ADAL" clId="{64DC1897-6D78-471F-8E77-02936FFFCD23}" dt="2023-09-29T19:52:52.688" v="843" actId="26606"/>
          <ac:spMkLst>
            <pc:docMk/>
            <pc:sldMk cId="835560490" sldId="256"/>
            <ac:spMk id="1044" creationId="{2D529E20-662F-4915-ACD7-970C026FDB7F}"/>
          </ac:spMkLst>
        </pc:spChg>
        <pc:spChg chg="add del">
          <ac:chgData name="Dennis, Andrea (ASD-S)" userId="e94956a2-635d-4015-a577-e2cd37c3b3e1" providerId="ADAL" clId="{64DC1897-6D78-471F-8E77-02936FFFCD23}" dt="2023-09-29T19:52:52.688" v="843" actId="26606"/>
          <ac:spMkLst>
            <pc:docMk/>
            <pc:sldMk cId="835560490" sldId="256"/>
            <ac:spMk id="1046" creationId="{1AD5EB79-7F9A-4BBC-92A5-188382CBA1B6}"/>
          </ac:spMkLst>
        </pc:spChg>
        <pc:spChg chg="add del">
          <ac:chgData name="Dennis, Andrea (ASD-S)" userId="e94956a2-635d-4015-a577-e2cd37c3b3e1" providerId="ADAL" clId="{64DC1897-6D78-471F-8E77-02936FFFCD23}" dt="2023-09-29T19:52:52.688" v="843" actId="26606"/>
          <ac:spMkLst>
            <pc:docMk/>
            <pc:sldMk cId="835560490" sldId="256"/>
            <ac:spMk id="1048" creationId="{B9B8A17F-DC3A-4D9A-AA53-9BFB894CD7BA}"/>
          </ac:spMkLst>
        </pc:spChg>
        <pc:grpChg chg="add">
          <ac:chgData name="Dennis, Andrea (ASD-S)" userId="e94956a2-635d-4015-a577-e2cd37c3b3e1" providerId="ADAL" clId="{64DC1897-6D78-471F-8E77-02936FFFCD23}" dt="2023-09-29T19:52:52.688" v="844" actId="26606"/>
          <ac:grpSpMkLst>
            <pc:docMk/>
            <pc:sldMk cId="835560490" sldId="256"/>
            <ac:grpSpMk id="1052" creationId="{F41F5BDA-0140-462B-933C-538752EEADC3}"/>
          </ac:grpSpMkLst>
        </pc:grpChg>
        <pc:picChg chg="mod ord">
          <ac:chgData name="Dennis, Andrea (ASD-S)" userId="e94956a2-635d-4015-a577-e2cd37c3b3e1" providerId="ADAL" clId="{64DC1897-6D78-471F-8E77-02936FFFCD23}" dt="2023-09-29T19:52:52.688" v="844" actId="26606"/>
          <ac:picMkLst>
            <pc:docMk/>
            <pc:sldMk cId="835560490" sldId="256"/>
            <ac:picMk id="1026" creationId="{BA5259B2-E407-47BD-9C89-B0D0353E1559}"/>
          </ac:picMkLst>
        </pc:picChg>
      </pc:sldChg>
      <pc:sldChg chg="addSp delSp modSp mod setBg setClrOvrMap">
        <pc:chgData name="Dennis, Andrea (ASD-S)" userId="e94956a2-635d-4015-a577-e2cd37c3b3e1" providerId="ADAL" clId="{64DC1897-6D78-471F-8E77-02936FFFCD23}" dt="2023-09-30T12:55:51.305" v="2953" actId="20577"/>
        <pc:sldMkLst>
          <pc:docMk/>
          <pc:sldMk cId="875609225" sldId="265"/>
        </pc:sldMkLst>
        <pc:spChg chg="mod">
          <ac:chgData name="Dennis, Andrea (ASD-S)" userId="e94956a2-635d-4015-a577-e2cd37c3b3e1" providerId="ADAL" clId="{64DC1897-6D78-471F-8E77-02936FFFCD23}" dt="2023-09-30T12:52:30.165" v="2679" actId="26606"/>
          <ac:spMkLst>
            <pc:docMk/>
            <pc:sldMk cId="875609225" sldId="265"/>
            <ac:spMk id="2" creationId="{6A00CCF3-8131-48A6-8720-23054D5F0D56}"/>
          </ac:spMkLst>
        </pc:spChg>
        <pc:spChg chg="add del mod">
          <ac:chgData name="Dennis, Andrea (ASD-S)" userId="e94956a2-635d-4015-a577-e2cd37c3b3e1" providerId="ADAL" clId="{64DC1897-6D78-471F-8E77-02936FFFCD23}" dt="2023-09-30T12:52:22.661" v="2677" actId="931"/>
          <ac:spMkLst>
            <pc:docMk/>
            <pc:sldMk cId="875609225" sldId="265"/>
            <ac:spMk id="3" creationId="{2D832A68-13C7-33E7-87E3-A00F239A75C8}"/>
          </ac:spMkLst>
        </pc:spChg>
        <pc:spChg chg="mod">
          <ac:chgData name="Dennis, Andrea (ASD-S)" userId="e94956a2-635d-4015-a577-e2cd37c3b3e1" providerId="ADAL" clId="{64DC1897-6D78-471F-8E77-02936FFFCD23}" dt="2023-09-30T12:55:51.305" v="2953" actId="20577"/>
          <ac:spMkLst>
            <pc:docMk/>
            <pc:sldMk cId="875609225" sldId="265"/>
            <ac:spMk id="4" creationId="{54D2BC26-CB9E-4B1E-A189-7DB32A953C38}"/>
          </ac:spMkLst>
        </pc:spChg>
        <pc:spChg chg="add">
          <ac:chgData name="Dennis, Andrea (ASD-S)" userId="e94956a2-635d-4015-a577-e2cd37c3b3e1" providerId="ADAL" clId="{64DC1897-6D78-471F-8E77-02936FFFCD23}" dt="2023-09-30T12:52:30.165" v="2679" actId="26606"/>
          <ac:spMkLst>
            <pc:docMk/>
            <pc:sldMk cId="875609225" sldId="265"/>
            <ac:spMk id="22" creationId="{59647F54-801D-44AB-8284-EDDFF7763139}"/>
          </ac:spMkLst>
        </pc:spChg>
        <pc:spChg chg="add">
          <ac:chgData name="Dennis, Andrea (ASD-S)" userId="e94956a2-635d-4015-a577-e2cd37c3b3e1" providerId="ADAL" clId="{64DC1897-6D78-471F-8E77-02936FFFCD23}" dt="2023-09-30T12:52:30.165" v="2679" actId="26606"/>
          <ac:spMkLst>
            <pc:docMk/>
            <pc:sldMk cId="875609225" sldId="265"/>
            <ac:spMk id="24" creationId="{6E0488BA-180E-40D8-8350-4B179179556B}"/>
          </ac:spMkLst>
        </pc:spChg>
        <pc:grpChg chg="add">
          <ac:chgData name="Dennis, Andrea (ASD-S)" userId="e94956a2-635d-4015-a577-e2cd37c3b3e1" providerId="ADAL" clId="{64DC1897-6D78-471F-8E77-02936FFFCD23}" dt="2023-09-30T12:52:30.165" v="2679" actId="26606"/>
          <ac:grpSpMkLst>
            <pc:docMk/>
            <pc:sldMk cId="875609225" sldId="265"/>
            <ac:grpSpMk id="11" creationId="{FAEF28A3-012D-4640-B8B8-1EF6EAF7233B}"/>
          </ac:grpSpMkLst>
        </pc:grpChg>
        <pc:picChg chg="add mod ord">
          <ac:chgData name="Dennis, Andrea (ASD-S)" userId="e94956a2-635d-4015-a577-e2cd37c3b3e1" providerId="ADAL" clId="{64DC1897-6D78-471F-8E77-02936FFFCD23}" dt="2023-09-30T12:52:30.165" v="2679" actId="26606"/>
          <ac:picMkLst>
            <pc:docMk/>
            <pc:sldMk cId="875609225" sldId="265"/>
            <ac:picMk id="6" creationId="{BC0B6061-787F-D92F-ABD0-A98110053935}"/>
          </ac:picMkLst>
        </pc:picChg>
        <pc:picChg chg="del">
          <ac:chgData name="Dennis, Andrea (ASD-S)" userId="e94956a2-635d-4015-a577-e2cd37c3b3e1" providerId="ADAL" clId="{64DC1897-6D78-471F-8E77-02936FFFCD23}" dt="2023-09-30T12:51:45.932" v="2676" actId="478"/>
          <ac:picMkLst>
            <pc:docMk/>
            <pc:sldMk cId="875609225" sldId="265"/>
            <ac:picMk id="3074" creationId="{938CB88C-32DA-4901-9AD8-0EE228D77978}"/>
          </ac:picMkLst>
        </pc:picChg>
      </pc:sldChg>
      <pc:sldChg chg="modSp mod">
        <pc:chgData name="Dennis, Andrea (ASD-S)" userId="e94956a2-635d-4015-a577-e2cd37c3b3e1" providerId="ADAL" clId="{64DC1897-6D78-471F-8E77-02936FFFCD23}" dt="2023-09-29T19:51:10.321" v="841" actId="20577"/>
        <pc:sldMkLst>
          <pc:docMk/>
          <pc:sldMk cId="3588682219" sldId="277"/>
        </pc:sldMkLst>
        <pc:spChg chg="mod">
          <ac:chgData name="Dennis, Andrea (ASD-S)" userId="e94956a2-635d-4015-a577-e2cd37c3b3e1" providerId="ADAL" clId="{64DC1897-6D78-471F-8E77-02936FFFCD23}" dt="2023-09-29T19:51:10.321" v="841" actId="20577"/>
          <ac:spMkLst>
            <pc:docMk/>
            <pc:sldMk cId="3588682219" sldId="277"/>
            <ac:spMk id="3" creationId="{9CC513BD-A096-836F-3458-3896C2FE9ED5}"/>
          </ac:spMkLst>
        </pc:spChg>
      </pc:sldChg>
      <pc:sldChg chg="ord">
        <pc:chgData name="Dennis, Andrea (ASD-S)" userId="e94956a2-635d-4015-a577-e2cd37c3b3e1" providerId="ADAL" clId="{64DC1897-6D78-471F-8E77-02936FFFCD23}" dt="2023-09-30T12:51:40.715" v="2675"/>
        <pc:sldMkLst>
          <pc:docMk/>
          <pc:sldMk cId="1666629001" sldId="278"/>
        </pc:sldMkLst>
      </pc:sldChg>
      <pc:sldChg chg="modSp mod">
        <pc:chgData name="Dennis, Andrea (ASD-S)" userId="e94956a2-635d-4015-a577-e2cd37c3b3e1" providerId="ADAL" clId="{64DC1897-6D78-471F-8E77-02936FFFCD23}" dt="2023-09-29T20:03:46.392" v="1745" actId="1076"/>
        <pc:sldMkLst>
          <pc:docMk/>
          <pc:sldMk cId="2127875601" sldId="280"/>
        </pc:sldMkLst>
        <pc:spChg chg="mod">
          <ac:chgData name="Dennis, Andrea (ASD-S)" userId="e94956a2-635d-4015-a577-e2cd37c3b3e1" providerId="ADAL" clId="{64DC1897-6D78-471F-8E77-02936FFFCD23}" dt="2023-09-29T20:03:46.392" v="1745" actId="1076"/>
          <ac:spMkLst>
            <pc:docMk/>
            <pc:sldMk cId="2127875601" sldId="280"/>
            <ac:spMk id="3" creationId="{0C4A2396-FC1B-9B84-FB1D-040FA0AAF39F}"/>
          </ac:spMkLst>
        </pc:spChg>
      </pc:sldChg>
      <pc:sldChg chg="modSp mod">
        <pc:chgData name="Dennis, Andrea (ASD-S)" userId="e94956a2-635d-4015-a577-e2cd37c3b3e1" providerId="ADAL" clId="{64DC1897-6D78-471F-8E77-02936FFFCD23}" dt="2023-09-29T20:00:51.375" v="1608" actId="20577"/>
        <pc:sldMkLst>
          <pc:docMk/>
          <pc:sldMk cId="3495077007" sldId="286"/>
        </pc:sldMkLst>
        <pc:spChg chg="mod">
          <ac:chgData name="Dennis, Andrea (ASD-S)" userId="e94956a2-635d-4015-a577-e2cd37c3b3e1" providerId="ADAL" clId="{64DC1897-6D78-471F-8E77-02936FFFCD23}" dt="2023-09-29T20:00:51.375" v="1608" actId="20577"/>
          <ac:spMkLst>
            <pc:docMk/>
            <pc:sldMk cId="3495077007" sldId="286"/>
            <ac:spMk id="2" creationId="{6B846DD9-2BFC-BA71-F55C-AB00F9354DF8}"/>
          </ac:spMkLst>
        </pc:spChg>
      </pc:sldChg>
      <pc:sldChg chg="modSp mod">
        <pc:chgData name="Dennis, Andrea (ASD-S)" userId="e94956a2-635d-4015-a577-e2cd37c3b3e1" providerId="ADAL" clId="{64DC1897-6D78-471F-8E77-02936FFFCD23}" dt="2023-09-29T12:13:02.815" v="87" actId="20577"/>
        <pc:sldMkLst>
          <pc:docMk/>
          <pc:sldMk cId="4235648121" sldId="289"/>
        </pc:sldMkLst>
        <pc:spChg chg="mod">
          <ac:chgData name="Dennis, Andrea (ASD-S)" userId="e94956a2-635d-4015-a577-e2cd37c3b3e1" providerId="ADAL" clId="{64DC1897-6D78-471F-8E77-02936FFFCD23}" dt="2023-09-29T12:12:34.462" v="34" actId="20577"/>
          <ac:spMkLst>
            <pc:docMk/>
            <pc:sldMk cId="4235648121" sldId="289"/>
            <ac:spMk id="2" creationId="{937B1360-BE16-8DA4-82AE-275E21978A62}"/>
          </ac:spMkLst>
        </pc:spChg>
        <pc:spChg chg="mod">
          <ac:chgData name="Dennis, Andrea (ASD-S)" userId="e94956a2-635d-4015-a577-e2cd37c3b3e1" providerId="ADAL" clId="{64DC1897-6D78-471F-8E77-02936FFFCD23}" dt="2023-09-29T12:13:02.815" v="87" actId="20577"/>
          <ac:spMkLst>
            <pc:docMk/>
            <pc:sldMk cId="4235648121" sldId="289"/>
            <ac:spMk id="4" creationId="{62FF56DA-434B-98C5-D88D-D8907F23DA67}"/>
          </ac:spMkLst>
        </pc:spChg>
      </pc:sldChg>
      <pc:sldChg chg="addSp delSp modSp mod setBg setClrOvrMap">
        <pc:chgData name="Dennis, Andrea (ASD-S)" userId="e94956a2-635d-4015-a577-e2cd37c3b3e1" providerId="ADAL" clId="{64DC1897-6D78-471F-8E77-02936FFFCD23}" dt="2023-09-29T19:50:14.843" v="796" actId="26606"/>
        <pc:sldMkLst>
          <pc:docMk/>
          <pc:sldMk cId="3429938079" sldId="291"/>
        </pc:sldMkLst>
        <pc:spChg chg="mod">
          <ac:chgData name="Dennis, Andrea (ASD-S)" userId="e94956a2-635d-4015-a577-e2cd37c3b3e1" providerId="ADAL" clId="{64DC1897-6D78-471F-8E77-02936FFFCD23}" dt="2023-09-29T19:50:14.843" v="796" actId="26606"/>
          <ac:spMkLst>
            <pc:docMk/>
            <pc:sldMk cId="3429938079" sldId="291"/>
            <ac:spMk id="2" creationId="{E048BE35-7EC8-4E33-B733-BBC54D5228FB}"/>
          </ac:spMkLst>
        </pc:spChg>
        <pc:spChg chg="mod ord">
          <ac:chgData name="Dennis, Andrea (ASD-S)" userId="e94956a2-635d-4015-a577-e2cd37c3b3e1" providerId="ADAL" clId="{64DC1897-6D78-471F-8E77-02936FFFCD23}" dt="2023-09-29T19:50:14.843" v="796" actId="26606"/>
          <ac:spMkLst>
            <pc:docMk/>
            <pc:sldMk cId="3429938079" sldId="291"/>
            <ac:spMk id="3" creationId="{D021AC3B-3D9C-B7F1-5370-ED6A6763F46F}"/>
          </ac:spMkLst>
        </pc:spChg>
        <pc:spChg chg="add del">
          <ac:chgData name="Dennis, Andrea (ASD-S)" userId="e94956a2-635d-4015-a577-e2cd37c3b3e1" providerId="ADAL" clId="{64DC1897-6D78-471F-8E77-02936FFFCD23}" dt="2023-09-29T19:50:14.843" v="796" actId="26606"/>
          <ac:spMkLst>
            <pc:docMk/>
            <pc:sldMk cId="3429938079" sldId="291"/>
            <ac:spMk id="10" creationId="{8D489E29-742E-4D34-AB08-CE3217805B81}"/>
          </ac:spMkLst>
        </pc:spChg>
        <pc:spChg chg="add del">
          <ac:chgData name="Dennis, Andrea (ASD-S)" userId="e94956a2-635d-4015-a577-e2cd37c3b3e1" providerId="ADAL" clId="{64DC1897-6D78-471F-8E77-02936FFFCD23}" dt="2023-09-29T19:50:14.826" v="795" actId="26606"/>
          <ac:spMkLst>
            <pc:docMk/>
            <pc:sldMk cId="3429938079" sldId="291"/>
            <ac:spMk id="15" creationId="{8D489E29-742E-4D34-AB08-CE3217805B81}"/>
          </ac:spMkLst>
        </pc:spChg>
        <pc:spChg chg="add">
          <ac:chgData name="Dennis, Andrea (ASD-S)" userId="e94956a2-635d-4015-a577-e2cd37c3b3e1" providerId="ADAL" clId="{64DC1897-6D78-471F-8E77-02936FFFCD23}" dt="2023-09-29T19:50:14.843" v="796" actId="26606"/>
          <ac:spMkLst>
            <pc:docMk/>
            <pc:sldMk cId="3429938079" sldId="291"/>
            <ac:spMk id="17" creationId="{4EC8AAB6-953B-4D29-9967-3C44D06BB4E8}"/>
          </ac:spMkLst>
        </pc:spChg>
        <pc:spChg chg="add">
          <ac:chgData name="Dennis, Andrea (ASD-S)" userId="e94956a2-635d-4015-a577-e2cd37c3b3e1" providerId="ADAL" clId="{64DC1897-6D78-471F-8E77-02936FFFCD23}" dt="2023-09-29T19:50:14.843" v="796" actId="26606"/>
          <ac:spMkLst>
            <pc:docMk/>
            <pc:sldMk cId="3429938079" sldId="291"/>
            <ac:spMk id="18" creationId="{510C9632-BB6F-48EE-AB65-501878BA5DB6}"/>
          </ac:spMkLst>
        </pc:spChg>
        <pc:spChg chg="add">
          <ac:chgData name="Dennis, Andrea (ASD-S)" userId="e94956a2-635d-4015-a577-e2cd37c3b3e1" providerId="ADAL" clId="{64DC1897-6D78-471F-8E77-02936FFFCD23}" dt="2023-09-29T19:50:14.843" v="796" actId="26606"/>
          <ac:spMkLst>
            <pc:docMk/>
            <pc:sldMk cId="3429938079" sldId="291"/>
            <ac:spMk id="19" creationId="{C89ED458-2326-40DC-9C7B-1A717B6551AD}"/>
          </ac:spMkLst>
        </pc:spChg>
        <pc:spChg chg="add">
          <ac:chgData name="Dennis, Andrea (ASD-S)" userId="e94956a2-635d-4015-a577-e2cd37c3b3e1" providerId="ADAL" clId="{64DC1897-6D78-471F-8E77-02936FFFCD23}" dt="2023-09-29T19:50:14.843" v="796" actId="26606"/>
          <ac:spMkLst>
            <pc:docMk/>
            <pc:sldMk cId="3429938079" sldId="291"/>
            <ac:spMk id="21" creationId="{6F9D1DE6-E368-4F07-85F9-D5B767477DDF}"/>
          </ac:spMkLst>
        </pc:spChg>
        <pc:spChg chg="add">
          <ac:chgData name="Dennis, Andrea (ASD-S)" userId="e94956a2-635d-4015-a577-e2cd37c3b3e1" providerId="ADAL" clId="{64DC1897-6D78-471F-8E77-02936FFFCD23}" dt="2023-09-29T19:50:14.843" v="796" actId="26606"/>
          <ac:spMkLst>
            <pc:docMk/>
            <pc:sldMk cId="3429938079" sldId="291"/>
            <ac:spMk id="23" creationId="{F63B1F66-4ACE-4A01-8ADF-F175A9C358B2}"/>
          </ac:spMkLst>
        </pc:spChg>
        <pc:spChg chg="add">
          <ac:chgData name="Dennis, Andrea (ASD-S)" userId="e94956a2-635d-4015-a577-e2cd37c3b3e1" providerId="ADAL" clId="{64DC1897-6D78-471F-8E77-02936FFFCD23}" dt="2023-09-29T19:50:14.843" v="796" actId="26606"/>
          <ac:spMkLst>
            <pc:docMk/>
            <pc:sldMk cId="3429938079" sldId="291"/>
            <ac:spMk id="25" creationId="{CF8448ED-9332-4A9B-8CAB-B1985E596E20}"/>
          </ac:spMkLst>
        </pc:spChg>
        <pc:spChg chg="add">
          <ac:chgData name="Dennis, Andrea (ASD-S)" userId="e94956a2-635d-4015-a577-e2cd37c3b3e1" providerId="ADAL" clId="{64DC1897-6D78-471F-8E77-02936FFFCD23}" dt="2023-09-29T19:50:14.843" v="796" actId="26606"/>
          <ac:spMkLst>
            <pc:docMk/>
            <pc:sldMk cId="3429938079" sldId="291"/>
            <ac:spMk id="27" creationId="{ED3A2261-1C75-40FF-8CD6-18C5900C1C8D}"/>
          </ac:spMkLst>
        </pc:spChg>
        <pc:picChg chg="add del mod ord">
          <ac:chgData name="Dennis, Andrea (ASD-S)" userId="e94956a2-635d-4015-a577-e2cd37c3b3e1" providerId="ADAL" clId="{64DC1897-6D78-471F-8E77-02936FFFCD23}" dt="2023-09-29T19:49:37" v="792" actId="478"/>
          <ac:picMkLst>
            <pc:docMk/>
            <pc:sldMk cId="3429938079" sldId="291"/>
            <ac:picMk id="5" creationId="{4738217B-4B76-0C85-D8E0-91F8A930D064}"/>
          </ac:picMkLst>
        </pc:picChg>
        <pc:picChg chg="add mod ord">
          <ac:chgData name="Dennis, Andrea (ASD-S)" userId="e94956a2-635d-4015-a577-e2cd37c3b3e1" providerId="ADAL" clId="{64DC1897-6D78-471F-8E77-02936FFFCD23}" dt="2023-09-29T19:50:14.843" v="796" actId="26606"/>
          <ac:picMkLst>
            <pc:docMk/>
            <pc:sldMk cId="3429938079" sldId="291"/>
            <ac:picMk id="7" creationId="{360AC811-0372-253F-E544-148E9CE70E2E}"/>
          </ac:picMkLst>
        </pc:picChg>
      </pc:sldChg>
      <pc:sldChg chg="delSp modSp add del mod setBg delDesignElem">
        <pc:chgData name="Dennis, Andrea (ASD-S)" userId="e94956a2-635d-4015-a577-e2cd37c3b3e1" providerId="ADAL" clId="{64DC1897-6D78-471F-8E77-02936FFFCD23}" dt="2023-09-29T18:27:24.927" v="108" actId="2696"/>
        <pc:sldMkLst>
          <pc:docMk/>
          <pc:sldMk cId="3579192259" sldId="292"/>
        </pc:sldMkLst>
        <pc:spChg chg="mod">
          <ac:chgData name="Dennis, Andrea (ASD-S)" userId="e94956a2-635d-4015-a577-e2cd37c3b3e1" providerId="ADAL" clId="{64DC1897-6D78-471F-8E77-02936FFFCD23}" dt="2023-09-29T18:24:34.903" v="90" actId="27636"/>
          <ac:spMkLst>
            <pc:docMk/>
            <pc:sldMk cId="3579192259" sldId="292"/>
            <ac:spMk id="12" creationId="{6CBF4C42-F67C-647E-9745-82B9B9A9324F}"/>
          </ac:spMkLst>
        </pc:spChg>
        <pc:spChg chg="del">
          <ac:chgData name="Dennis, Andrea (ASD-S)" userId="e94956a2-635d-4015-a577-e2cd37c3b3e1" providerId="ADAL" clId="{64DC1897-6D78-471F-8E77-02936FFFCD23}" dt="2023-09-29T18:24:34.859" v="89"/>
          <ac:spMkLst>
            <pc:docMk/>
            <pc:sldMk cId="3579192259" sldId="292"/>
            <ac:spMk id="22" creationId="{327D73B4-9F5C-4A64-A179-51B9500CB8B5}"/>
          </ac:spMkLst>
        </pc:spChg>
        <pc:spChg chg="del">
          <ac:chgData name="Dennis, Andrea (ASD-S)" userId="e94956a2-635d-4015-a577-e2cd37c3b3e1" providerId="ADAL" clId="{64DC1897-6D78-471F-8E77-02936FFFCD23}" dt="2023-09-29T18:24:34.859" v="89"/>
          <ac:spMkLst>
            <pc:docMk/>
            <pc:sldMk cId="3579192259" sldId="292"/>
            <ac:spMk id="24" creationId="{C1F06963-6374-4B48-844F-071A9BAAAE02}"/>
          </ac:spMkLst>
        </pc:spChg>
        <pc:spChg chg="del">
          <ac:chgData name="Dennis, Andrea (ASD-S)" userId="e94956a2-635d-4015-a577-e2cd37c3b3e1" providerId="ADAL" clId="{64DC1897-6D78-471F-8E77-02936FFFCD23}" dt="2023-09-29T18:24:34.859" v="89"/>
          <ac:spMkLst>
            <pc:docMk/>
            <pc:sldMk cId="3579192259" sldId="292"/>
            <ac:spMk id="26" creationId="{6CB927A4-E432-4310-9CD5-E89FF5063179}"/>
          </ac:spMkLst>
        </pc:spChg>
        <pc:spChg chg="del">
          <ac:chgData name="Dennis, Andrea (ASD-S)" userId="e94956a2-635d-4015-a577-e2cd37c3b3e1" providerId="ADAL" clId="{64DC1897-6D78-471F-8E77-02936FFFCD23}" dt="2023-09-29T18:24:34.859" v="89"/>
          <ac:spMkLst>
            <pc:docMk/>
            <pc:sldMk cId="3579192259" sldId="292"/>
            <ac:spMk id="28" creationId="{1453BF6C-B012-48B7-B4E8-6D7AC7C27D02}"/>
          </ac:spMkLst>
        </pc:spChg>
        <pc:spChg chg="del">
          <ac:chgData name="Dennis, Andrea (ASD-S)" userId="e94956a2-635d-4015-a577-e2cd37c3b3e1" providerId="ADAL" clId="{64DC1897-6D78-471F-8E77-02936FFFCD23}" dt="2023-09-29T18:24:34.859" v="89"/>
          <ac:spMkLst>
            <pc:docMk/>
            <pc:sldMk cId="3579192259" sldId="292"/>
            <ac:spMk id="30" creationId="{E3020543-B24B-4EC4-8FFC-8DD88EEA91A8}"/>
          </ac:spMkLst>
        </pc:spChg>
        <pc:cxnChg chg="del">
          <ac:chgData name="Dennis, Andrea (ASD-S)" userId="e94956a2-635d-4015-a577-e2cd37c3b3e1" providerId="ADAL" clId="{64DC1897-6D78-471F-8E77-02936FFFCD23}" dt="2023-09-29T18:24:34.859" v="89"/>
          <ac:cxnSpMkLst>
            <pc:docMk/>
            <pc:sldMk cId="3579192259" sldId="292"/>
            <ac:cxnSpMk id="32" creationId="{C49DA8F6-BCC1-4447-B54C-57856834B94B}"/>
          </ac:cxnSpMkLst>
        </pc:cxnChg>
      </pc:sldChg>
      <pc:sldChg chg="modSp add mod">
        <pc:chgData name="Dennis, Andrea (ASD-S)" userId="e94956a2-635d-4015-a577-e2cd37c3b3e1" providerId="ADAL" clId="{64DC1897-6D78-471F-8E77-02936FFFCD23}" dt="2023-09-29T18:26:53.298" v="107" actId="20577"/>
        <pc:sldMkLst>
          <pc:docMk/>
          <pc:sldMk cId="2969788019" sldId="293"/>
        </pc:sldMkLst>
        <pc:spChg chg="mod">
          <ac:chgData name="Dennis, Andrea (ASD-S)" userId="e94956a2-635d-4015-a577-e2cd37c3b3e1" providerId="ADAL" clId="{64DC1897-6D78-471F-8E77-02936FFFCD23}" dt="2023-09-29T18:26:53.298" v="107" actId="20577"/>
          <ac:spMkLst>
            <pc:docMk/>
            <pc:sldMk cId="2969788019" sldId="293"/>
            <ac:spMk id="2" creationId="{DC6EEEC8-4D78-0C1C-CC1A-7A751D66C0A9}"/>
          </ac:spMkLst>
        </pc:spChg>
      </pc:sldChg>
      <pc:sldChg chg="addSp modSp new mod setBg setClrOvrMap">
        <pc:chgData name="Dennis, Andrea (ASD-S)" userId="e94956a2-635d-4015-a577-e2cd37c3b3e1" providerId="ADAL" clId="{64DC1897-6D78-471F-8E77-02936FFFCD23}" dt="2023-09-29T20:00:20.511" v="1606" actId="1076"/>
        <pc:sldMkLst>
          <pc:docMk/>
          <pc:sldMk cId="3321157125" sldId="294"/>
        </pc:sldMkLst>
        <pc:spChg chg="mod">
          <ac:chgData name="Dennis, Andrea (ASD-S)" userId="e94956a2-635d-4015-a577-e2cd37c3b3e1" providerId="ADAL" clId="{64DC1897-6D78-471F-8E77-02936FFFCD23}" dt="2023-09-29T19:59:38.245" v="1600" actId="26606"/>
          <ac:spMkLst>
            <pc:docMk/>
            <pc:sldMk cId="3321157125" sldId="294"/>
            <ac:spMk id="2" creationId="{12D6FE19-F301-A859-BD80-F58D6EC357B2}"/>
          </ac:spMkLst>
        </pc:spChg>
        <pc:spChg chg="mod ord">
          <ac:chgData name="Dennis, Andrea (ASD-S)" userId="e94956a2-635d-4015-a577-e2cd37c3b3e1" providerId="ADAL" clId="{64DC1897-6D78-471F-8E77-02936FFFCD23}" dt="2023-09-29T19:59:38.245" v="1600" actId="26606"/>
          <ac:spMkLst>
            <pc:docMk/>
            <pc:sldMk cId="3321157125" sldId="294"/>
            <ac:spMk id="3" creationId="{7386B987-2E94-E3B2-660A-44D9691C6EF0}"/>
          </ac:spMkLst>
        </pc:spChg>
        <pc:spChg chg="add">
          <ac:chgData name="Dennis, Andrea (ASD-S)" userId="e94956a2-635d-4015-a577-e2cd37c3b3e1" providerId="ADAL" clId="{64DC1897-6D78-471F-8E77-02936FFFCD23}" dt="2023-09-29T19:59:38.245" v="1600" actId="26606"/>
          <ac:spMkLst>
            <pc:docMk/>
            <pc:sldMk cId="3321157125" sldId="294"/>
            <ac:spMk id="10" creationId="{510C9632-BB6F-48EE-AB65-501878BA5DB6}"/>
          </ac:spMkLst>
        </pc:spChg>
        <pc:spChg chg="add">
          <ac:chgData name="Dennis, Andrea (ASD-S)" userId="e94956a2-635d-4015-a577-e2cd37c3b3e1" providerId="ADAL" clId="{64DC1897-6D78-471F-8E77-02936FFFCD23}" dt="2023-09-29T19:59:38.245" v="1600" actId="26606"/>
          <ac:spMkLst>
            <pc:docMk/>
            <pc:sldMk cId="3321157125" sldId="294"/>
            <ac:spMk id="12" creationId="{4EC8AAB6-953B-4D29-9967-3C44D06BB4E8}"/>
          </ac:spMkLst>
        </pc:spChg>
        <pc:spChg chg="add">
          <ac:chgData name="Dennis, Andrea (ASD-S)" userId="e94956a2-635d-4015-a577-e2cd37c3b3e1" providerId="ADAL" clId="{64DC1897-6D78-471F-8E77-02936FFFCD23}" dt="2023-09-29T19:59:38.245" v="1600" actId="26606"/>
          <ac:spMkLst>
            <pc:docMk/>
            <pc:sldMk cId="3321157125" sldId="294"/>
            <ac:spMk id="14" creationId="{C89ED458-2326-40DC-9C7B-1A717B6551AD}"/>
          </ac:spMkLst>
        </pc:spChg>
        <pc:spChg chg="add">
          <ac:chgData name="Dennis, Andrea (ASD-S)" userId="e94956a2-635d-4015-a577-e2cd37c3b3e1" providerId="ADAL" clId="{64DC1897-6D78-471F-8E77-02936FFFCD23}" dt="2023-09-29T19:59:38.245" v="1600" actId="26606"/>
          <ac:spMkLst>
            <pc:docMk/>
            <pc:sldMk cId="3321157125" sldId="294"/>
            <ac:spMk id="16" creationId="{6F9D1DE6-E368-4F07-85F9-D5B767477DDF}"/>
          </ac:spMkLst>
        </pc:spChg>
        <pc:spChg chg="add">
          <ac:chgData name="Dennis, Andrea (ASD-S)" userId="e94956a2-635d-4015-a577-e2cd37c3b3e1" providerId="ADAL" clId="{64DC1897-6D78-471F-8E77-02936FFFCD23}" dt="2023-09-29T19:59:38.245" v="1600" actId="26606"/>
          <ac:spMkLst>
            <pc:docMk/>
            <pc:sldMk cId="3321157125" sldId="294"/>
            <ac:spMk id="18" creationId="{F63B1F66-4ACE-4A01-8ADF-F175A9C358B2}"/>
          </ac:spMkLst>
        </pc:spChg>
        <pc:spChg chg="add">
          <ac:chgData name="Dennis, Andrea (ASD-S)" userId="e94956a2-635d-4015-a577-e2cd37c3b3e1" providerId="ADAL" clId="{64DC1897-6D78-471F-8E77-02936FFFCD23}" dt="2023-09-29T19:59:38.245" v="1600" actId="26606"/>
          <ac:spMkLst>
            <pc:docMk/>
            <pc:sldMk cId="3321157125" sldId="294"/>
            <ac:spMk id="20" creationId="{CF8448ED-9332-4A9B-8CAB-B1985E596E20}"/>
          </ac:spMkLst>
        </pc:spChg>
        <pc:spChg chg="add">
          <ac:chgData name="Dennis, Andrea (ASD-S)" userId="e94956a2-635d-4015-a577-e2cd37c3b3e1" providerId="ADAL" clId="{64DC1897-6D78-471F-8E77-02936FFFCD23}" dt="2023-09-29T19:59:38.245" v="1600" actId="26606"/>
          <ac:spMkLst>
            <pc:docMk/>
            <pc:sldMk cId="3321157125" sldId="294"/>
            <ac:spMk id="22" creationId="{ED3A2261-1C75-40FF-8CD6-18C5900C1C8D}"/>
          </ac:spMkLst>
        </pc:spChg>
        <pc:picChg chg="add mod modCrop">
          <ac:chgData name="Dennis, Andrea (ASD-S)" userId="e94956a2-635d-4015-a577-e2cd37c3b3e1" providerId="ADAL" clId="{64DC1897-6D78-471F-8E77-02936FFFCD23}" dt="2023-09-29T20:00:20.511" v="1606" actId="1076"/>
          <ac:picMkLst>
            <pc:docMk/>
            <pc:sldMk cId="3321157125" sldId="294"/>
            <ac:picMk id="5" creationId="{9AEB1860-1795-B3C4-3A49-F90BA6C50563}"/>
          </ac:picMkLst>
        </pc:picChg>
      </pc:sldChg>
      <pc:sldChg chg="addSp delSp modSp new mod setBg setClrOvrMap">
        <pc:chgData name="Dennis, Andrea (ASD-S)" userId="e94956a2-635d-4015-a577-e2cd37c3b3e1" providerId="ADAL" clId="{64DC1897-6D78-471F-8E77-02936FFFCD23}" dt="2023-09-29T20:03:23.343" v="1743" actId="26606"/>
        <pc:sldMkLst>
          <pc:docMk/>
          <pc:sldMk cId="2479896888" sldId="295"/>
        </pc:sldMkLst>
        <pc:spChg chg="mod">
          <ac:chgData name="Dennis, Andrea (ASD-S)" userId="e94956a2-635d-4015-a577-e2cd37c3b3e1" providerId="ADAL" clId="{64DC1897-6D78-471F-8E77-02936FFFCD23}" dt="2023-09-29T20:03:23.343" v="1743" actId="26606"/>
          <ac:spMkLst>
            <pc:docMk/>
            <pc:sldMk cId="2479896888" sldId="295"/>
            <ac:spMk id="2" creationId="{6C973D31-44D7-27A3-414C-6B98796CBD58}"/>
          </ac:spMkLst>
        </pc:spChg>
        <pc:spChg chg="mod">
          <ac:chgData name="Dennis, Andrea (ASD-S)" userId="e94956a2-635d-4015-a577-e2cd37c3b3e1" providerId="ADAL" clId="{64DC1897-6D78-471F-8E77-02936FFFCD23}" dt="2023-09-29T20:03:23.343" v="1743" actId="26606"/>
          <ac:spMkLst>
            <pc:docMk/>
            <pc:sldMk cId="2479896888" sldId="295"/>
            <ac:spMk id="3" creationId="{873AEAE1-1FE0-5BF6-F340-405B971BA623}"/>
          </ac:spMkLst>
        </pc:spChg>
        <pc:spChg chg="del">
          <ac:chgData name="Dennis, Andrea (ASD-S)" userId="e94956a2-635d-4015-a577-e2cd37c3b3e1" providerId="ADAL" clId="{64DC1897-6D78-471F-8E77-02936FFFCD23}" dt="2023-09-29T20:02:43.532" v="1741" actId="478"/>
          <ac:spMkLst>
            <pc:docMk/>
            <pc:sldMk cId="2479896888" sldId="295"/>
            <ac:spMk id="4" creationId="{B987B9E2-1EF3-DC96-176E-3259767E8AC8}"/>
          </ac:spMkLst>
        </pc:spChg>
        <pc:spChg chg="add">
          <ac:chgData name="Dennis, Andrea (ASD-S)" userId="e94956a2-635d-4015-a577-e2cd37c3b3e1" providerId="ADAL" clId="{64DC1897-6D78-471F-8E77-02936FFFCD23}" dt="2023-09-29T20:03:23.343" v="1743" actId="26606"/>
          <ac:spMkLst>
            <pc:docMk/>
            <pc:sldMk cId="2479896888" sldId="295"/>
            <ac:spMk id="22" creationId="{59647F54-801D-44AB-8284-EDDFF7763139}"/>
          </ac:spMkLst>
        </pc:spChg>
        <pc:spChg chg="add">
          <ac:chgData name="Dennis, Andrea (ASD-S)" userId="e94956a2-635d-4015-a577-e2cd37c3b3e1" providerId="ADAL" clId="{64DC1897-6D78-471F-8E77-02936FFFCD23}" dt="2023-09-29T20:03:23.343" v="1743" actId="26606"/>
          <ac:spMkLst>
            <pc:docMk/>
            <pc:sldMk cId="2479896888" sldId="295"/>
            <ac:spMk id="24" creationId="{8D489E29-742E-4D34-AB08-CE3217805B81}"/>
          </ac:spMkLst>
        </pc:spChg>
        <pc:grpChg chg="add">
          <ac:chgData name="Dennis, Andrea (ASD-S)" userId="e94956a2-635d-4015-a577-e2cd37c3b3e1" providerId="ADAL" clId="{64DC1897-6D78-471F-8E77-02936FFFCD23}" dt="2023-09-29T20:03:23.343" v="1743" actId="26606"/>
          <ac:grpSpMkLst>
            <pc:docMk/>
            <pc:sldMk cId="2479896888" sldId="295"/>
            <ac:grpSpMk id="11" creationId="{FAEF28A3-012D-4640-B8B8-1EF6EAF7233B}"/>
          </ac:grpSpMkLst>
        </pc:grpChg>
        <pc:picChg chg="add mod ord">
          <ac:chgData name="Dennis, Andrea (ASD-S)" userId="e94956a2-635d-4015-a577-e2cd37c3b3e1" providerId="ADAL" clId="{64DC1897-6D78-471F-8E77-02936FFFCD23}" dt="2023-09-29T20:03:23.343" v="1743" actId="26606"/>
          <ac:picMkLst>
            <pc:docMk/>
            <pc:sldMk cId="2479896888" sldId="295"/>
            <ac:picMk id="6" creationId="{EE6138DB-3646-E945-B47F-34853162FDB9}"/>
          </ac:picMkLst>
        </pc:picChg>
      </pc:sldChg>
      <pc:sldChg chg="addSp delSp modSp new mod">
        <pc:chgData name="Dennis, Andrea (ASD-S)" userId="e94956a2-635d-4015-a577-e2cd37c3b3e1" providerId="ADAL" clId="{64DC1897-6D78-471F-8E77-02936FFFCD23}" dt="2023-09-29T20:08:40.942" v="2217" actId="20577"/>
        <pc:sldMkLst>
          <pc:docMk/>
          <pc:sldMk cId="1523356610" sldId="296"/>
        </pc:sldMkLst>
        <pc:spChg chg="mod">
          <ac:chgData name="Dennis, Andrea (ASD-S)" userId="e94956a2-635d-4015-a577-e2cd37c3b3e1" providerId="ADAL" clId="{64DC1897-6D78-471F-8E77-02936FFFCD23}" dt="2023-09-29T20:04:25.032" v="1779" actId="20577"/>
          <ac:spMkLst>
            <pc:docMk/>
            <pc:sldMk cId="1523356610" sldId="296"/>
            <ac:spMk id="2" creationId="{A508AB8D-CBC5-8AFC-FAA5-553D02CEEB94}"/>
          </ac:spMkLst>
        </pc:spChg>
        <pc:spChg chg="mod">
          <ac:chgData name="Dennis, Andrea (ASD-S)" userId="e94956a2-635d-4015-a577-e2cd37c3b3e1" providerId="ADAL" clId="{64DC1897-6D78-471F-8E77-02936FFFCD23}" dt="2023-09-29T20:08:40.942" v="2217" actId="20577"/>
          <ac:spMkLst>
            <pc:docMk/>
            <pc:sldMk cId="1523356610" sldId="296"/>
            <ac:spMk id="3" creationId="{E80F4EF0-5166-A1BF-DDC6-D1B8A7F76CD8}"/>
          </ac:spMkLst>
        </pc:spChg>
        <pc:spChg chg="del">
          <ac:chgData name="Dennis, Andrea (ASD-S)" userId="e94956a2-635d-4015-a577-e2cd37c3b3e1" providerId="ADAL" clId="{64DC1897-6D78-471F-8E77-02936FFFCD23}" dt="2023-09-29T20:08:15.842" v="2199" actId="931"/>
          <ac:spMkLst>
            <pc:docMk/>
            <pc:sldMk cId="1523356610" sldId="296"/>
            <ac:spMk id="4" creationId="{207B447C-4753-12FB-E40B-3B30F7726228}"/>
          </ac:spMkLst>
        </pc:spChg>
        <pc:picChg chg="add mod">
          <ac:chgData name="Dennis, Andrea (ASD-S)" userId="e94956a2-635d-4015-a577-e2cd37c3b3e1" providerId="ADAL" clId="{64DC1897-6D78-471F-8E77-02936FFFCD23}" dt="2023-09-29T20:08:15.842" v="2199" actId="931"/>
          <ac:picMkLst>
            <pc:docMk/>
            <pc:sldMk cId="1523356610" sldId="296"/>
            <ac:picMk id="6" creationId="{6F278DBE-2ACF-BEC4-7138-4763E506CF7B}"/>
          </ac:picMkLst>
        </pc:picChg>
      </pc:sldChg>
      <pc:sldChg chg="addSp delSp modSp new mod">
        <pc:chgData name="Dennis, Andrea (ASD-S)" userId="e94956a2-635d-4015-a577-e2cd37c3b3e1" providerId="ADAL" clId="{64DC1897-6D78-471F-8E77-02936FFFCD23}" dt="2023-09-29T20:15:02.727" v="2670" actId="1076"/>
        <pc:sldMkLst>
          <pc:docMk/>
          <pc:sldMk cId="1514755916" sldId="297"/>
        </pc:sldMkLst>
        <pc:spChg chg="mod">
          <ac:chgData name="Dennis, Andrea (ASD-S)" userId="e94956a2-635d-4015-a577-e2cd37c3b3e1" providerId="ADAL" clId="{64DC1897-6D78-471F-8E77-02936FFFCD23}" dt="2023-09-29T20:10:45.738" v="2243" actId="20577"/>
          <ac:spMkLst>
            <pc:docMk/>
            <pc:sldMk cId="1514755916" sldId="297"/>
            <ac:spMk id="2" creationId="{5AB2AC22-278F-6C52-3129-68D28873C067}"/>
          </ac:spMkLst>
        </pc:spChg>
        <pc:spChg chg="mod">
          <ac:chgData name="Dennis, Andrea (ASD-S)" userId="e94956a2-635d-4015-a577-e2cd37c3b3e1" providerId="ADAL" clId="{64DC1897-6D78-471F-8E77-02936FFFCD23}" dt="2023-09-29T20:13:58.875" v="2663" actId="20577"/>
          <ac:spMkLst>
            <pc:docMk/>
            <pc:sldMk cId="1514755916" sldId="297"/>
            <ac:spMk id="3" creationId="{7BDE5DDE-DCB6-74A3-46A7-2A36559C2779}"/>
          </ac:spMkLst>
        </pc:spChg>
        <pc:spChg chg="del">
          <ac:chgData name="Dennis, Andrea (ASD-S)" userId="e94956a2-635d-4015-a577-e2cd37c3b3e1" providerId="ADAL" clId="{64DC1897-6D78-471F-8E77-02936FFFCD23}" dt="2023-09-29T20:14:36.918" v="2664" actId="931"/>
          <ac:spMkLst>
            <pc:docMk/>
            <pc:sldMk cId="1514755916" sldId="297"/>
            <ac:spMk id="4" creationId="{5D493B16-41DE-8A06-56C1-4E256AFC452C}"/>
          </ac:spMkLst>
        </pc:spChg>
        <pc:picChg chg="add mod modCrop">
          <ac:chgData name="Dennis, Andrea (ASD-S)" userId="e94956a2-635d-4015-a577-e2cd37c3b3e1" providerId="ADAL" clId="{64DC1897-6D78-471F-8E77-02936FFFCD23}" dt="2023-09-29T20:15:02.727" v="2670" actId="1076"/>
          <ac:picMkLst>
            <pc:docMk/>
            <pc:sldMk cId="1514755916" sldId="297"/>
            <ac:picMk id="6" creationId="{FDA5B420-D1B4-940E-910B-EA4A66014E9D}"/>
          </ac:picMkLst>
        </pc:picChg>
      </pc:sldChg>
      <pc:sldChg chg="addSp delSp modSp new mod setBg">
        <pc:chgData name="Dennis, Andrea (ASD-S)" userId="e94956a2-635d-4015-a577-e2cd37c3b3e1" providerId="ADAL" clId="{64DC1897-6D78-471F-8E77-02936FFFCD23}" dt="2023-09-29T20:49:05.421" v="2673" actId="26606"/>
        <pc:sldMkLst>
          <pc:docMk/>
          <pc:sldMk cId="1937475591" sldId="298"/>
        </pc:sldMkLst>
        <pc:spChg chg="del">
          <ac:chgData name="Dennis, Andrea (ASD-S)" userId="e94956a2-635d-4015-a577-e2cd37c3b3e1" providerId="ADAL" clId="{64DC1897-6D78-471F-8E77-02936FFFCD23}" dt="2023-09-29T20:49:05.421" v="2673" actId="26606"/>
          <ac:spMkLst>
            <pc:docMk/>
            <pc:sldMk cId="1937475591" sldId="298"/>
            <ac:spMk id="2" creationId="{5EBBCAA3-1B74-0B18-E010-EF44C9F97265}"/>
          </ac:spMkLst>
        </pc:spChg>
        <pc:spChg chg="del">
          <ac:chgData name="Dennis, Andrea (ASD-S)" userId="e94956a2-635d-4015-a577-e2cd37c3b3e1" providerId="ADAL" clId="{64DC1897-6D78-471F-8E77-02936FFFCD23}" dt="2023-09-29T20:49:03.261" v="2672" actId="931"/>
          <ac:spMkLst>
            <pc:docMk/>
            <pc:sldMk cId="1937475591" sldId="298"/>
            <ac:spMk id="3" creationId="{CADED751-0885-C27A-420C-5D5B5CD18D35}"/>
          </ac:spMkLst>
        </pc:spChg>
        <pc:spChg chg="add">
          <ac:chgData name="Dennis, Andrea (ASD-S)" userId="e94956a2-635d-4015-a577-e2cd37c3b3e1" providerId="ADAL" clId="{64DC1897-6D78-471F-8E77-02936FFFCD23}" dt="2023-09-29T20:49:05.421" v="2673" actId="26606"/>
          <ac:spMkLst>
            <pc:docMk/>
            <pc:sldMk cId="1937475591" sldId="298"/>
            <ac:spMk id="10" creationId="{42A4FC2C-047E-45A5-965D-8E1E3BF09BC6}"/>
          </ac:spMkLst>
        </pc:spChg>
        <pc:picChg chg="add mod">
          <ac:chgData name="Dennis, Andrea (ASD-S)" userId="e94956a2-635d-4015-a577-e2cd37c3b3e1" providerId="ADAL" clId="{64DC1897-6D78-471F-8E77-02936FFFCD23}" dt="2023-09-29T20:49:05.421" v="2673" actId="26606"/>
          <ac:picMkLst>
            <pc:docMk/>
            <pc:sldMk cId="1937475591" sldId="298"/>
            <ac:picMk id="5" creationId="{59EB3887-9622-02B3-53FD-CB5BA8543BC7}"/>
          </ac:picMkLst>
        </pc:picChg>
      </pc:sldChg>
    </pc:docChg>
  </pc:docChgLst>
  <pc:docChgLst>
    <pc:chgData name="Ferguson, Jill (ASD-S)" userId="d557e456-7f44-473d-a134-65f3bc8ac04e" providerId="ADAL" clId="{095CB8BD-AA6F-4000-A9A2-A25ADCFF13CA}"/>
    <pc:docChg chg="undo custSel addSld delSld modSld sldOrd">
      <pc:chgData name="Ferguson, Jill (ASD-S)" userId="d557e456-7f44-473d-a134-65f3bc8ac04e" providerId="ADAL" clId="{095CB8BD-AA6F-4000-A9A2-A25ADCFF13CA}" dt="2023-10-20T18:43:11.734" v="10303" actId="20577"/>
      <pc:docMkLst>
        <pc:docMk/>
      </pc:docMkLst>
      <pc:sldChg chg="addSp delSp modSp mod addAnim setClrOvrMap">
        <pc:chgData name="Ferguson, Jill (ASD-S)" userId="d557e456-7f44-473d-a134-65f3bc8ac04e" providerId="ADAL" clId="{095CB8BD-AA6F-4000-A9A2-A25ADCFF13CA}" dt="2023-10-20T17:43:47.718" v="10280" actId="26606"/>
        <pc:sldMkLst>
          <pc:docMk/>
          <pc:sldMk cId="835560490" sldId="256"/>
        </pc:sldMkLst>
        <pc:spChg chg="mod">
          <ac:chgData name="Ferguson, Jill (ASD-S)" userId="d557e456-7f44-473d-a134-65f3bc8ac04e" providerId="ADAL" clId="{095CB8BD-AA6F-4000-A9A2-A25ADCFF13CA}" dt="2023-10-20T17:43:47.718" v="10280" actId="26606"/>
          <ac:spMkLst>
            <pc:docMk/>
            <pc:sldMk cId="835560490" sldId="256"/>
            <ac:spMk id="2" creationId="{439EDC2D-1E70-46CF-BDBB-41945B1AC9ED}"/>
          </ac:spMkLst>
        </pc:spChg>
        <pc:spChg chg="add mod">
          <ac:chgData name="Ferguson, Jill (ASD-S)" userId="d557e456-7f44-473d-a134-65f3bc8ac04e" providerId="ADAL" clId="{095CB8BD-AA6F-4000-A9A2-A25ADCFF13CA}" dt="2023-10-20T17:43:47.718" v="10280" actId="26606"/>
          <ac:spMkLst>
            <pc:docMk/>
            <pc:sldMk cId="835560490" sldId="256"/>
            <ac:spMk id="3" creationId="{7C630BC4-7F55-ECEE-ED53-4A50866AAC9F}"/>
          </ac:spMkLst>
        </pc:spChg>
        <pc:spChg chg="mod">
          <ac:chgData name="Ferguson, Jill (ASD-S)" userId="d557e456-7f44-473d-a134-65f3bc8ac04e" providerId="ADAL" clId="{095CB8BD-AA6F-4000-A9A2-A25ADCFF13CA}" dt="2023-10-19T23:36:48.320" v="6827" actId="5793"/>
          <ac:spMkLst>
            <pc:docMk/>
            <pc:sldMk cId="835560490" sldId="256"/>
            <ac:spMk id="5" creationId="{CF030EFC-E66E-3B8A-1836-856145B20A2C}"/>
          </ac:spMkLst>
        </pc:spChg>
        <pc:spChg chg="del">
          <ac:chgData name="Ferguson, Jill (ASD-S)" userId="d557e456-7f44-473d-a134-65f3bc8ac04e" providerId="ADAL" clId="{095CB8BD-AA6F-4000-A9A2-A25ADCFF13CA}" dt="2023-09-28T14:02:35.665" v="3658" actId="26606"/>
          <ac:spMkLst>
            <pc:docMk/>
            <pc:sldMk cId="835560490" sldId="256"/>
            <ac:spMk id="1031" creationId="{11CAC6F2-0806-417B-BF5D-5AEF6195FA49}"/>
          </ac:spMkLst>
        </pc:spChg>
        <pc:spChg chg="del">
          <ac:chgData name="Ferguson, Jill (ASD-S)" userId="d557e456-7f44-473d-a134-65f3bc8ac04e" providerId="ADAL" clId="{095CB8BD-AA6F-4000-A9A2-A25ADCFF13CA}" dt="2023-09-28T14:02:35.665" v="3658" actId="26606"/>
          <ac:spMkLst>
            <pc:docMk/>
            <pc:sldMk cId="835560490" sldId="256"/>
            <ac:spMk id="1033" creationId="{D4723B02-0AAB-4F6E-BA41-8ED99D559D93}"/>
          </ac:spMkLst>
        </pc:spChg>
        <pc:spChg chg="add">
          <ac:chgData name="Ferguson, Jill (ASD-S)" userId="d557e456-7f44-473d-a134-65f3bc8ac04e" providerId="ADAL" clId="{095CB8BD-AA6F-4000-A9A2-A25ADCFF13CA}" dt="2023-09-28T14:02:35.665" v="3658" actId="26606"/>
          <ac:spMkLst>
            <pc:docMk/>
            <pc:sldMk cId="835560490" sldId="256"/>
            <ac:spMk id="1038" creationId="{56981798-4550-46DA-9172-4846E2FB66EC}"/>
          </ac:spMkLst>
        </pc:spChg>
        <pc:spChg chg="add">
          <ac:chgData name="Ferguson, Jill (ASD-S)" userId="d557e456-7f44-473d-a134-65f3bc8ac04e" providerId="ADAL" clId="{095CB8BD-AA6F-4000-A9A2-A25ADCFF13CA}" dt="2023-09-28T14:02:35.665" v="3658" actId="26606"/>
          <ac:spMkLst>
            <pc:docMk/>
            <pc:sldMk cId="835560490" sldId="256"/>
            <ac:spMk id="1040" creationId="{D82EB7D3-3AD8-4ED1-9E1A-2906E14635E3}"/>
          </ac:spMkLst>
        </pc:spChg>
        <pc:spChg chg="add">
          <ac:chgData name="Ferguson, Jill (ASD-S)" userId="d557e456-7f44-473d-a134-65f3bc8ac04e" providerId="ADAL" clId="{095CB8BD-AA6F-4000-A9A2-A25ADCFF13CA}" dt="2023-09-28T14:02:35.665" v="3658" actId="26606"/>
          <ac:spMkLst>
            <pc:docMk/>
            <pc:sldMk cId="835560490" sldId="256"/>
            <ac:spMk id="1042" creationId="{2D529E20-662F-4915-ACD7-970C026FDB7F}"/>
          </ac:spMkLst>
        </pc:spChg>
        <pc:spChg chg="add">
          <ac:chgData name="Ferguson, Jill (ASD-S)" userId="d557e456-7f44-473d-a134-65f3bc8ac04e" providerId="ADAL" clId="{095CB8BD-AA6F-4000-A9A2-A25ADCFF13CA}" dt="2023-10-20T17:43:47.718" v="10280" actId="26606"/>
          <ac:spMkLst>
            <pc:docMk/>
            <pc:sldMk cId="835560490" sldId="256"/>
            <ac:spMk id="1059" creationId="{2D529E20-662F-4915-ACD7-970C026FDB7F}"/>
          </ac:spMkLst>
        </pc:spChg>
        <pc:spChg chg="add">
          <ac:chgData name="Ferguson, Jill (ASD-S)" userId="d557e456-7f44-473d-a134-65f3bc8ac04e" providerId="ADAL" clId="{095CB8BD-AA6F-4000-A9A2-A25ADCFF13CA}" dt="2023-10-20T17:43:47.718" v="10280" actId="26606"/>
          <ac:spMkLst>
            <pc:docMk/>
            <pc:sldMk cId="835560490" sldId="256"/>
            <ac:spMk id="1061" creationId="{1AD5EB79-7F9A-4BBC-92A5-188382CBA1B6}"/>
          </ac:spMkLst>
        </pc:spChg>
        <pc:spChg chg="add">
          <ac:chgData name="Ferguson, Jill (ASD-S)" userId="d557e456-7f44-473d-a134-65f3bc8ac04e" providerId="ADAL" clId="{095CB8BD-AA6F-4000-A9A2-A25ADCFF13CA}" dt="2023-10-20T17:43:47.718" v="10280" actId="26606"/>
          <ac:spMkLst>
            <pc:docMk/>
            <pc:sldMk cId="835560490" sldId="256"/>
            <ac:spMk id="1063" creationId="{B9B8A17F-DC3A-4D9A-AA53-9BFB894CD7BA}"/>
          </ac:spMkLst>
        </pc:spChg>
        <pc:grpChg chg="del">
          <ac:chgData name="Ferguson, Jill (ASD-S)" userId="d557e456-7f44-473d-a134-65f3bc8ac04e" providerId="ADAL" clId="{095CB8BD-AA6F-4000-A9A2-A25ADCFF13CA}" dt="2023-10-20T17:43:47.718" v="10280" actId="26606"/>
          <ac:grpSpMkLst>
            <pc:docMk/>
            <pc:sldMk cId="835560490" sldId="256"/>
            <ac:grpSpMk id="1052" creationId="{F41F5BDA-0140-462B-933C-538752EEADC3}"/>
          </ac:grpSpMkLst>
        </pc:grpChg>
        <pc:picChg chg="mod ord">
          <ac:chgData name="Ferguson, Jill (ASD-S)" userId="d557e456-7f44-473d-a134-65f3bc8ac04e" providerId="ADAL" clId="{095CB8BD-AA6F-4000-A9A2-A25ADCFF13CA}" dt="2023-10-20T17:43:47.718" v="10280" actId="26606"/>
          <ac:picMkLst>
            <pc:docMk/>
            <pc:sldMk cId="835560490" sldId="256"/>
            <ac:picMk id="1026" creationId="{BA5259B2-E407-47BD-9C89-B0D0353E1559}"/>
          </ac:picMkLst>
        </pc:picChg>
      </pc:sldChg>
      <pc:sldChg chg="addSp modSp del mod ord">
        <pc:chgData name="Ferguson, Jill (ASD-S)" userId="d557e456-7f44-473d-a134-65f3bc8ac04e" providerId="ADAL" clId="{095CB8BD-AA6F-4000-A9A2-A25ADCFF13CA}" dt="2023-10-19T23:37:36.308" v="6831" actId="2696"/>
        <pc:sldMkLst>
          <pc:docMk/>
          <pc:sldMk cId="287915434" sldId="257"/>
        </pc:sldMkLst>
        <pc:spChg chg="mod">
          <ac:chgData name="Ferguson, Jill (ASD-S)" userId="d557e456-7f44-473d-a134-65f3bc8ac04e" providerId="ADAL" clId="{095CB8BD-AA6F-4000-A9A2-A25ADCFF13CA}" dt="2023-10-13T15:34:18.791" v="5799" actId="20577"/>
          <ac:spMkLst>
            <pc:docMk/>
            <pc:sldMk cId="287915434" sldId="257"/>
            <ac:spMk id="2" creationId="{41687EE9-9B1F-480E-852F-0088ED57B1C3}"/>
          </ac:spMkLst>
        </pc:spChg>
        <pc:spChg chg="mod">
          <ac:chgData name="Ferguson, Jill (ASD-S)" userId="d557e456-7f44-473d-a134-65f3bc8ac04e" providerId="ADAL" clId="{095CB8BD-AA6F-4000-A9A2-A25ADCFF13CA}" dt="2023-10-13T15:39:24.541" v="5963" actId="20577"/>
          <ac:spMkLst>
            <pc:docMk/>
            <pc:sldMk cId="287915434" sldId="257"/>
            <ac:spMk id="3" creationId="{67E05262-433D-4823-A903-E124C24E4A68}"/>
          </ac:spMkLst>
        </pc:spChg>
        <pc:spChg chg="mod">
          <ac:chgData name="Ferguson, Jill (ASD-S)" userId="d557e456-7f44-473d-a134-65f3bc8ac04e" providerId="ADAL" clId="{095CB8BD-AA6F-4000-A9A2-A25ADCFF13CA}" dt="2023-09-28T13:58:56.268" v="3656" actId="14826"/>
          <ac:spMkLst>
            <pc:docMk/>
            <pc:sldMk cId="287915434" sldId="257"/>
            <ac:spMk id="4" creationId="{0DCEEB2D-5D77-1A30-0CE3-3DAAD1930513}"/>
          </ac:spMkLst>
        </pc:spChg>
        <pc:spChg chg="add mod">
          <ac:chgData name="Ferguson, Jill (ASD-S)" userId="d557e456-7f44-473d-a134-65f3bc8ac04e" providerId="ADAL" clId="{095CB8BD-AA6F-4000-A9A2-A25ADCFF13CA}" dt="2023-10-13T15:38:48.603" v="5961" actId="14826"/>
          <ac:spMkLst>
            <pc:docMk/>
            <pc:sldMk cId="287915434" sldId="257"/>
            <ac:spMk id="5" creationId="{4730CD90-3A97-FB66-69FE-57418496FAA9}"/>
          </ac:spMkLst>
        </pc:spChg>
        <pc:picChg chg="mod">
          <ac:chgData name="Ferguson, Jill (ASD-S)" userId="d557e456-7f44-473d-a134-65f3bc8ac04e" providerId="ADAL" clId="{095CB8BD-AA6F-4000-A9A2-A25ADCFF13CA}" dt="2023-10-13T15:38:48.603" v="5961" actId="14826"/>
          <ac:picMkLst>
            <pc:docMk/>
            <pc:sldMk cId="287915434" sldId="257"/>
            <ac:picMk id="7" creationId="{C60E2A4A-B3E7-AF9B-21B4-D990B20E78FB}"/>
          </ac:picMkLst>
        </pc:picChg>
        <pc:picChg chg="mod">
          <ac:chgData name="Ferguson, Jill (ASD-S)" userId="d557e456-7f44-473d-a134-65f3bc8ac04e" providerId="ADAL" clId="{095CB8BD-AA6F-4000-A9A2-A25ADCFF13CA}" dt="2023-09-28T13:58:56.268" v="3656" actId="14826"/>
          <ac:picMkLst>
            <pc:docMk/>
            <pc:sldMk cId="287915434" sldId="257"/>
            <ac:picMk id="14" creationId="{35E1DD3F-3FB5-417A-9D98-7C3F895A0890}"/>
          </ac:picMkLst>
        </pc:picChg>
      </pc:sldChg>
      <pc:sldChg chg="del">
        <pc:chgData name="Ferguson, Jill (ASD-S)" userId="d557e456-7f44-473d-a134-65f3bc8ac04e" providerId="ADAL" clId="{095CB8BD-AA6F-4000-A9A2-A25ADCFF13CA}" dt="2023-10-13T15:29:40.594" v="5596" actId="2696"/>
        <pc:sldMkLst>
          <pc:docMk/>
          <pc:sldMk cId="821557264" sldId="258"/>
        </pc:sldMkLst>
      </pc:sldChg>
      <pc:sldChg chg="del">
        <pc:chgData name="Ferguson, Jill (ASD-S)" userId="d557e456-7f44-473d-a134-65f3bc8ac04e" providerId="ADAL" clId="{095CB8BD-AA6F-4000-A9A2-A25ADCFF13CA}" dt="2023-10-19T23:53:20.857" v="7941" actId="2696"/>
        <pc:sldMkLst>
          <pc:docMk/>
          <pc:sldMk cId="3313491182" sldId="258"/>
        </pc:sldMkLst>
      </pc:sldChg>
      <pc:sldChg chg="addSp delSp modSp mod setBg setClrOvrMap">
        <pc:chgData name="Ferguson, Jill (ASD-S)" userId="d557e456-7f44-473d-a134-65f3bc8ac04e" providerId="ADAL" clId="{095CB8BD-AA6F-4000-A9A2-A25ADCFF13CA}" dt="2023-09-28T13:43:28.050" v="2884" actId="26606"/>
        <pc:sldMkLst>
          <pc:docMk/>
          <pc:sldMk cId="2119008132" sldId="261"/>
        </pc:sldMkLst>
        <pc:spChg chg="mod">
          <ac:chgData name="Ferguson, Jill (ASD-S)" userId="d557e456-7f44-473d-a134-65f3bc8ac04e" providerId="ADAL" clId="{095CB8BD-AA6F-4000-A9A2-A25ADCFF13CA}" dt="2023-09-28T13:43:28.050" v="2884" actId="26606"/>
          <ac:spMkLst>
            <pc:docMk/>
            <pc:sldMk cId="2119008132" sldId="261"/>
            <ac:spMk id="2" creationId="{12935ADF-A80F-42C8-91FB-B2E3F2302CBC}"/>
          </ac:spMkLst>
        </pc:spChg>
        <pc:spChg chg="mod ord">
          <ac:chgData name="Ferguson, Jill (ASD-S)" userId="d557e456-7f44-473d-a134-65f3bc8ac04e" providerId="ADAL" clId="{095CB8BD-AA6F-4000-A9A2-A25ADCFF13CA}" dt="2023-09-28T13:43:28.050" v="2884" actId="26606"/>
          <ac:spMkLst>
            <pc:docMk/>
            <pc:sldMk cId="2119008132" sldId="261"/>
            <ac:spMk id="3" creationId="{3312CF84-128C-4C0E-9AB3-472C1CB8117D}"/>
          </ac:spMkLst>
        </pc:spChg>
        <pc:spChg chg="mod">
          <ac:chgData name="Ferguson, Jill (ASD-S)" userId="d557e456-7f44-473d-a134-65f3bc8ac04e" providerId="ADAL" clId="{095CB8BD-AA6F-4000-A9A2-A25ADCFF13CA}" dt="2023-09-22T15:23:12.019" v="42" actId="14826"/>
          <ac:spMkLst>
            <pc:docMk/>
            <pc:sldMk cId="2119008132" sldId="261"/>
            <ac:spMk id="4" creationId="{6374E039-0256-1835-32DE-561F3905BFF5}"/>
          </ac:spMkLst>
        </pc:spChg>
        <pc:spChg chg="add mod">
          <ac:chgData name="Ferguson, Jill (ASD-S)" userId="d557e456-7f44-473d-a134-65f3bc8ac04e" providerId="ADAL" clId="{095CB8BD-AA6F-4000-A9A2-A25ADCFF13CA}" dt="2023-09-28T13:43:28.050" v="2884" actId="26606"/>
          <ac:spMkLst>
            <pc:docMk/>
            <pc:sldMk cId="2119008132" sldId="261"/>
            <ac:spMk id="6" creationId="{BAA57215-705C-EF7C-EDDE-3083E025D862}"/>
          </ac:spMkLst>
        </pc:spChg>
        <pc:spChg chg="del">
          <ac:chgData name="Ferguson, Jill (ASD-S)" userId="d557e456-7f44-473d-a134-65f3bc8ac04e" providerId="ADAL" clId="{095CB8BD-AA6F-4000-A9A2-A25ADCFF13CA}" dt="2023-09-28T13:43:28.050" v="2884" actId="26606"/>
          <ac:spMkLst>
            <pc:docMk/>
            <pc:sldMk cId="2119008132" sldId="261"/>
            <ac:spMk id="25" creationId="{D82EB7D3-3AD8-4ED1-9E1A-2906E14635E3}"/>
          </ac:spMkLst>
        </pc:spChg>
        <pc:spChg chg="del">
          <ac:chgData name="Ferguson, Jill (ASD-S)" userId="d557e456-7f44-473d-a134-65f3bc8ac04e" providerId="ADAL" clId="{095CB8BD-AA6F-4000-A9A2-A25ADCFF13CA}" dt="2023-09-28T13:43:28.050" v="2884" actId="26606"/>
          <ac:spMkLst>
            <pc:docMk/>
            <pc:sldMk cId="2119008132" sldId="261"/>
            <ac:spMk id="27" creationId="{2D529E20-662F-4915-ACD7-970C026FDB7F}"/>
          </ac:spMkLst>
        </pc:spChg>
        <pc:spChg chg="del">
          <ac:chgData name="Ferguson, Jill (ASD-S)" userId="d557e456-7f44-473d-a134-65f3bc8ac04e" providerId="ADAL" clId="{095CB8BD-AA6F-4000-A9A2-A25ADCFF13CA}" dt="2023-09-28T13:43:28.050" v="2884" actId="26606"/>
          <ac:spMkLst>
            <pc:docMk/>
            <pc:sldMk cId="2119008132" sldId="261"/>
            <ac:spMk id="28" creationId="{59647F54-801D-44AB-8284-EDDFF7763139}"/>
          </ac:spMkLst>
        </pc:spChg>
        <pc:spChg chg="del">
          <ac:chgData name="Ferguson, Jill (ASD-S)" userId="d557e456-7f44-473d-a134-65f3bc8ac04e" providerId="ADAL" clId="{095CB8BD-AA6F-4000-A9A2-A25ADCFF13CA}" dt="2023-09-28T13:43:28.050" v="2884" actId="26606"/>
          <ac:spMkLst>
            <pc:docMk/>
            <pc:sldMk cId="2119008132" sldId="261"/>
            <ac:spMk id="29" creationId="{56981798-4550-46DA-9172-4846E2FB66EC}"/>
          </ac:spMkLst>
        </pc:spChg>
        <pc:spChg chg="add">
          <ac:chgData name="Ferguson, Jill (ASD-S)" userId="d557e456-7f44-473d-a134-65f3bc8ac04e" providerId="ADAL" clId="{095CB8BD-AA6F-4000-A9A2-A25ADCFF13CA}" dt="2023-09-28T13:43:28.050" v="2884" actId="26606"/>
          <ac:spMkLst>
            <pc:docMk/>
            <pc:sldMk cId="2119008132" sldId="261"/>
            <ac:spMk id="33" creationId="{59647F54-801D-44AB-8284-EDDFF7763139}"/>
          </ac:spMkLst>
        </pc:spChg>
        <pc:spChg chg="add">
          <ac:chgData name="Ferguson, Jill (ASD-S)" userId="d557e456-7f44-473d-a134-65f3bc8ac04e" providerId="ADAL" clId="{095CB8BD-AA6F-4000-A9A2-A25ADCFF13CA}" dt="2023-09-28T13:43:28.050" v="2884" actId="26606"/>
          <ac:spMkLst>
            <pc:docMk/>
            <pc:sldMk cId="2119008132" sldId="261"/>
            <ac:spMk id="44" creationId="{89EA2611-DCBA-4E97-A2B2-9A466E76BDA4}"/>
          </ac:spMkLst>
        </pc:spChg>
        <pc:spChg chg="add">
          <ac:chgData name="Ferguson, Jill (ASD-S)" userId="d557e456-7f44-473d-a134-65f3bc8ac04e" providerId="ADAL" clId="{095CB8BD-AA6F-4000-A9A2-A25ADCFF13CA}" dt="2023-09-28T13:43:28.050" v="2884" actId="26606"/>
          <ac:spMkLst>
            <pc:docMk/>
            <pc:sldMk cId="2119008132" sldId="261"/>
            <ac:spMk id="46" creationId="{BBC615D1-6E12-40EF-915B-316CFDB550D5}"/>
          </ac:spMkLst>
        </pc:spChg>
        <pc:spChg chg="add">
          <ac:chgData name="Ferguson, Jill (ASD-S)" userId="d557e456-7f44-473d-a134-65f3bc8ac04e" providerId="ADAL" clId="{095CB8BD-AA6F-4000-A9A2-A25ADCFF13CA}" dt="2023-09-28T13:43:28.050" v="2884" actId="26606"/>
          <ac:spMkLst>
            <pc:docMk/>
            <pc:sldMk cId="2119008132" sldId="261"/>
            <ac:spMk id="48" creationId="{B9797D36-DE1E-47CD-881A-6C1F5828261B}"/>
          </ac:spMkLst>
        </pc:spChg>
        <pc:spChg chg="add">
          <ac:chgData name="Ferguson, Jill (ASD-S)" userId="d557e456-7f44-473d-a134-65f3bc8ac04e" providerId="ADAL" clId="{095CB8BD-AA6F-4000-A9A2-A25ADCFF13CA}" dt="2023-09-28T13:43:28.050" v="2884" actId="26606"/>
          <ac:spMkLst>
            <pc:docMk/>
            <pc:sldMk cId="2119008132" sldId="261"/>
            <ac:spMk id="50" creationId="{4A2FAF1F-F462-46AF-A9E6-CC93C4E2C359}"/>
          </ac:spMkLst>
        </pc:spChg>
        <pc:spChg chg="add">
          <ac:chgData name="Ferguson, Jill (ASD-S)" userId="d557e456-7f44-473d-a134-65f3bc8ac04e" providerId="ADAL" clId="{095CB8BD-AA6F-4000-A9A2-A25ADCFF13CA}" dt="2023-09-28T13:43:28.050" v="2884" actId="26606"/>
          <ac:spMkLst>
            <pc:docMk/>
            <pc:sldMk cId="2119008132" sldId="261"/>
            <ac:spMk id="52" creationId="{7146BED8-BAE9-42C5-A3DD-7B946445DB8C}"/>
          </ac:spMkLst>
        </pc:spChg>
        <pc:spChg chg="add">
          <ac:chgData name="Ferguson, Jill (ASD-S)" userId="d557e456-7f44-473d-a134-65f3bc8ac04e" providerId="ADAL" clId="{095CB8BD-AA6F-4000-A9A2-A25ADCFF13CA}" dt="2023-09-28T13:43:28.050" v="2884" actId="26606"/>
          <ac:spMkLst>
            <pc:docMk/>
            <pc:sldMk cId="2119008132" sldId="261"/>
            <ac:spMk id="54" creationId="{15765FE8-B62F-41E4-A73C-74C91A8FD945}"/>
          </ac:spMkLst>
        </pc:spChg>
        <pc:grpChg chg="del">
          <ac:chgData name="Ferguson, Jill (ASD-S)" userId="d557e456-7f44-473d-a134-65f3bc8ac04e" providerId="ADAL" clId="{095CB8BD-AA6F-4000-A9A2-A25ADCFF13CA}" dt="2023-09-28T13:43:28.050" v="2884" actId="26606"/>
          <ac:grpSpMkLst>
            <pc:docMk/>
            <pc:sldMk cId="2119008132" sldId="261"/>
            <ac:grpSpMk id="26" creationId="{FAEF28A3-012D-4640-B8B8-1EF6EAF7233B}"/>
          </ac:grpSpMkLst>
        </pc:grpChg>
        <pc:grpChg chg="add">
          <ac:chgData name="Ferguson, Jill (ASD-S)" userId="d557e456-7f44-473d-a134-65f3bc8ac04e" providerId="ADAL" clId="{095CB8BD-AA6F-4000-A9A2-A25ADCFF13CA}" dt="2023-09-28T13:43:28.050" v="2884" actId="26606"/>
          <ac:grpSpMkLst>
            <pc:docMk/>
            <pc:sldMk cId="2119008132" sldId="261"/>
            <ac:grpSpMk id="34" creationId="{FAEF28A3-012D-4640-B8B8-1EF6EAF7233B}"/>
          </ac:grpSpMkLst>
        </pc:grpChg>
        <pc:picChg chg="mod">
          <ac:chgData name="Ferguson, Jill (ASD-S)" userId="d557e456-7f44-473d-a134-65f3bc8ac04e" providerId="ADAL" clId="{095CB8BD-AA6F-4000-A9A2-A25ADCFF13CA}" dt="2023-09-28T13:43:28.050" v="2884" actId="26606"/>
          <ac:picMkLst>
            <pc:docMk/>
            <pc:sldMk cId="2119008132" sldId="261"/>
            <ac:picMk id="5" creationId="{B9E573DD-9697-49F8-9E21-77AA5784635E}"/>
          </ac:picMkLst>
        </pc:picChg>
      </pc:sldChg>
      <pc:sldChg chg="addSp delSp modSp del mod ord">
        <pc:chgData name="Ferguson, Jill (ASD-S)" userId="d557e456-7f44-473d-a134-65f3bc8ac04e" providerId="ADAL" clId="{095CB8BD-AA6F-4000-A9A2-A25ADCFF13CA}" dt="2023-10-19T23:37:30.979" v="6830" actId="2696"/>
        <pc:sldMkLst>
          <pc:docMk/>
          <pc:sldMk cId="875609225" sldId="265"/>
        </pc:sldMkLst>
        <pc:spChg chg="mod">
          <ac:chgData name="Ferguson, Jill (ASD-S)" userId="d557e456-7f44-473d-a134-65f3bc8ac04e" providerId="ADAL" clId="{095CB8BD-AA6F-4000-A9A2-A25ADCFF13CA}" dt="2023-10-13T15:48:48.809" v="6574" actId="20577"/>
          <ac:spMkLst>
            <pc:docMk/>
            <pc:sldMk cId="875609225" sldId="265"/>
            <ac:spMk id="2" creationId="{6A00CCF3-8131-48A6-8720-23054D5F0D56}"/>
          </ac:spMkLst>
        </pc:spChg>
        <pc:spChg chg="add mod">
          <ac:chgData name="Ferguson, Jill (ASD-S)" userId="d557e456-7f44-473d-a134-65f3bc8ac04e" providerId="ADAL" clId="{095CB8BD-AA6F-4000-A9A2-A25ADCFF13CA}" dt="2023-10-13T15:47:48.698" v="5975" actId="26606"/>
          <ac:spMkLst>
            <pc:docMk/>
            <pc:sldMk cId="875609225" sldId="265"/>
            <ac:spMk id="3" creationId="{E20B4276-0E79-5481-F96D-46176EFFBC5F}"/>
          </ac:spMkLst>
        </pc:spChg>
        <pc:spChg chg="mod">
          <ac:chgData name="Ferguson, Jill (ASD-S)" userId="d557e456-7f44-473d-a134-65f3bc8ac04e" providerId="ADAL" clId="{095CB8BD-AA6F-4000-A9A2-A25ADCFF13CA}" dt="2023-10-13T15:49:50.229" v="6677" actId="255"/>
          <ac:spMkLst>
            <pc:docMk/>
            <pc:sldMk cId="875609225" sldId="265"/>
            <ac:spMk id="4" creationId="{54D2BC26-CB9E-4B1E-A189-7DB32A953C38}"/>
          </ac:spMkLst>
        </pc:spChg>
        <pc:spChg chg="del">
          <ac:chgData name="Ferguson, Jill (ASD-S)" userId="d557e456-7f44-473d-a134-65f3bc8ac04e" providerId="ADAL" clId="{095CB8BD-AA6F-4000-A9A2-A25ADCFF13CA}" dt="2023-10-13T15:29:11.441" v="5594" actId="26606"/>
          <ac:spMkLst>
            <pc:docMk/>
            <pc:sldMk cId="875609225" sldId="265"/>
            <ac:spMk id="22" creationId="{59647F54-801D-44AB-8284-EDDFF7763139}"/>
          </ac:spMkLst>
        </pc:spChg>
        <pc:spChg chg="del">
          <ac:chgData name="Ferguson, Jill (ASD-S)" userId="d557e456-7f44-473d-a134-65f3bc8ac04e" providerId="ADAL" clId="{095CB8BD-AA6F-4000-A9A2-A25ADCFF13CA}" dt="2023-10-13T15:29:11.441" v="5594" actId="26606"/>
          <ac:spMkLst>
            <pc:docMk/>
            <pc:sldMk cId="875609225" sldId="265"/>
            <ac:spMk id="24" creationId="{6E0488BA-180E-40D8-8350-4B179179556B}"/>
          </ac:spMkLst>
        </pc:spChg>
        <pc:spChg chg="add del">
          <ac:chgData name="Ferguson, Jill (ASD-S)" userId="d557e456-7f44-473d-a134-65f3bc8ac04e" providerId="ADAL" clId="{095CB8BD-AA6F-4000-A9A2-A25ADCFF13CA}" dt="2023-10-13T15:47:48.698" v="5975" actId="26606"/>
          <ac:spMkLst>
            <pc:docMk/>
            <pc:sldMk cId="875609225" sldId="265"/>
            <ac:spMk id="40" creationId="{59647F54-801D-44AB-8284-EDDFF7763139}"/>
          </ac:spMkLst>
        </pc:spChg>
        <pc:spChg chg="add del">
          <ac:chgData name="Ferguson, Jill (ASD-S)" userId="d557e456-7f44-473d-a134-65f3bc8ac04e" providerId="ADAL" clId="{095CB8BD-AA6F-4000-A9A2-A25ADCFF13CA}" dt="2023-10-13T15:47:48.698" v="5975" actId="26606"/>
          <ac:spMkLst>
            <pc:docMk/>
            <pc:sldMk cId="875609225" sldId="265"/>
            <ac:spMk id="42" creationId="{8D489E29-742E-4D34-AB08-CE3217805B81}"/>
          </ac:spMkLst>
        </pc:spChg>
        <pc:spChg chg="add">
          <ac:chgData name="Ferguson, Jill (ASD-S)" userId="d557e456-7f44-473d-a134-65f3bc8ac04e" providerId="ADAL" clId="{095CB8BD-AA6F-4000-A9A2-A25ADCFF13CA}" dt="2023-10-13T15:47:48.698" v="5975" actId="26606"/>
          <ac:spMkLst>
            <pc:docMk/>
            <pc:sldMk cId="875609225" sldId="265"/>
            <ac:spMk id="58" creationId="{59647F54-801D-44AB-8284-EDDFF7763139}"/>
          </ac:spMkLst>
        </pc:spChg>
        <pc:spChg chg="add">
          <ac:chgData name="Ferguson, Jill (ASD-S)" userId="d557e456-7f44-473d-a134-65f3bc8ac04e" providerId="ADAL" clId="{095CB8BD-AA6F-4000-A9A2-A25ADCFF13CA}" dt="2023-10-13T15:47:48.698" v="5975" actId="26606"/>
          <ac:spMkLst>
            <pc:docMk/>
            <pc:sldMk cId="875609225" sldId="265"/>
            <ac:spMk id="60" creationId="{510C9632-BB6F-48EE-AB65-501878BA5DB6}"/>
          </ac:spMkLst>
        </pc:spChg>
        <pc:spChg chg="add">
          <ac:chgData name="Ferguson, Jill (ASD-S)" userId="d557e456-7f44-473d-a134-65f3bc8ac04e" providerId="ADAL" clId="{095CB8BD-AA6F-4000-A9A2-A25ADCFF13CA}" dt="2023-10-13T15:47:48.698" v="5975" actId="26606"/>
          <ac:spMkLst>
            <pc:docMk/>
            <pc:sldMk cId="875609225" sldId="265"/>
            <ac:spMk id="62" creationId="{4EC8AAB6-953B-4D29-9967-3C44D06BB4E8}"/>
          </ac:spMkLst>
        </pc:spChg>
        <pc:spChg chg="add">
          <ac:chgData name="Ferguson, Jill (ASD-S)" userId="d557e456-7f44-473d-a134-65f3bc8ac04e" providerId="ADAL" clId="{095CB8BD-AA6F-4000-A9A2-A25ADCFF13CA}" dt="2023-10-13T15:47:48.698" v="5975" actId="26606"/>
          <ac:spMkLst>
            <pc:docMk/>
            <pc:sldMk cId="875609225" sldId="265"/>
            <ac:spMk id="64" creationId="{C89ED458-2326-40DC-9C7B-1A717B6551AD}"/>
          </ac:spMkLst>
        </pc:spChg>
        <pc:spChg chg="add">
          <ac:chgData name="Ferguson, Jill (ASD-S)" userId="d557e456-7f44-473d-a134-65f3bc8ac04e" providerId="ADAL" clId="{095CB8BD-AA6F-4000-A9A2-A25ADCFF13CA}" dt="2023-10-13T15:47:48.698" v="5975" actId="26606"/>
          <ac:spMkLst>
            <pc:docMk/>
            <pc:sldMk cId="875609225" sldId="265"/>
            <ac:spMk id="66" creationId="{6F9D1DE6-E368-4F07-85F9-D5B767477DDF}"/>
          </ac:spMkLst>
        </pc:spChg>
        <pc:spChg chg="add">
          <ac:chgData name="Ferguson, Jill (ASD-S)" userId="d557e456-7f44-473d-a134-65f3bc8ac04e" providerId="ADAL" clId="{095CB8BD-AA6F-4000-A9A2-A25ADCFF13CA}" dt="2023-10-13T15:47:48.698" v="5975" actId="26606"/>
          <ac:spMkLst>
            <pc:docMk/>
            <pc:sldMk cId="875609225" sldId="265"/>
            <ac:spMk id="68" creationId="{F63B1F66-4ACE-4A01-8ADF-F175A9C358B2}"/>
          </ac:spMkLst>
        </pc:spChg>
        <pc:spChg chg="add">
          <ac:chgData name="Ferguson, Jill (ASD-S)" userId="d557e456-7f44-473d-a134-65f3bc8ac04e" providerId="ADAL" clId="{095CB8BD-AA6F-4000-A9A2-A25ADCFF13CA}" dt="2023-10-13T15:47:48.698" v="5975" actId="26606"/>
          <ac:spMkLst>
            <pc:docMk/>
            <pc:sldMk cId="875609225" sldId="265"/>
            <ac:spMk id="70" creationId="{CF8448ED-9332-4A9B-8CAB-B1985E596E20}"/>
          </ac:spMkLst>
        </pc:spChg>
        <pc:spChg chg="add">
          <ac:chgData name="Ferguson, Jill (ASD-S)" userId="d557e456-7f44-473d-a134-65f3bc8ac04e" providerId="ADAL" clId="{095CB8BD-AA6F-4000-A9A2-A25ADCFF13CA}" dt="2023-10-13T15:47:48.698" v="5975" actId="26606"/>
          <ac:spMkLst>
            <pc:docMk/>
            <pc:sldMk cId="875609225" sldId="265"/>
            <ac:spMk id="72" creationId="{ED3A2261-1C75-40FF-8CD6-18C5900C1C8D}"/>
          </ac:spMkLst>
        </pc:spChg>
        <pc:grpChg chg="del">
          <ac:chgData name="Ferguson, Jill (ASD-S)" userId="d557e456-7f44-473d-a134-65f3bc8ac04e" providerId="ADAL" clId="{095CB8BD-AA6F-4000-A9A2-A25ADCFF13CA}" dt="2023-10-13T15:29:11.441" v="5594" actId="26606"/>
          <ac:grpSpMkLst>
            <pc:docMk/>
            <pc:sldMk cId="875609225" sldId="265"/>
            <ac:grpSpMk id="11" creationId="{FAEF28A3-012D-4640-B8B8-1EF6EAF7233B}"/>
          </ac:grpSpMkLst>
        </pc:grpChg>
        <pc:grpChg chg="add del">
          <ac:chgData name="Ferguson, Jill (ASD-S)" userId="d557e456-7f44-473d-a134-65f3bc8ac04e" providerId="ADAL" clId="{095CB8BD-AA6F-4000-A9A2-A25ADCFF13CA}" dt="2023-10-13T15:47:48.698" v="5975" actId="26606"/>
          <ac:grpSpMkLst>
            <pc:docMk/>
            <pc:sldMk cId="875609225" sldId="265"/>
            <ac:grpSpMk id="29" creationId="{FAEF28A3-012D-4640-B8B8-1EF6EAF7233B}"/>
          </ac:grpSpMkLst>
        </pc:grpChg>
        <pc:grpChg chg="add">
          <ac:chgData name="Ferguson, Jill (ASD-S)" userId="d557e456-7f44-473d-a134-65f3bc8ac04e" providerId="ADAL" clId="{095CB8BD-AA6F-4000-A9A2-A25ADCFF13CA}" dt="2023-10-13T15:47:48.698" v="5975" actId="26606"/>
          <ac:grpSpMkLst>
            <pc:docMk/>
            <pc:sldMk cId="875609225" sldId="265"/>
            <ac:grpSpMk id="47" creationId="{FAEF28A3-012D-4640-B8B8-1EF6EAF7233B}"/>
          </ac:grpSpMkLst>
        </pc:grpChg>
        <pc:picChg chg="mod ord">
          <ac:chgData name="Ferguson, Jill (ASD-S)" userId="d557e456-7f44-473d-a134-65f3bc8ac04e" providerId="ADAL" clId="{095CB8BD-AA6F-4000-A9A2-A25ADCFF13CA}" dt="2023-10-13T15:47:48.698" v="5975" actId="26606"/>
          <ac:picMkLst>
            <pc:docMk/>
            <pc:sldMk cId="875609225" sldId="265"/>
            <ac:picMk id="6" creationId="{BC0B6061-787F-D92F-ABD0-A98110053935}"/>
          </ac:picMkLst>
        </pc:picChg>
      </pc:sldChg>
      <pc:sldChg chg="del">
        <pc:chgData name="Ferguson, Jill (ASD-S)" userId="d557e456-7f44-473d-a134-65f3bc8ac04e" providerId="ADAL" clId="{095CB8BD-AA6F-4000-A9A2-A25ADCFF13CA}" dt="2023-09-22T15:26:37.326" v="113" actId="2696"/>
        <pc:sldMkLst>
          <pc:docMk/>
          <pc:sldMk cId="1559245117" sldId="266"/>
        </pc:sldMkLst>
      </pc:sldChg>
      <pc:sldChg chg="modSp del mod ord">
        <pc:chgData name="Ferguson, Jill (ASD-S)" userId="d557e456-7f44-473d-a134-65f3bc8ac04e" providerId="ADAL" clId="{095CB8BD-AA6F-4000-A9A2-A25ADCFF13CA}" dt="2023-09-28T13:41:34.205" v="2864" actId="2696"/>
        <pc:sldMkLst>
          <pc:docMk/>
          <pc:sldMk cId="2337690749" sldId="269"/>
        </pc:sldMkLst>
        <pc:spChg chg="mod">
          <ac:chgData name="Ferguson, Jill (ASD-S)" userId="d557e456-7f44-473d-a134-65f3bc8ac04e" providerId="ADAL" clId="{095CB8BD-AA6F-4000-A9A2-A25ADCFF13CA}" dt="2023-09-22T15:35:27.976" v="248" actId="14826"/>
          <ac:spMkLst>
            <pc:docMk/>
            <pc:sldMk cId="2337690749" sldId="269"/>
            <ac:spMk id="3" creationId="{105E2CC0-B32F-10DD-A72E-516436167977}"/>
          </ac:spMkLst>
        </pc:spChg>
        <pc:spChg chg="mod">
          <ac:chgData name="Ferguson, Jill (ASD-S)" userId="d557e456-7f44-473d-a134-65f3bc8ac04e" providerId="ADAL" clId="{095CB8BD-AA6F-4000-A9A2-A25ADCFF13CA}" dt="2023-09-22T15:38:30.336" v="449" actId="27636"/>
          <ac:spMkLst>
            <pc:docMk/>
            <pc:sldMk cId="2337690749" sldId="269"/>
            <ac:spMk id="4" creationId="{54D2BC26-CB9E-4B1E-A189-7DB32A953C38}"/>
          </ac:spMkLst>
        </pc:spChg>
        <pc:picChg chg="mod">
          <ac:chgData name="Ferguson, Jill (ASD-S)" userId="d557e456-7f44-473d-a134-65f3bc8ac04e" providerId="ADAL" clId="{095CB8BD-AA6F-4000-A9A2-A25ADCFF13CA}" dt="2023-09-22T15:35:27.976" v="248" actId="14826"/>
          <ac:picMkLst>
            <pc:docMk/>
            <pc:sldMk cId="2337690749" sldId="269"/>
            <ac:picMk id="3074" creationId="{E52C85B3-557B-412E-B9F1-42304EBD4DDD}"/>
          </ac:picMkLst>
        </pc:picChg>
      </pc:sldChg>
      <pc:sldChg chg="addSp delSp modSp del mod ord setBg">
        <pc:chgData name="Ferguson, Jill (ASD-S)" userId="d557e456-7f44-473d-a134-65f3bc8ac04e" providerId="ADAL" clId="{095CB8BD-AA6F-4000-A9A2-A25ADCFF13CA}" dt="2023-10-20T00:03:49.484" v="8479" actId="2696"/>
        <pc:sldMkLst>
          <pc:docMk/>
          <pc:sldMk cId="2567019779" sldId="271"/>
        </pc:sldMkLst>
        <pc:spChg chg="mod">
          <ac:chgData name="Ferguson, Jill (ASD-S)" userId="d557e456-7f44-473d-a134-65f3bc8ac04e" providerId="ADAL" clId="{095CB8BD-AA6F-4000-A9A2-A25ADCFF13CA}" dt="2023-09-28T13:42:34.698" v="2882" actId="26606"/>
          <ac:spMkLst>
            <pc:docMk/>
            <pc:sldMk cId="2567019779" sldId="271"/>
            <ac:spMk id="2" creationId="{41687EE9-9B1F-480E-852F-0088ED57B1C3}"/>
          </ac:spMkLst>
        </pc:spChg>
        <pc:spChg chg="add del mod">
          <ac:chgData name="Ferguson, Jill (ASD-S)" userId="d557e456-7f44-473d-a134-65f3bc8ac04e" providerId="ADAL" clId="{095CB8BD-AA6F-4000-A9A2-A25ADCFF13CA}" dt="2023-10-13T15:28:26.972" v="5593" actId="14826"/>
          <ac:spMkLst>
            <pc:docMk/>
            <pc:sldMk cId="2567019779" sldId="271"/>
            <ac:spMk id="3" creationId="{3B10330F-7D69-689A-D5A1-4049DA6BCA70}"/>
          </ac:spMkLst>
        </pc:spChg>
        <pc:spChg chg="mod">
          <ac:chgData name="Ferguson, Jill (ASD-S)" userId="d557e456-7f44-473d-a134-65f3bc8ac04e" providerId="ADAL" clId="{095CB8BD-AA6F-4000-A9A2-A25ADCFF13CA}" dt="2023-10-13T18:37:41.870" v="6799" actId="20577"/>
          <ac:spMkLst>
            <pc:docMk/>
            <pc:sldMk cId="2567019779" sldId="271"/>
            <ac:spMk id="11" creationId="{D08E1AE2-AA0A-49EE-9AC9-E77A4CCA49E6}"/>
          </ac:spMkLst>
        </pc:spChg>
        <pc:spChg chg="del">
          <ac:chgData name="Ferguson, Jill (ASD-S)" userId="d557e456-7f44-473d-a134-65f3bc8ac04e" providerId="ADAL" clId="{095CB8BD-AA6F-4000-A9A2-A25ADCFF13CA}" dt="2023-09-28T13:42:34.698" v="2882" actId="26606"/>
          <ac:spMkLst>
            <pc:docMk/>
            <pc:sldMk cId="2567019779" sldId="271"/>
            <ac:spMk id="4120" creationId="{92515798-C8A3-40E7-A830-82681C81A0CD}"/>
          </ac:spMkLst>
        </pc:spChg>
        <pc:spChg chg="del">
          <ac:chgData name="Ferguson, Jill (ASD-S)" userId="d557e456-7f44-473d-a134-65f3bc8ac04e" providerId="ADAL" clId="{095CB8BD-AA6F-4000-A9A2-A25ADCFF13CA}" dt="2023-09-28T13:42:34.698" v="2882" actId="26606"/>
          <ac:spMkLst>
            <pc:docMk/>
            <pc:sldMk cId="2567019779" sldId="271"/>
            <ac:spMk id="4125" creationId="{59647F54-801D-44AB-8284-EDDFF7763139}"/>
          </ac:spMkLst>
        </pc:spChg>
        <pc:spChg chg="del">
          <ac:chgData name="Ferguson, Jill (ASD-S)" userId="d557e456-7f44-473d-a134-65f3bc8ac04e" providerId="ADAL" clId="{095CB8BD-AA6F-4000-A9A2-A25ADCFF13CA}" dt="2023-09-28T13:42:34.698" v="2882" actId="26606"/>
          <ac:spMkLst>
            <pc:docMk/>
            <pc:sldMk cId="2567019779" sldId="271"/>
            <ac:spMk id="4126" creationId="{6DFBE54E-A701-4039-AC57-CF06B37CC626}"/>
          </ac:spMkLst>
        </pc:spChg>
        <pc:spChg chg="del">
          <ac:chgData name="Ferguson, Jill (ASD-S)" userId="d557e456-7f44-473d-a134-65f3bc8ac04e" providerId="ADAL" clId="{095CB8BD-AA6F-4000-A9A2-A25ADCFF13CA}" dt="2023-09-28T13:42:34.698" v="2882" actId="26606"/>
          <ac:spMkLst>
            <pc:docMk/>
            <pc:sldMk cId="2567019779" sldId="271"/>
            <ac:spMk id="4127" creationId="{D33A9890-FE1F-4F08-8EF4-FD2B43954605}"/>
          </ac:spMkLst>
        </pc:spChg>
        <pc:spChg chg="add">
          <ac:chgData name="Ferguson, Jill (ASD-S)" userId="d557e456-7f44-473d-a134-65f3bc8ac04e" providerId="ADAL" clId="{095CB8BD-AA6F-4000-A9A2-A25ADCFF13CA}" dt="2023-09-28T13:42:34.698" v="2882" actId="26606"/>
          <ac:spMkLst>
            <pc:docMk/>
            <pc:sldMk cId="2567019779" sldId="271"/>
            <ac:spMk id="4143" creationId="{59647F54-801D-44AB-8284-EDDFF7763139}"/>
          </ac:spMkLst>
        </pc:spChg>
        <pc:spChg chg="add">
          <ac:chgData name="Ferguson, Jill (ASD-S)" userId="d557e456-7f44-473d-a134-65f3bc8ac04e" providerId="ADAL" clId="{095CB8BD-AA6F-4000-A9A2-A25ADCFF13CA}" dt="2023-09-28T13:42:34.698" v="2882" actId="26606"/>
          <ac:spMkLst>
            <pc:docMk/>
            <pc:sldMk cId="2567019779" sldId="271"/>
            <ac:spMk id="4145" creationId="{8D489E29-742E-4D34-AB08-CE3217805B81}"/>
          </ac:spMkLst>
        </pc:spChg>
        <pc:grpChg chg="del">
          <ac:chgData name="Ferguson, Jill (ASD-S)" userId="d557e456-7f44-473d-a134-65f3bc8ac04e" providerId="ADAL" clId="{095CB8BD-AA6F-4000-A9A2-A25ADCFF13CA}" dt="2023-09-28T13:42:34.698" v="2882" actId="26606"/>
          <ac:grpSpMkLst>
            <pc:docMk/>
            <pc:sldMk cId="2567019779" sldId="271"/>
            <ac:grpSpMk id="4103" creationId="{FAEF28A3-012D-4640-B8B8-1EF6EAF7233B}"/>
          </ac:grpSpMkLst>
        </pc:grpChg>
        <pc:grpChg chg="add">
          <ac:chgData name="Ferguson, Jill (ASD-S)" userId="d557e456-7f44-473d-a134-65f3bc8ac04e" providerId="ADAL" clId="{095CB8BD-AA6F-4000-A9A2-A25ADCFF13CA}" dt="2023-09-28T13:42:34.698" v="2882" actId="26606"/>
          <ac:grpSpMkLst>
            <pc:docMk/>
            <pc:sldMk cId="2567019779" sldId="271"/>
            <ac:grpSpMk id="4132" creationId="{FAEF28A3-012D-4640-B8B8-1EF6EAF7233B}"/>
          </ac:grpSpMkLst>
        </pc:grpChg>
        <pc:picChg chg="mod">
          <ac:chgData name="Ferguson, Jill (ASD-S)" userId="d557e456-7f44-473d-a134-65f3bc8ac04e" providerId="ADAL" clId="{095CB8BD-AA6F-4000-A9A2-A25ADCFF13CA}" dt="2023-10-13T15:28:26.972" v="5593" actId="14826"/>
          <ac:picMkLst>
            <pc:docMk/>
            <pc:sldMk cId="2567019779" sldId="271"/>
            <ac:picMk id="4098" creationId="{724AE89C-BFC3-4CD9-875D-C54E77CE00DC}"/>
          </ac:picMkLst>
        </pc:picChg>
      </pc:sldChg>
      <pc:sldChg chg="addSp modSp del mod ord">
        <pc:chgData name="Ferguson, Jill (ASD-S)" userId="d557e456-7f44-473d-a134-65f3bc8ac04e" providerId="ADAL" clId="{095CB8BD-AA6F-4000-A9A2-A25ADCFF13CA}" dt="2023-09-28T13:41:20.989" v="2863" actId="2696"/>
        <pc:sldMkLst>
          <pc:docMk/>
          <pc:sldMk cId="3522450579" sldId="272"/>
        </pc:sldMkLst>
        <pc:spChg chg="mod">
          <ac:chgData name="Ferguson, Jill (ASD-S)" userId="d557e456-7f44-473d-a134-65f3bc8ac04e" providerId="ADAL" clId="{095CB8BD-AA6F-4000-A9A2-A25ADCFF13CA}" dt="2023-09-22T15:27:15.864" v="145" actId="20577"/>
          <ac:spMkLst>
            <pc:docMk/>
            <pc:sldMk cId="3522450579" sldId="272"/>
            <ac:spMk id="3" creationId="{A4AB66DF-4578-C360-5E4B-B02D76573FD1}"/>
          </ac:spMkLst>
        </pc:spChg>
        <pc:spChg chg="add mod">
          <ac:chgData name="Ferguson, Jill (ASD-S)" userId="d557e456-7f44-473d-a134-65f3bc8ac04e" providerId="ADAL" clId="{095CB8BD-AA6F-4000-A9A2-A25ADCFF13CA}" dt="2023-09-22T15:33:08.237" v="243" actId="14826"/>
          <ac:spMkLst>
            <pc:docMk/>
            <pc:sldMk cId="3522450579" sldId="272"/>
            <ac:spMk id="4" creationId="{7784506E-4406-B059-594E-CD6B6FA8B697}"/>
          </ac:spMkLst>
        </pc:spChg>
        <pc:picChg chg="mod">
          <ac:chgData name="Ferguson, Jill (ASD-S)" userId="d557e456-7f44-473d-a134-65f3bc8ac04e" providerId="ADAL" clId="{095CB8BD-AA6F-4000-A9A2-A25ADCFF13CA}" dt="2023-09-22T15:33:08.237" v="243" actId="14826"/>
          <ac:picMkLst>
            <pc:docMk/>
            <pc:sldMk cId="3522450579" sldId="272"/>
            <ac:picMk id="6" creationId="{FD27CD25-89C0-2AF6-97C4-47EB3CDDB317}"/>
          </ac:picMkLst>
        </pc:picChg>
      </pc:sldChg>
      <pc:sldChg chg="addSp delSp modSp mod setBg modClrScheme addAnim delAnim setClrOvrMap delDesignElem chgLayout">
        <pc:chgData name="Ferguson, Jill (ASD-S)" userId="d557e456-7f44-473d-a134-65f3bc8ac04e" providerId="ADAL" clId="{095CB8BD-AA6F-4000-A9A2-A25ADCFF13CA}" dt="2023-10-19T23:56:53.526" v="8027" actId="26606"/>
        <pc:sldMkLst>
          <pc:docMk/>
          <pc:sldMk cId="787376447" sldId="273"/>
        </pc:sldMkLst>
        <pc:spChg chg="mod ord">
          <ac:chgData name="Ferguson, Jill (ASD-S)" userId="d557e456-7f44-473d-a134-65f3bc8ac04e" providerId="ADAL" clId="{095CB8BD-AA6F-4000-A9A2-A25ADCFF13CA}" dt="2023-10-19T23:56:53.526" v="8027" actId="26606"/>
          <ac:spMkLst>
            <pc:docMk/>
            <pc:sldMk cId="787376447" sldId="273"/>
            <ac:spMk id="2" creationId="{6964A204-D655-D144-AB2C-C4D631FFE566}"/>
          </ac:spMkLst>
        </pc:spChg>
        <pc:spChg chg="add mod">
          <ac:chgData name="Ferguson, Jill (ASD-S)" userId="d557e456-7f44-473d-a134-65f3bc8ac04e" providerId="ADAL" clId="{095CB8BD-AA6F-4000-A9A2-A25ADCFF13CA}" dt="2023-10-19T23:55:26.204" v="7944" actId="26606"/>
          <ac:spMkLst>
            <pc:docMk/>
            <pc:sldMk cId="787376447" sldId="273"/>
            <ac:spMk id="3" creationId="{6369740F-A728-2891-505F-F731B96C2F89}"/>
          </ac:spMkLst>
        </pc:spChg>
        <pc:spChg chg="add mod ord">
          <ac:chgData name="Ferguson, Jill (ASD-S)" userId="d557e456-7f44-473d-a134-65f3bc8ac04e" providerId="ADAL" clId="{095CB8BD-AA6F-4000-A9A2-A25ADCFF13CA}" dt="2023-10-19T23:56:53.526" v="8027" actId="26606"/>
          <ac:spMkLst>
            <pc:docMk/>
            <pc:sldMk cId="787376447" sldId="273"/>
            <ac:spMk id="4" creationId="{95229EFE-D066-E747-7FA9-7AB4CD4C6354}"/>
          </ac:spMkLst>
        </pc:spChg>
        <pc:spChg chg="add del">
          <ac:chgData name="Ferguson, Jill (ASD-S)" userId="d557e456-7f44-473d-a134-65f3bc8ac04e" providerId="ADAL" clId="{095CB8BD-AA6F-4000-A9A2-A25ADCFF13CA}" dt="2023-09-22T16:38:14.913" v="1546" actId="26606"/>
          <ac:spMkLst>
            <pc:docMk/>
            <pc:sldMk cId="787376447" sldId="273"/>
            <ac:spMk id="15" creationId="{670D6F2B-93AF-47D6-9378-5E54BE0AC69F}"/>
          </ac:spMkLst>
        </pc:spChg>
        <pc:spChg chg="add del">
          <ac:chgData name="Ferguson, Jill (ASD-S)" userId="d557e456-7f44-473d-a134-65f3bc8ac04e" providerId="ADAL" clId="{095CB8BD-AA6F-4000-A9A2-A25ADCFF13CA}" dt="2023-09-22T16:38:14.913" v="1546" actId="26606"/>
          <ac:spMkLst>
            <pc:docMk/>
            <pc:sldMk cId="787376447" sldId="273"/>
            <ac:spMk id="17" creationId="{2D529E20-662F-4915-ACD7-970C026FDB7F}"/>
          </ac:spMkLst>
        </pc:spChg>
        <pc:spChg chg="add del">
          <ac:chgData name="Ferguson, Jill (ASD-S)" userId="d557e456-7f44-473d-a134-65f3bc8ac04e" providerId="ADAL" clId="{095CB8BD-AA6F-4000-A9A2-A25ADCFF13CA}" dt="2023-09-22T16:38:14.913" v="1546" actId="26606"/>
          <ac:spMkLst>
            <pc:docMk/>
            <pc:sldMk cId="787376447" sldId="273"/>
            <ac:spMk id="19" creationId="{1AD5EB79-7F9A-4BBC-92A5-188382CBA1B6}"/>
          </ac:spMkLst>
        </pc:spChg>
        <pc:spChg chg="add del">
          <ac:chgData name="Ferguson, Jill (ASD-S)" userId="d557e456-7f44-473d-a134-65f3bc8ac04e" providerId="ADAL" clId="{095CB8BD-AA6F-4000-A9A2-A25ADCFF13CA}" dt="2023-09-22T16:38:14.913" v="1546" actId="26606"/>
          <ac:spMkLst>
            <pc:docMk/>
            <pc:sldMk cId="787376447" sldId="273"/>
            <ac:spMk id="21" creationId="{B9B8A17F-DC3A-4D9A-AA53-9BFB894CD7BA}"/>
          </ac:spMkLst>
        </pc:spChg>
        <pc:spChg chg="add del">
          <ac:chgData name="Ferguson, Jill (ASD-S)" userId="d557e456-7f44-473d-a134-65f3bc8ac04e" providerId="ADAL" clId="{095CB8BD-AA6F-4000-A9A2-A25ADCFF13CA}" dt="2023-10-19T23:56:53.526" v="8027" actId="26606"/>
          <ac:spMkLst>
            <pc:docMk/>
            <pc:sldMk cId="787376447" sldId="273"/>
            <ac:spMk id="22" creationId="{079CE317-680B-449C-A423-71C1FE069B4C}"/>
          </ac:spMkLst>
        </pc:spChg>
        <pc:spChg chg="add del">
          <ac:chgData name="Ferguson, Jill (ASD-S)" userId="d557e456-7f44-473d-a134-65f3bc8ac04e" providerId="ADAL" clId="{095CB8BD-AA6F-4000-A9A2-A25ADCFF13CA}" dt="2023-10-19T23:55:21.489" v="7943" actId="700"/>
          <ac:spMkLst>
            <pc:docMk/>
            <pc:sldMk cId="787376447" sldId="273"/>
            <ac:spMk id="24" creationId="{B8144315-1C5A-4185-A952-25D98D303D46}"/>
          </ac:spMkLst>
        </pc:spChg>
        <pc:spChg chg="add del">
          <ac:chgData name="Ferguson, Jill (ASD-S)" userId="d557e456-7f44-473d-a134-65f3bc8ac04e" providerId="ADAL" clId="{095CB8BD-AA6F-4000-A9A2-A25ADCFF13CA}" dt="2023-10-19T23:56:53.526" v="8027" actId="26606"/>
          <ac:spMkLst>
            <pc:docMk/>
            <pc:sldMk cId="787376447" sldId="273"/>
            <ac:spMk id="28" creationId="{F6ACD5FC-CAFE-48EB-B765-60EED2E052F0}"/>
          </ac:spMkLst>
        </pc:spChg>
        <pc:spChg chg="add del">
          <ac:chgData name="Ferguson, Jill (ASD-S)" userId="d557e456-7f44-473d-a134-65f3bc8ac04e" providerId="ADAL" clId="{095CB8BD-AA6F-4000-A9A2-A25ADCFF13CA}" dt="2023-10-19T23:56:53.526" v="8027" actId="26606"/>
          <ac:spMkLst>
            <pc:docMk/>
            <pc:sldMk cId="787376447" sldId="273"/>
            <ac:spMk id="30" creationId="{9F33B405-D785-4738-B1C0-6A0AA5E98286}"/>
          </ac:spMkLst>
        </pc:spChg>
        <pc:spChg chg="add del">
          <ac:chgData name="Ferguson, Jill (ASD-S)" userId="d557e456-7f44-473d-a134-65f3bc8ac04e" providerId="ADAL" clId="{095CB8BD-AA6F-4000-A9A2-A25ADCFF13CA}" dt="2023-10-19T23:56:53.526" v="8027" actId="26606"/>
          <ac:spMkLst>
            <pc:docMk/>
            <pc:sldMk cId="787376447" sldId="273"/>
            <ac:spMk id="32" creationId="{4233DC0E-DE6C-4FB6-A529-51B162641AB8}"/>
          </ac:spMkLst>
        </pc:spChg>
        <pc:spChg chg="add del">
          <ac:chgData name="Ferguson, Jill (ASD-S)" userId="d557e456-7f44-473d-a134-65f3bc8ac04e" providerId="ADAL" clId="{095CB8BD-AA6F-4000-A9A2-A25ADCFF13CA}" dt="2023-10-19T23:56:53.526" v="8027" actId="26606"/>
          <ac:spMkLst>
            <pc:docMk/>
            <pc:sldMk cId="787376447" sldId="273"/>
            <ac:spMk id="34" creationId="{3870477F-E451-4BC3-863F-0E2FC572884B}"/>
          </ac:spMkLst>
        </pc:spChg>
        <pc:spChg chg="add del">
          <ac:chgData name="Ferguson, Jill (ASD-S)" userId="d557e456-7f44-473d-a134-65f3bc8ac04e" providerId="ADAL" clId="{095CB8BD-AA6F-4000-A9A2-A25ADCFF13CA}" dt="2023-10-19T23:56:53.526" v="8027" actId="26606"/>
          <ac:spMkLst>
            <pc:docMk/>
            <pc:sldMk cId="787376447" sldId="273"/>
            <ac:spMk id="36" creationId="{B4A81DE1-E2BC-4A31-99EE-71350421B0EA}"/>
          </ac:spMkLst>
        </pc:spChg>
        <pc:spChg chg="add del">
          <ac:chgData name="Ferguson, Jill (ASD-S)" userId="d557e456-7f44-473d-a134-65f3bc8ac04e" providerId="ADAL" clId="{095CB8BD-AA6F-4000-A9A2-A25ADCFF13CA}" dt="2023-10-19T23:56:53.526" v="8027" actId="26606"/>
          <ac:spMkLst>
            <pc:docMk/>
            <pc:sldMk cId="787376447" sldId="273"/>
            <ac:spMk id="37" creationId="{643780CE-2BE5-46F6-97B2-60DF30217ED3}"/>
          </ac:spMkLst>
        </pc:spChg>
        <pc:spChg chg="add del">
          <ac:chgData name="Ferguson, Jill (ASD-S)" userId="d557e456-7f44-473d-a134-65f3bc8ac04e" providerId="ADAL" clId="{095CB8BD-AA6F-4000-A9A2-A25ADCFF13CA}" dt="2023-10-19T23:56:53.526" v="8027" actId="26606"/>
          <ac:spMkLst>
            <pc:docMk/>
            <pc:sldMk cId="787376447" sldId="273"/>
            <ac:spMk id="38" creationId="{61A87A49-68E6-459E-A5A6-46229FF42125}"/>
          </ac:spMkLst>
        </pc:spChg>
        <pc:spChg chg="add del">
          <ac:chgData name="Ferguson, Jill (ASD-S)" userId="d557e456-7f44-473d-a134-65f3bc8ac04e" providerId="ADAL" clId="{095CB8BD-AA6F-4000-A9A2-A25ADCFF13CA}" dt="2023-10-19T23:56:15.507" v="8013" actId="26606"/>
          <ac:spMkLst>
            <pc:docMk/>
            <pc:sldMk cId="787376447" sldId="273"/>
            <ac:spMk id="47" creationId="{670D6F2B-93AF-47D6-9378-5E54BE0AC69F}"/>
          </ac:spMkLst>
        </pc:spChg>
        <pc:spChg chg="add del">
          <ac:chgData name="Ferguson, Jill (ASD-S)" userId="d557e456-7f44-473d-a134-65f3bc8ac04e" providerId="ADAL" clId="{095CB8BD-AA6F-4000-A9A2-A25ADCFF13CA}" dt="2023-10-19T23:56:18.247" v="8016" actId="26606"/>
          <ac:spMkLst>
            <pc:docMk/>
            <pc:sldMk cId="787376447" sldId="273"/>
            <ac:spMk id="51" creationId="{1AD5EB79-7F9A-4BBC-92A5-188382CBA1B6}"/>
          </ac:spMkLst>
        </pc:spChg>
        <pc:spChg chg="add del">
          <ac:chgData name="Ferguson, Jill (ASD-S)" userId="d557e456-7f44-473d-a134-65f3bc8ac04e" providerId="ADAL" clId="{095CB8BD-AA6F-4000-A9A2-A25ADCFF13CA}" dt="2023-10-19T23:56:15.507" v="8013" actId="26606"/>
          <ac:spMkLst>
            <pc:docMk/>
            <pc:sldMk cId="787376447" sldId="273"/>
            <ac:spMk id="53" creationId="{B70F7E59-C971-4F55-8E3A-1E583B65FCB9}"/>
          </ac:spMkLst>
        </pc:spChg>
        <pc:spChg chg="add del">
          <ac:chgData name="Ferguson, Jill (ASD-S)" userId="d557e456-7f44-473d-a134-65f3bc8ac04e" providerId="ADAL" clId="{095CB8BD-AA6F-4000-A9A2-A25ADCFF13CA}" dt="2023-10-19T23:56:18.247" v="8016" actId="26606"/>
          <ac:spMkLst>
            <pc:docMk/>
            <pc:sldMk cId="787376447" sldId="273"/>
            <ac:spMk id="56" creationId="{670D6F2B-93AF-47D6-9378-5E54BE0AC69F}"/>
          </ac:spMkLst>
        </pc:spChg>
        <pc:spChg chg="add del">
          <ac:chgData name="Ferguson, Jill (ASD-S)" userId="d557e456-7f44-473d-a134-65f3bc8ac04e" providerId="ADAL" clId="{095CB8BD-AA6F-4000-A9A2-A25ADCFF13CA}" dt="2023-10-19T23:56:18.247" v="8016" actId="26606"/>
          <ac:spMkLst>
            <pc:docMk/>
            <pc:sldMk cId="787376447" sldId="273"/>
            <ac:spMk id="57" creationId="{2D529E20-662F-4915-ACD7-970C026FDB7F}"/>
          </ac:spMkLst>
        </pc:spChg>
        <pc:spChg chg="add del">
          <ac:chgData name="Ferguson, Jill (ASD-S)" userId="d557e456-7f44-473d-a134-65f3bc8ac04e" providerId="ADAL" clId="{095CB8BD-AA6F-4000-A9A2-A25ADCFF13CA}" dt="2023-10-19T23:56:18.247" v="8016" actId="26606"/>
          <ac:spMkLst>
            <pc:docMk/>
            <pc:sldMk cId="787376447" sldId="273"/>
            <ac:spMk id="58" creationId="{B9B8A17F-DC3A-4D9A-AA53-9BFB894CD7BA}"/>
          </ac:spMkLst>
        </pc:spChg>
        <pc:spChg chg="add del">
          <ac:chgData name="Ferguson, Jill (ASD-S)" userId="d557e456-7f44-473d-a134-65f3bc8ac04e" providerId="ADAL" clId="{095CB8BD-AA6F-4000-A9A2-A25ADCFF13CA}" dt="2023-10-19T23:56:31.320" v="8018" actId="26606"/>
          <ac:spMkLst>
            <pc:docMk/>
            <pc:sldMk cId="787376447" sldId="273"/>
            <ac:spMk id="61" creationId="{B8144315-1C5A-4185-A952-25D98D303D46}"/>
          </ac:spMkLst>
        </pc:spChg>
        <pc:spChg chg="add del">
          <ac:chgData name="Ferguson, Jill (ASD-S)" userId="d557e456-7f44-473d-a134-65f3bc8ac04e" providerId="ADAL" clId="{095CB8BD-AA6F-4000-A9A2-A25ADCFF13CA}" dt="2023-10-19T23:56:31.320" v="8018" actId="26606"/>
          <ac:spMkLst>
            <pc:docMk/>
            <pc:sldMk cId="787376447" sldId="273"/>
            <ac:spMk id="62" creationId="{11CAC6F2-0806-417B-BF5D-5AEF6195FA49}"/>
          </ac:spMkLst>
        </pc:spChg>
        <pc:spChg chg="add del">
          <ac:chgData name="Ferguson, Jill (ASD-S)" userId="d557e456-7f44-473d-a134-65f3bc8ac04e" providerId="ADAL" clId="{095CB8BD-AA6F-4000-A9A2-A25ADCFF13CA}" dt="2023-10-19T23:56:31.320" v="8018" actId="26606"/>
          <ac:spMkLst>
            <pc:docMk/>
            <pc:sldMk cId="787376447" sldId="273"/>
            <ac:spMk id="63" creationId="{D4723B02-0AAB-4F6E-BA41-8ED99D559D93}"/>
          </ac:spMkLst>
        </pc:spChg>
        <pc:spChg chg="add del">
          <ac:chgData name="Ferguson, Jill (ASD-S)" userId="d557e456-7f44-473d-a134-65f3bc8ac04e" providerId="ADAL" clId="{095CB8BD-AA6F-4000-A9A2-A25ADCFF13CA}" dt="2023-10-19T23:56:34.082" v="8020" actId="26606"/>
          <ac:spMkLst>
            <pc:docMk/>
            <pc:sldMk cId="787376447" sldId="273"/>
            <ac:spMk id="66" creationId="{670D6F2B-93AF-47D6-9378-5E54BE0AC69F}"/>
          </ac:spMkLst>
        </pc:spChg>
        <pc:spChg chg="add del">
          <ac:chgData name="Ferguson, Jill (ASD-S)" userId="d557e456-7f44-473d-a134-65f3bc8ac04e" providerId="ADAL" clId="{095CB8BD-AA6F-4000-A9A2-A25ADCFF13CA}" dt="2023-10-19T23:56:34.082" v="8020" actId="26606"/>
          <ac:spMkLst>
            <pc:docMk/>
            <pc:sldMk cId="787376447" sldId="273"/>
            <ac:spMk id="67" creationId="{491A5E26-1F21-459D-8C03-ADB057B09066}"/>
          </ac:spMkLst>
        </pc:spChg>
        <pc:spChg chg="add del">
          <ac:chgData name="Ferguson, Jill (ASD-S)" userId="d557e456-7f44-473d-a134-65f3bc8ac04e" providerId="ADAL" clId="{095CB8BD-AA6F-4000-A9A2-A25ADCFF13CA}" dt="2023-10-19T23:56:37.656" v="8022" actId="26606"/>
          <ac:spMkLst>
            <pc:docMk/>
            <pc:sldMk cId="787376447" sldId="273"/>
            <ac:spMk id="70" creationId="{670D6F2B-93AF-47D6-9378-5E54BE0AC69F}"/>
          </ac:spMkLst>
        </pc:spChg>
        <pc:spChg chg="add del">
          <ac:chgData name="Ferguson, Jill (ASD-S)" userId="d557e456-7f44-473d-a134-65f3bc8ac04e" providerId="ADAL" clId="{095CB8BD-AA6F-4000-A9A2-A25ADCFF13CA}" dt="2023-10-19T23:56:37.656" v="8022" actId="26606"/>
          <ac:spMkLst>
            <pc:docMk/>
            <pc:sldMk cId="787376447" sldId="273"/>
            <ac:spMk id="71" creationId="{56981798-4550-46DA-9172-4846E2FB66EC}"/>
          </ac:spMkLst>
        </pc:spChg>
        <pc:spChg chg="add del">
          <ac:chgData name="Ferguson, Jill (ASD-S)" userId="d557e456-7f44-473d-a134-65f3bc8ac04e" providerId="ADAL" clId="{095CB8BD-AA6F-4000-A9A2-A25ADCFF13CA}" dt="2023-10-19T23:56:37.656" v="8022" actId="26606"/>
          <ac:spMkLst>
            <pc:docMk/>
            <pc:sldMk cId="787376447" sldId="273"/>
            <ac:spMk id="72" creationId="{D82EB7D3-3AD8-4ED1-9E1A-2906E14635E3}"/>
          </ac:spMkLst>
        </pc:spChg>
        <pc:spChg chg="add del">
          <ac:chgData name="Ferguson, Jill (ASD-S)" userId="d557e456-7f44-473d-a134-65f3bc8ac04e" providerId="ADAL" clId="{095CB8BD-AA6F-4000-A9A2-A25ADCFF13CA}" dt="2023-10-19T23:56:37.656" v="8022" actId="26606"/>
          <ac:spMkLst>
            <pc:docMk/>
            <pc:sldMk cId="787376447" sldId="273"/>
            <ac:spMk id="73" creationId="{2D529E20-662F-4915-ACD7-970C026FDB7F}"/>
          </ac:spMkLst>
        </pc:spChg>
        <pc:spChg chg="add del">
          <ac:chgData name="Ferguson, Jill (ASD-S)" userId="d557e456-7f44-473d-a134-65f3bc8ac04e" providerId="ADAL" clId="{095CB8BD-AA6F-4000-A9A2-A25ADCFF13CA}" dt="2023-10-19T23:56:46.054" v="8024" actId="26606"/>
          <ac:spMkLst>
            <pc:docMk/>
            <pc:sldMk cId="787376447" sldId="273"/>
            <ac:spMk id="76" creationId="{B8144315-1C5A-4185-A952-25D98D303D46}"/>
          </ac:spMkLst>
        </pc:spChg>
        <pc:spChg chg="add del">
          <ac:chgData name="Ferguson, Jill (ASD-S)" userId="d557e456-7f44-473d-a134-65f3bc8ac04e" providerId="ADAL" clId="{095CB8BD-AA6F-4000-A9A2-A25ADCFF13CA}" dt="2023-10-19T23:56:53.479" v="8026" actId="26606"/>
          <ac:spMkLst>
            <pc:docMk/>
            <pc:sldMk cId="787376447" sldId="273"/>
            <ac:spMk id="81" creationId="{670D6F2B-93AF-47D6-9378-5E54BE0AC69F}"/>
          </ac:spMkLst>
        </pc:spChg>
        <pc:spChg chg="add">
          <ac:chgData name="Ferguson, Jill (ASD-S)" userId="d557e456-7f44-473d-a134-65f3bc8ac04e" providerId="ADAL" clId="{095CB8BD-AA6F-4000-A9A2-A25ADCFF13CA}" dt="2023-10-19T23:56:53.526" v="8027" actId="26606"/>
          <ac:spMkLst>
            <pc:docMk/>
            <pc:sldMk cId="787376447" sldId="273"/>
            <ac:spMk id="84" creationId="{B8144315-1C5A-4185-A952-25D98D303D46}"/>
          </ac:spMkLst>
        </pc:spChg>
        <pc:grpChg chg="add del">
          <ac:chgData name="Ferguson, Jill (ASD-S)" userId="d557e456-7f44-473d-a134-65f3bc8ac04e" providerId="ADAL" clId="{095CB8BD-AA6F-4000-A9A2-A25ADCFF13CA}" dt="2023-10-19T23:56:53.526" v="8027" actId="26606"/>
          <ac:grpSpMkLst>
            <pc:docMk/>
            <pc:sldMk cId="787376447" sldId="273"/>
            <ac:grpSpMk id="8" creationId="{DDA34B8A-FA8D-4E16-AD72-7B60B1C2582A}"/>
          </ac:grpSpMkLst>
        </pc:grpChg>
        <pc:grpChg chg="add del">
          <ac:chgData name="Ferguson, Jill (ASD-S)" userId="d557e456-7f44-473d-a134-65f3bc8ac04e" providerId="ADAL" clId="{095CB8BD-AA6F-4000-A9A2-A25ADCFF13CA}" dt="2023-09-22T16:38:14.913" v="1546" actId="26606"/>
          <ac:grpSpMkLst>
            <pc:docMk/>
            <pc:sldMk cId="787376447" sldId="273"/>
            <ac:grpSpMk id="11" creationId="{6503EB0F-2257-4A3E-A73B-E1DE769B459F}"/>
          </ac:grpSpMkLst>
        </pc:grpChg>
        <pc:grpChg chg="add del">
          <ac:chgData name="Ferguson, Jill (ASD-S)" userId="d557e456-7f44-473d-a134-65f3bc8ac04e" providerId="ADAL" clId="{095CB8BD-AA6F-4000-A9A2-A25ADCFF13CA}" dt="2023-10-19T23:55:21.489" v="7943" actId="700"/>
          <ac:grpSpMkLst>
            <pc:docMk/>
            <pc:sldMk cId="787376447" sldId="273"/>
            <ac:grpSpMk id="23" creationId="{4091D54B-59AB-4A5E-8E9E-0421BD66D4FB}"/>
          </ac:grpSpMkLst>
        </pc:grpChg>
        <pc:grpChg chg="add del">
          <ac:chgData name="Ferguson, Jill (ASD-S)" userId="d557e456-7f44-473d-a134-65f3bc8ac04e" providerId="ADAL" clId="{095CB8BD-AA6F-4000-A9A2-A25ADCFF13CA}" dt="2023-10-19T23:55:21.489" v="7943" actId="700"/>
          <ac:grpSpMkLst>
            <pc:docMk/>
            <pc:sldMk cId="787376447" sldId="273"/>
            <ac:grpSpMk id="25" creationId="{25A657F0-42F3-40D3-BC75-7DA1F5C6A225}"/>
          </ac:grpSpMkLst>
        </pc:grpChg>
        <pc:grpChg chg="add del">
          <ac:chgData name="Ferguson, Jill (ASD-S)" userId="d557e456-7f44-473d-a134-65f3bc8ac04e" providerId="ADAL" clId="{095CB8BD-AA6F-4000-A9A2-A25ADCFF13CA}" dt="2023-10-19T23:56:15.507" v="8013" actId="26606"/>
          <ac:grpSpMkLst>
            <pc:docMk/>
            <pc:sldMk cId="787376447" sldId="273"/>
            <ac:grpSpMk id="43" creationId="{6503EB0F-2257-4A3E-A73B-E1DE769B459F}"/>
          </ac:grpSpMkLst>
        </pc:grpChg>
        <pc:grpChg chg="add del">
          <ac:chgData name="Ferguson, Jill (ASD-S)" userId="d557e456-7f44-473d-a134-65f3bc8ac04e" providerId="ADAL" clId="{095CB8BD-AA6F-4000-A9A2-A25ADCFF13CA}" dt="2023-10-19T23:56:15.507" v="8013" actId="26606"/>
          <ac:grpSpMkLst>
            <pc:docMk/>
            <pc:sldMk cId="787376447" sldId="273"/>
            <ac:grpSpMk id="49" creationId="{260EE1B3-DDB2-44D7-943C-63D9CEF2735D}"/>
          </ac:grpSpMkLst>
        </pc:grpChg>
        <pc:grpChg chg="add del">
          <ac:chgData name="Ferguson, Jill (ASD-S)" userId="d557e456-7f44-473d-a134-65f3bc8ac04e" providerId="ADAL" clId="{095CB8BD-AA6F-4000-A9A2-A25ADCFF13CA}" dt="2023-10-19T23:56:18.247" v="8016" actId="26606"/>
          <ac:grpSpMkLst>
            <pc:docMk/>
            <pc:sldMk cId="787376447" sldId="273"/>
            <ac:grpSpMk id="55" creationId="{6503EB0F-2257-4A3E-A73B-E1DE769B459F}"/>
          </ac:grpSpMkLst>
        </pc:grpChg>
        <pc:grpChg chg="add del">
          <ac:chgData name="Ferguson, Jill (ASD-S)" userId="d557e456-7f44-473d-a134-65f3bc8ac04e" providerId="ADAL" clId="{095CB8BD-AA6F-4000-A9A2-A25ADCFF13CA}" dt="2023-10-19T23:56:31.320" v="8018" actId="26606"/>
          <ac:grpSpMkLst>
            <pc:docMk/>
            <pc:sldMk cId="787376447" sldId="273"/>
            <ac:grpSpMk id="60" creationId="{4091D54B-59AB-4A5E-8E9E-0421BD66D4FB}"/>
          </ac:grpSpMkLst>
        </pc:grpChg>
        <pc:grpChg chg="add del">
          <ac:chgData name="Ferguson, Jill (ASD-S)" userId="d557e456-7f44-473d-a134-65f3bc8ac04e" providerId="ADAL" clId="{095CB8BD-AA6F-4000-A9A2-A25ADCFF13CA}" dt="2023-10-19T23:56:34.082" v="8020" actId="26606"/>
          <ac:grpSpMkLst>
            <pc:docMk/>
            <pc:sldMk cId="787376447" sldId="273"/>
            <ac:grpSpMk id="65" creationId="{6503EB0F-2257-4A3E-A73B-E1DE769B459F}"/>
          </ac:grpSpMkLst>
        </pc:grpChg>
        <pc:grpChg chg="add del">
          <ac:chgData name="Ferguson, Jill (ASD-S)" userId="d557e456-7f44-473d-a134-65f3bc8ac04e" providerId="ADAL" clId="{095CB8BD-AA6F-4000-A9A2-A25ADCFF13CA}" dt="2023-10-19T23:56:37.656" v="8022" actId="26606"/>
          <ac:grpSpMkLst>
            <pc:docMk/>
            <pc:sldMk cId="787376447" sldId="273"/>
            <ac:grpSpMk id="69" creationId="{6503EB0F-2257-4A3E-A73B-E1DE769B459F}"/>
          </ac:grpSpMkLst>
        </pc:grpChg>
        <pc:grpChg chg="add del">
          <ac:chgData name="Ferguson, Jill (ASD-S)" userId="d557e456-7f44-473d-a134-65f3bc8ac04e" providerId="ADAL" clId="{095CB8BD-AA6F-4000-A9A2-A25ADCFF13CA}" dt="2023-10-19T23:56:46.054" v="8024" actId="26606"/>
          <ac:grpSpMkLst>
            <pc:docMk/>
            <pc:sldMk cId="787376447" sldId="273"/>
            <ac:grpSpMk id="75" creationId="{4091D54B-59AB-4A5E-8E9E-0421BD66D4FB}"/>
          </ac:grpSpMkLst>
        </pc:grpChg>
        <pc:grpChg chg="add del">
          <ac:chgData name="Ferguson, Jill (ASD-S)" userId="d557e456-7f44-473d-a134-65f3bc8ac04e" providerId="ADAL" clId="{095CB8BD-AA6F-4000-A9A2-A25ADCFF13CA}" dt="2023-10-19T23:56:46.054" v="8024" actId="26606"/>
          <ac:grpSpMkLst>
            <pc:docMk/>
            <pc:sldMk cId="787376447" sldId="273"/>
            <ac:grpSpMk id="77" creationId="{25A657F0-42F3-40D3-BC75-7DA1F5C6A225}"/>
          </ac:grpSpMkLst>
        </pc:grpChg>
        <pc:grpChg chg="add del">
          <ac:chgData name="Ferguson, Jill (ASD-S)" userId="d557e456-7f44-473d-a134-65f3bc8ac04e" providerId="ADAL" clId="{095CB8BD-AA6F-4000-A9A2-A25ADCFF13CA}" dt="2023-10-19T23:56:53.479" v="8026" actId="26606"/>
          <ac:grpSpMkLst>
            <pc:docMk/>
            <pc:sldMk cId="787376447" sldId="273"/>
            <ac:grpSpMk id="80" creationId="{6503EB0F-2257-4A3E-A73B-E1DE769B459F}"/>
          </ac:grpSpMkLst>
        </pc:grpChg>
        <pc:grpChg chg="add">
          <ac:chgData name="Ferguson, Jill (ASD-S)" userId="d557e456-7f44-473d-a134-65f3bc8ac04e" providerId="ADAL" clId="{095CB8BD-AA6F-4000-A9A2-A25ADCFF13CA}" dt="2023-10-19T23:56:53.526" v="8027" actId="26606"/>
          <ac:grpSpMkLst>
            <pc:docMk/>
            <pc:sldMk cId="787376447" sldId="273"/>
            <ac:grpSpMk id="83" creationId="{4091D54B-59AB-4A5E-8E9E-0421BD66D4FB}"/>
          </ac:grpSpMkLst>
        </pc:grpChg>
        <pc:grpChg chg="add">
          <ac:chgData name="Ferguson, Jill (ASD-S)" userId="d557e456-7f44-473d-a134-65f3bc8ac04e" providerId="ADAL" clId="{095CB8BD-AA6F-4000-A9A2-A25ADCFF13CA}" dt="2023-10-19T23:56:53.526" v="8027" actId="26606"/>
          <ac:grpSpMkLst>
            <pc:docMk/>
            <pc:sldMk cId="787376447" sldId="273"/>
            <ac:grpSpMk id="85" creationId="{25A657F0-42F3-40D3-BC75-7DA1F5C6A225}"/>
          </ac:grpSpMkLst>
        </pc:grpChg>
        <pc:picChg chg="mod ord">
          <ac:chgData name="Ferguson, Jill (ASD-S)" userId="d557e456-7f44-473d-a134-65f3bc8ac04e" providerId="ADAL" clId="{095CB8BD-AA6F-4000-A9A2-A25ADCFF13CA}" dt="2023-10-19T23:56:53.526" v="8027" actId="26606"/>
          <ac:picMkLst>
            <pc:docMk/>
            <pc:sldMk cId="787376447" sldId="273"/>
            <ac:picMk id="6" creationId="{B175AD57-7D03-31D8-9609-6A01FFD640A7}"/>
          </ac:picMkLst>
        </pc:picChg>
      </pc:sldChg>
      <pc:sldChg chg="addSp modSp mod ord setBg setClrOvrMap">
        <pc:chgData name="Ferguson, Jill (ASD-S)" userId="d557e456-7f44-473d-a134-65f3bc8ac04e" providerId="ADAL" clId="{095CB8BD-AA6F-4000-A9A2-A25ADCFF13CA}" dt="2023-09-28T13:54:01.113" v="3490"/>
        <pc:sldMkLst>
          <pc:docMk/>
          <pc:sldMk cId="1055438650" sldId="274"/>
        </pc:sldMkLst>
        <pc:spChg chg="mod">
          <ac:chgData name="Ferguson, Jill (ASD-S)" userId="d557e456-7f44-473d-a134-65f3bc8ac04e" providerId="ADAL" clId="{095CB8BD-AA6F-4000-A9A2-A25ADCFF13CA}" dt="2023-09-28T13:53:36.925" v="3488" actId="26606"/>
          <ac:spMkLst>
            <pc:docMk/>
            <pc:sldMk cId="1055438650" sldId="274"/>
            <ac:spMk id="2" creationId="{AAEBFD73-1C65-929C-14F0-D871E53A6A66}"/>
          </ac:spMkLst>
        </pc:spChg>
        <pc:spChg chg="add mod">
          <ac:chgData name="Ferguson, Jill (ASD-S)" userId="d557e456-7f44-473d-a134-65f3bc8ac04e" providerId="ADAL" clId="{095CB8BD-AA6F-4000-A9A2-A25ADCFF13CA}" dt="2023-09-28T13:53:36.925" v="3488" actId="26606"/>
          <ac:spMkLst>
            <pc:docMk/>
            <pc:sldMk cId="1055438650" sldId="274"/>
            <ac:spMk id="3" creationId="{2E44FB27-C53E-2872-8784-410BF4875191}"/>
          </ac:spMkLst>
        </pc:spChg>
        <pc:spChg chg="mod">
          <ac:chgData name="Ferguson, Jill (ASD-S)" userId="d557e456-7f44-473d-a134-65f3bc8ac04e" providerId="ADAL" clId="{095CB8BD-AA6F-4000-A9A2-A25ADCFF13CA}" dt="2023-09-28T13:53:36.925" v="3488" actId="26606"/>
          <ac:spMkLst>
            <pc:docMk/>
            <pc:sldMk cId="1055438650" sldId="274"/>
            <ac:spMk id="4" creationId="{1EF94EB9-6F9B-2572-4E0D-20EEA2CC8037}"/>
          </ac:spMkLst>
        </pc:spChg>
        <pc:spChg chg="add">
          <ac:chgData name="Ferguson, Jill (ASD-S)" userId="d557e456-7f44-473d-a134-65f3bc8ac04e" providerId="ADAL" clId="{095CB8BD-AA6F-4000-A9A2-A25ADCFF13CA}" dt="2023-09-28T13:53:36.925" v="3488" actId="26606"/>
          <ac:spMkLst>
            <pc:docMk/>
            <pc:sldMk cId="1055438650" sldId="274"/>
            <ac:spMk id="22" creationId="{079CE317-680B-449C-A423-71C1FE069B4C}"/>
          </ac:spMkLst>
        </pc:spChg>
        <pc:spChg chg="add">
          <ac:chgData name="Ferguson, Jill (ASD-S)" userId="d557e456-7f44-473d-a134-65f3bc8ac04e" providerId="ADAL" clId="{095CB8BD-AA6F-4000-A9A2-A25ADCFF13CA}" dt="2023-09-28T13:53:36.925" v="3488" actId="26606"/>
          <ac:spMkLst>
            <pc:docMk/>
            <pc:sldMk cId="1055438650" sldId="274"/>
            <ac:spMk id="24" creationId="{F70C2B8F-6B1B-46D5-86E6-40F36C695FC2}"/>
          </ac:spMkLst>
        </pc:spChg>
        <pc:spChg chg="add">
          <ac:chgData name="Ferguson, Jill (ASD-S)" userId="d557e456-7f44-473d-a134-65f3bc8ac04e" providerId="ADAL" clId="{095CB8BD-AA6F-4000-A9A2-A25ADCFF13CA}" dt="2023-09-28T13:53:36.925" v="3488" actId="26606"/>
          <ac:spMkLst>
            <pc:docMk/>
            <pc:sldMk cId="1055438650" sldId="274"/>
            <ac:spMk id="26" creationId="{DB521824-592C-476A-AB0A-CA0C6D1F3407}"/>
          </ac:spMkLst>
        </pc:spChg>
        <pc:spChg chg="add">
          <ac:chgData name="Ferguson, Jill (ASD-S)" userId="d557e456-7f44-473d-a134-65f3bc8ac04e" providerId="ADAL" clId="{095CB8BD-AA6F-4000-A9A2-A25ADCFF13CA}" dt="2023-09-28T13:53:36.925" v="3488" actId="26606"/>
          <ac:spMkLst>
            <pc:docMk/>
            <pc:sldMk cId="1055438650" sldId="274"/>
            <ac:spMk id="28" creationId="{A2749EFA-8EE4-4EB8-9424-8E593B9320AD}"/>
          </ac:spMkLst>
        </pc:spChg>
        <pc:spChg chg="add">
          <ac:chgData name="Ferguson, Jill (ASD-S)" userId="d557e456-7f44-473d-a134-65f3bc8ac04e" providerId="ADAL" clId="{095CB8BD-AA6F-4000-A9A2-A25ADCFF13CA}" dt="2023-09-28T13:53:36.925" v="3488" actId="26606"/>
          <ac:spMkLst>
            <pc:docMk/>
            <pc:sldMk cId="1055438650" sldId="274"/>
            <ac:spMk id="30" creationId="{B5C860C9-D4F9-4350-80DA-0D1CD36C7741}"/>
          </ac:spMkLst>
        </pc:spChg>
        <pc:spChg chg="add">
          <ac:chgData name="Ferguson, Jill (ASD-S)" userId="d557e456-7f44-473d-a134-65f3bc8ac04e" providerId="ADAL" clId="{095CB8BD-AA6F-4000-A9A2-A25ADCFF13CA}" dt="2023-09-28T13:53:36.925" v="3488" actId="26606"/>
          <ac:spMkLst>
            <pc:docMk/>
            <pc:sldMk cId="1055438650" sldId="274"/>
            <ac:spMk id="32" creationId="{538A90C8-AE0E-4EBA-9AF8-EEDB206020E0}"/>
          </ac:spMkLst>
        </pc:spChg>
        <pc:grpChg chg="add">
          <ac:chgData name="Ferguson, Jill (ASD-S)" userId="d557e456-7f44-473d-a134-65f3bc8ac04e" providerId="ADAL" clId="{095CB8BD-AA6F-4000-A9A2-A25ADCFF13CA}" dt="2023-09-28T13:53:36.925" v="3488" actId="26606"/>
          <ac:grpSpMkLst>
            <pc:docMk/>
            <pc:sldMk cId="1055438650" sldId="274"/>
            <ac:grpSpMk id="11" creationId="{DDA34B8A-FA8D-4E16-AD72-7B60B1C2582A}"/>
          </ac:grpSpMkLst>
        </pc:grpChg>
        <pc:picChg chg="mod">
          <ac:chgData name="Ferguson, Jill (ASD-S)" userId="d557e456-7f44-473d-a134-65f3bc8ac04e" providerId="ADAL" clId="{095CB8BD-AA6F-4000-A9A2-A25ADCFF13CA}" dt="2023-09-28T13:53:36.925" v="3488" actId="26606"/>
          <ac:picMkLst>
            <pc:docMk/>
            <pc:sldMk cId="1055438650" sldId="274"/>
            <ac:picMk id="6" creationId="{03E9581B-37CB-D875-6A29-5191E7879C98}"/>
          </ac:picMkLst>
        </pc:picChg>
      </pc:sldChg>
      <pc:sldChg chg="addSp modSp del mod ord">
        <pc:chgData name="Ferguson, Jill (ASD-S)" userId="d557e456-7f44-473d-a134-65f3bc8ac04e" providerId="ADAL" clId="{095CB8BD-AA6F-4000-A9A2-A25ADCFF13CA}" dt="2023-09-28T13:49:14.555" v="3225" actId="2696"/>
        <pc:sldMkLst>
          <pc:docMk/>
          <pc:sldMk cId="3445074987" sldId="275"/>
        </pc:sldMkLst>
        <pc:spChg chg="mod">
          <ac:chgData name="Ferguson, Jill (ASD-S)" userId="d557e456-7f44-473d-a134-65f3bc8ac04e" providerId="ADAL" clId="{095CB8BD-AA6F-4000-A9A2-A25ADCFF13CA}" dt="2023-09-22T15:42:09.421" v="681" actId="20577"/>
          <ac:spMkLst>
            <pc:docMk/>
            <pc:sldMk cId="3445074987" sldId="275"/>
            <ac:spMk id="2" creationId="{B309E21A-CE1B-60B0-B1D5-54D759CBD448}"/>
          </ac:spMkLst>
        </pc:spChg>
        <pc:spChg chg="mod">
          <ac:chgData name="Ferguson, Jill (ASD-S)" userId="d557e456-7f44-473d-a134-65f3bc8ac04e" providerId="ADAL" clId="{095CB8BD-AA6F-4000-A9A2-A25ADCFF13CA}" dt="2023-09-22T15:44:19.314" v="861" actId="20577"/>
          <ac:spMkLst>
            <pc:docMk/>
            <pc:sldMk cId="3445074987" sldId="275"/>
            <ac:spMk id="3" creationId="{F84F37FD-F8D9-682E-A495-CD9C4C0909D6}"/>
          </ac:spMkLst>
        </pc:spChg>
        <pc:spChg chg="add mod">
          <ac:chgData name="Ferguson, Jill (ASD-S)" userId="d557e456-7f44-473d-a134-65f3bc8ac04e" providerId="ADAL" clId="{095CB8BD-AA6F-4000-A9A2-A25ADCFF13CA}" dt="2023-09-22T15:45:16.649" v="862" actId="14826"/>
          <ac:spMkLst>
            <pc:docMk/>
            <pc:sldMk cId="3445074987" sldId="275"/>
            <ac:spMk id="4" creationId="{4A3B1963-E491-0B73-34B9-4C27202B852E}"/>
          </ac:spMkLst>
        </pc:spChg>
        <pc:picChg chg="mod">
          <ac:chgData name="Ferguson, Jill (ASD-S)" userId="d557e456-7f44-473d-a134-65f3bc8ac04e" providerId="ADAL" clId="{095CB8BD-AA6F-4000-A9A2-A25ADCFF13CA}" dt="2023-09-22T15:45:16.649" v="862" actId="14826"/>
          <ac:picMkLst>
            <pc:docMk/>
            <pc:sldMk cId="3445074987" sldId="275"/>
            <ac:picMk id="6" creationId="{D8306F08-E838-4796-49F3-4D4B89256959}"/>
          </ac:picMkLst>
        </pc:picChg>
      </pc:sldChg>
      <pc:sldChg chg="addSp modSp mod ord">
        <pc:chgData name="Ferguson, Jill (ASD-S)" userId="d557e456-7f44-473d-a134-65f3bc8ac04e" providerId="ADAL" clId="{095CB8BD-AA6F-4000-A9A2-A25ADCFF13CA}" dt="2023-10-20T14:09:30.978" v="9483" actId="14826"/>
        <pc:sldMkLst>
          <pc:docMk/>
          <pc:sldMk cId="3588682219" sldId="277"/>
        </pc:sldMkLst>
        <pc:spChg chg="mod">
          <ac:chgData name="Ferguson, Jill (ASD-S)" userId="d557e456-7f44-473d-a134-65f3bc8ac04e" providerId="ADAL" clId="{095CB8BD-AA6F-4000-A9A2-A25ADCFF13CA}" dt="2023-10-20T14:03:16.555" v="9481" actId="20577"/>
          <ac:spMkLst>
            <pc:docMk/>
            <pc:sldMk cId="3588682219" sldId="277"/>
            <ac:spMk id="2" creationId="{BF8348E1-5BC5-6C80-9BAA-4014D3E2D636}"/>
          </ac:spMkLst>
        </pc:spChg>
        <pc:spChg chg="mod">
          <ac:chgData name="Ferguson, Jill (ASD-S)" userId="d557e456-7f44-473d-a134-65f3bc8ac04e" providerId="ADAL" clId="{095CB8BD-AA6F-4000-A9A2-A25ADCFF13CA}" dt="2023-10-20T14:02:26.492" v="9444" actId="688"/>
          <ac:spMkLst>
            <pc:docMk/>
            <pc:sldMk cId="3588682219" sldId="277"/>
            <ac:spMk id="3" creationId="{9CC513BD-A096-836F-3458-3896C2FE9ED5}"/>
          </ac:spMkLst>
        </pc:spChg>
        <pc:spChg chg="add mod">
          <ac:chgData name="Ferguson, Jill (ASD-S)" userId="d557e456-7f44-473d-a134-65f3bc8ac04e" providerId="ADAL" clId="{095CB8BD-AA6F-4000-A9A2-A25ADCFF13CA}" dt="2023-10-20T14:09:30.978" v="9483" actId="14826"/>
          <ac:spMkLst>
            <pc:docMk/>
            <pc:sldMk cId="3588682219" sldId="277"/>
            <ac:spMk id="4" creationId="{BC9F1E9A-EDA3-F265-C953-BCCCC6D5FD74}"/>
          </ac:spMkLst>
        </pc:spChg>
        <pc:spChg chg="add mod">
          <ac:chgData name="Ferguson, Jill (ASD-S)" userId="d557e456-7f44-473d-a134-65f3bc8ac04e" providerId="ADAL" clId="{095CB8BD-AA6F-4000-A9A2-A25ADCFF13CA}" dt="2023-10-20T14:04:25.767" v="9482" actId="14826"/>
          <ac:spMkLst>
            <pc:docMk/>
            <pc:sldMk cId="3588682219" sldId="277"/>
            <ac:spMk id="5" creationId="{9B361831-0226-B6D6-68DD-1A753F2D5EA2}"/>
          </ac:spMkLst>
        </pc:spChg>
        <pc:picChg chg="mod">
          <ac:chgData name="Ferguson, Jill (ASD-S)" userId="d557e456-7f44-473d-a134-65f3bc8ac04e" providerId="ADAL" clId="{095CB8BD-AA6F-4000-A9A2-A25ADCFF13CA}" dt="2023-10-20T14:04:25.767" v="9482" actId="14826"/>
          <ac:picMkLst>
            <pc:docMk/>
            <pc:sldMk cId="3588682219" sldId="277"/>
            <ac:picMk id="7" creationId="{9AF4EF6C-C802-7DB3-5B29-5BEF06D11FC3}"/>
          </ac:picMkLst>
        </pc:picChg>
        <pc:picChg chg="mod">
          <ac:chgData name="Ferguson, Jill (ASD-S)" userId="d557e456-7f44-473d-a134-65f3bc8ac04e" providerId="ADAL" clId="{095CB8BD-AA6F-4000-A9A2-A25ADCFF13CA}" dt="2023-10-20T14:09:30.978" v="9483" actId="14826"/>
          <ac:picMkLst>
            <pc:docMk/>
            <pc:sldMk cId="3588682219" sldId="277"/>
            <ac:picMk id="9" creationId="{CBC3DBD0-A18F-FC7A-EF96-F96E619111AB}"/>
          </ac:picMkLst>
        </pc:picChg>
      </pc:sldChg>
      <pc:sldChg chg="addSp delSp modSp mod setBg setClrOvrMap">
        <pc:chgData name="Ferguson, Jill (ASD-S)" userId="d557e456-7f44-473d-a134-65f3bc8ac04e" providerId="ADAL" clId="{095CB8BD-AA6F-4000-A9A2-A25ADCFF13CA}" dt="2023-10-20T13:56:48.861" v="8766" actId="20577"/>
        <pc:sldMkLst>
          <pc:docMk/>
          <pc:sldMk cId="1666629001" sldId="278"/>
        </pc:sldMkLst>
        <pc:spChg chg="mod">
          <ac:chgData name="Ferguson, Jill (ASD-S)" userId="d557e456-7f44-473d-a134-65f3bc8ac04e" providerId="ADAL" clId="{095CB8BD-AA6F-4000-A9A2-A25ADCFF13CA}" dt="2023-10-19T23:52:51.324" v="7940" actId="26606"/>
          <ac:spMkLst>
            <pc:docMk/>
            <pc:sldMk cId="1666629001" sldId="278"/>
            <ac:spMk id="2" creationId="{AC9BF9AB-9BB5-F7F9-9744-EA71642DF1A8}"/>
          </ac:spMkLst>
        </pc:spChg>
        <pc:spChg chg="mod">
          <ac:chgData name="Ferguson, Jill (ASD-S)" userId="d557e456-7f44-473d-a134-65f3bc8ac04e" providerId="ADAL" clId="{095CB8BD-AA6F-4000-A9A2-A25ADCFF13CA}" dt="2023-10-20T13:56:48.861" v="8766" actId="20577"/>
          <ac:spMkLst>
            <pc:docMk/>
            <pc:sldMk cId="1666629001" sldId="278"/>
            <ac:spMk id="3" creationId="{5B58F715-4FC6-11A2-BB3C-1392A36564E3}"/>
          </ac:spMkLst>
        </pc:spChg>
        <pc:spChg chg="del">
          <ac:chgData name="Ferguson, Jill (ASD-S)" userId="d557e456-7f44-473d-a134-65f3bc8ac04e" providerId="ADAL" clId="{095CB8BD-AA6F-4000-A9A2-A25ADCFF13CA}" dt="2023-09-28T13:54:49.984" v="3494" actId="14826"/>
          <ac:spMkLst>
            <pc:docMk/>
            <pc:sldMk cId="1666629001" sldId="278"/>
            <ac:spMk id="4" creationId="{B6DB6EE5-91C1-D371-CEB9-9C0D40455E86}"/>
          </ac:spMkLst>
        </pc:spChg>
        <pc:spChg chg="del">
          <ac:chgData name="Ferguson, Jill (ASD-S)" userId="d557e456-7f44-473d-a134-65f3bc8ac04e" providerId="ADAL" clId="{095CB8BD-AA6F-4000-A9A2-A25ADCFF13CA}" dt="2023-10-19T23:52:51.324" v="7940" actId="26606"/>
          <ac:spMkLst>
            <pc:docMk/>
            <pc:sldMk cId="1666629001" sldId="278"/>
            <ac:spMk id="22" creationId="{59647F54-801D-44AB-8284-EDDFF7763139}"/>
          </ac:spMkLst>
        </pc:spChg>
        <pc:spChg chg="del">
          <ac:chgData name="Ferguson, Jill (ASD-S)" userId="d557e456-7f44-473d-a134-65f3bc8ac04e" providerId="ADAL" clId="{095CB8BD-AA6F-4000-A9A2-A25ADCFF13CA}" dt="2023-10-19T23:52:51.324" v="7940" actId="26606"/>
          <ac:spMkLst>
            <pc:docMk/>
            <pc:sldMk cId="1666629001" sldId="278"/>
            <ac:spMk id="24" creationId="{89EA2611-DCBA-4E97-A2B2-9A466E76BDA4}"/>
          </ac:spMkLst>
        </pc:spChg>
        <pc:spChg chg="del">
          <ac:chgData name="Ferguson, Jill (ASD-S)" userId="d557e456-7f44-473d-a134-65f3bc8ac04e" providerId="ADAL" clId="{095CB8BD-AA6F-4000-A9A2-A25ADCFF13CA}" dt="2023-10-19T23:52:51.324" v="7940" actId="26606"/>
          <ac:spMkLst>
            <pc:docMk/>
            <pc:sldMk cId="1666629001" sldId="278"/>
            <ac:spMk id="26" creationId="{FD2669AB-35DB-41EC-BE9C-DA80B60A3280}"/>
          </ac:spMkLst>
        </pc:spChg>
        <pc:spChg chg="del">
          <ac:chgData name="Ferguson, Jill (ASD-S)" userId="d557e456-7f44-473d-a134-65f3bc8ac04e" providerId="ADAL" clId="{095CB8BD-AA6F-4000-A9A2-A25ADCFF13CA}" dt="2023-10-19T23:52:51.324" v="7940" actId="26606"/>
          <ac:spMkLst>
            <pc:docMk/>
            <pc:sldMk cId="1666629001" sldId="278"/>
            <ac:spMk id="28" creationId="{BBC615D1-6E12-40EF-915B-316CFDB550D5}"/>
          </ac:spMkLst>
        </pc:spChg>
        <pc:spChg chg="del">
          <ac:chgData name="Ferguson, Jill (ASD-S)" userId="d557e456-7f44-473d-a134-65f3bc8ac04e" providerId="ADAL" clId="{095CB8BD-AA6F-4000-A9A2-A25ADCFF13CA}" dt="2023-10-19T23:52:51.324" v="7940" actId="26606"/>
          <ac:spMkLst>
            <pc:docMk/>
            <pc:sldMk cId="1666629001" sldId="278"/>
            <ac:spMk id="30" creationId="{B9797D36-DE1E-47CD-881A-6C1F5828261B}"/>
          </ac:spMkLst>
        </pc:spChg>
        <pc:spChg chg="del">
          <ac:chgData name="Ferguson, Jill (ASD-S)" userId="d557e456-7f44-473d-a134-65f3bc8ac04e" providerId="ADAL" clId="{095CB8BD-AA6F-4000-A9A2-A25ADCFF13CA}" dt="2023-10-19T23:52:51.324" v="7940" actId="26606"/>
          <ac:spMkLst>
            <pc:docMk/>
            <pc:sldMk cId="1666629001" sldId="278"/>
            <ac:spMk id="32" creationId="{4A2FAF1F-F462-46AF-A9E6-CC93C4E2C359}"/>
          </ac:spMkLst>
        </pc:spChg>
        <pc:spChg chg="del">
          <ac:chgData name="Ferguson, Jill (ASD-S)" userId="d557e456-7f44-473d-a134-65f3bc8ac04e" providerId="ADAL" clId="{095CB8BD-AA6F-4000-A9A2-A25ADCFF13CA}" dt="2023-10-19T23:52:51.324" v="7940" actId="26606"/>
          <ac:spMkLst>
            <pc:docMk/>
            <pc:sldMk cId="1666629001" sldId="278"/>
            <ac:spMk id="34" creationId="{7146BED8-BAE9-42C5-A3DD-7B946445DB8C}"/>
          </ac:spMkLst>
        </pc:spChg>
        <pc:spChg chg="del">
          <ac:chgData name="Ferguson, Jill (ASD-S)" userId="d557e456-7f44-473d-a134-65f3bc8ac04e" providerId="ADAL" clId="{095CB8BD-AA6F-4000-A9A2-A25ADCFF13CA}" dt="2023-10-19T23:52:51.324" v="7940" actId="26606"/>
          <ac:spMkLst>
            <pc:docMk/>
            <pc:sldMk cId="1666629001" sldId="278"/>
            <ac:spMk id="36" creationId="{15765FE8-B62F-41E4-A73C-74C91A8FD945}"/>
          </ac:spMkLst>
        </pc:spChg>
        <pc:spChg chg="add">
          <ac:chgData name="Ferguson, Jill (ASD-S)" userId="d557e456-7f44-473d-a134-65f3bc8ac04e" providerId="ADAL" clId="{095CB8BD-AA6F-4000-A9A2-A25ADCFF13CA}" dt="2023-10-19T23:52:51.324" v="7940" actId="26606"/>
          <ac:spMkLst>
            <pc:docMk/>
            <pc:sldMk cId="1666629001" sldId="278"/>
            <ac:spMk id="52" creationId="{59647F54-801D-44AB-8284-EDDFF7763139}"/>
          </ac:spMkLst>
        </pc:spChg>
        <pc:grpChg chg="del">
          <ac:chgData name="Ferguson, Jill (ASD-S)" userId="d557e456-7f44-473d-a134-65f3bc8ac04e" providerId="ADAL" clId="{095CB8BD-AA6F-4000-A9A2-A25ADCFF13CA}" dt="2023-10-19T23:52:51.324" v="7940" actId="26606"/>
          <ac:grpSpMkLst>
            <pc:docMk/>
            <pc:sldMk cId="1666629001" sldId="278"/>
            <ac:grpSpMk id="11" creationId="{FAEF28A3-012D-4640-B8B8-1EF6EAF7233B}"/>
          </ac:grpSpMkLst>
        </pc:grpChg>
        <pc:grpChg chg="add">
          <ac:chgData name="Ferguson, Jill (ASD-S)" userId="d557e456-7f44-473d-a134-65f3bc8ac04e" providerId="ADAL" clId="{095CB8BD-AA6F-4000-A9A2-A25ADCFF13CA}" dt="2023-10-19T23:52:51.324" v="7940" actId="26606"/>
          <ac:grpSpMkLst>
            <pc:docMk/>
            <pc:sldMk cId="1666629001" sldId="278"/>
            <ac:grpSpMk id="41" creationId="{FAEF28A3-012D-4640-B8B8-1EF6EAF7233B}"/>
          </ac:grpSpMkLst>
        </pc:grpChg>
        <pc:picChg chg="mod ord">
          <ac:chgData name="Ferguson, Jill (ASD-S)" userId="d557e456-7f44-473d-a134-65f3bc8ac04e" providerId="ADAL" clId="{095CB8BD-AA6F-4000-A9A2-A25ADCFF13CA}" dt="2023-10-19T23:52:51.324" v="7940" actId="26606"/>
          <ac:picMkLst>
            <pc:docMk/>
            <pc:sldMk cId="1666629001" sldId="278"/>
            <ac:picMk id="6" creationId="{D8B310C1-032F-8F2B-140C-9A37E7B7C955}"/>
          </ac:picMkLst>
        </pc:picChg>
      </pc:sldChg>
      <pc:sldChg chg="addSp modSp del mod ord setBg setClrOvrMap">
        <pc:chgData name="Ferguson, Jill (ASD-S)" userId="d557e456-7f44-473d-a134-65f3bc8ac04e" providerId="ADAL" clId="{095CB8BD-AA6F-4000-A9A2-A25ADCFF13CA}" dt="2023-09-28T13:43:47.708" v="2885" actId="2696"/>
        <pc:sldMkLst>
          <pc:docMk/>
          <pc:sldMk cId="2771195848" sldId="279"/>
        </pc:sldMkLst>
        <pc:spChg chg="mod">
          <ac:chgData name="Ferguson, Jill (ASD-S)" userId="d557e456-7f44-473d-a134-65f3bc8ac04e" providerId="ADAL" clId="{095CB8BD-AA6F-4000-A9A2-A25ADCFF13CA}" dt="2023-09-22T15:27:54.255" v="148" actId="26606"/>
          <ac:spMkLst>
            <pc:docMk/>
            <pc:sldMk cId="2771195848" sldId="279"/>
            <ac:spMk id="2" creationId="{E2104B3F-2BDC-2A46-48CC-98B724083A2C}"/>
          </ac:spMkLst>
        </pc:spChg>
        <pc:spChg chg="mod ord">
          <ac:chgData name="Ferguson, Jill (ASD-S)" userId="d557e456-7f44-473d-a134-65f3bc8ac04e" providerId="ADAL" clId="{095CB8BD-AA6F-4000-A9A2-A25ADCFF13CA}" dt="2023-09-22T16:37:03.200" v="1543" actId="20577"/>
          <ac:spMkLst>
            <pc:docMk/>
            <pc:sldMk cId="2771195848" sldId="279"/>
            <ac:spMk id="3" creationId="{4C1B2889-8438-F5A8-4E96-9227473C51F6}"/>
          </ac:spMkLst>
        </pc:spChg>
        <pc:spChg chg="add mod">
          <ac:chgData name="Ferguson, Jill (ASD-S)" userId="d557e456-7f44-473d-a134-65f3bc8ac04e" providerId="ADAL" clId="{095CB8BD-AA6F-4000-A9A2-A25ADCFF13CA}" dt="2023-09-22T15:28:46.394" v="149" actId="14826"/>
          <ac:spMkLst>
            <pc:docMk/>
            <pc:sldMk cId="2771195848" sldId="279"/>
            <ac:spMk id="4" creationId="{9E0A8753-7F5D-55F8-0995-47A3350EDD35}"/>
          </ac:spMkLst>
        </pc:spChg>
        <pc:spChg chg="add">
          <ac:chgData name="Ferguson, Jill (ASD-S)" userId="d557e456-7f44-473d-a134-65f3bc8ac04e" providerId="ADAL" clId="{095CB8BD-AA6F-4000-A9A2-A25ADCFF13CA}" dt="2023-09-22T15:27:54.255" v="148" actId="26606"/>
          <ac:spMkLst>
            <pc:docMk/>
            <pc:sldMk cId="2771195848" sldId="279"/>
            <ac:spMk id="10" creationId="{510C9632-BB6F-48EE-AB65-501878BA5DB6}"/>
          </ac:spMkLst>
        </pc:spChg>
        <pc:spChg chg="add">
          <ac:chgData name="Ferguson, Jill (ASD-S)" userId="d557e456-7f44-473d-a134-65f3bc8ac04e" providerId="ADAL" clId="{095CB8BD-AA6F-4000-A9A2-A25ADCFF13CA}" dt="2023-09-22T15:27:54.255" v="148" actId="26606"/>
          <ac:spMkLst>
            <pc:docMk/>
            <pc:sldMk cId="2771195848" sldId="279"/>
            <ac:spMk id="12" creationId="{4EC8AAB6-953B-4D29-9967-3C44D06BB4E8}"/>
          </ac:spMkLst>
        </pc:spChg>
        <pc:spChg chg="add">
          <ac:chgData name="Ferguson, Jill (ASD-S)" userId="d557e456-7f44-473d-a134-65f3bc8ac04e" providerId="ADAL" clId="{095CB8BD-AA6F-4000-A9A2-A25ADCFF13CA}" dt="2023-09-22T15:27:54.255" v="148" actId="26606"/>
          <ac:spMkLst>
            <pc:docMk/>
            <pc:sldMk cId="2771195848" sldId="279"/>
            <ac:spMk id="14" creationId="{C89ED458-2326-40DC-9C7B-1A717B6551AD}"/>
          </ac:spMkLst>
        </pc:spChg>
        <pc:spChg chg="add">
          <ac:chgData name="Ferguson, Jill (ASD-S)" userId="d557e456-7f44-473d-a134-65f3bc8ac04e" providerId="ADAL" clId="{095CB8BD-AA6F-4000-A9A2-A25ADCFF13CA}" dt="2023-09-22T15:27:54.255" v="148" actId="26606"/>
          <ac:spMkLst>
            <pc:docMk/>
            <pc:sldMk cId="2771195848" sldId="279"/>
            <ac:spMk id="16" creationId="{6F9D1DE6-E368-4F07-85F9-D5B767477DDF}"/>
          </ac:spMkLst>
        </pc:spChg>
        <pc:spChg chg="add">
          <ac:chgData name="Ferguson, Jill (ASD-S)" userId="d557e456-7f44-473d-a134-65f3bc8ac04e" providerId="ADAL" clId="{095CB8BD-AA6F-4000-A9A2-A25ADCFF13CA}" dt="2023-09-22T15:27:54.255" v="148" actId="26606"/>
          <ac:spMkLst>
            <pc:docMk/>
            <pc:sldMk cId="2771195848" sldId="279"/>
            <ac:spMk id="18" creationId="{F63B1F66-4ACE-4A01-8ADF-F175A9C358B2}"/>
          </ac:spMkLst>
        </pc:spChg>
        <pc:spChg chg="add">
          <ac:chgData name="Ferguson, Jill (ASD-S)" userId="d557e456-7f44-473d-a134-65f3bc8ac04e" providerId="ADAL" clId="{095CB8BD-AA6F-4000-A9A2-A25ADCFF13CA}" dt="2023-09-22T15:27:54.255" v="148" actId="26606"/>
          <ac:spMkLst>
            <pc:docMk/>
            <pc:sldMk cId="2771195848" sldId="279"/>
            <ac:spMk id="20" creationId="{CF8448ED-9332-4A9B-8CAB-B1985E596E20}"/>
          </ac:spMkLst>
        </pc:spChg>
        <pc:spChg chg="add">
          <ac:chgData name="Ferguson, Jill (ASD-S)" userId="d557e456-7f44-473d-a134-65f3bc8ac04e" providerId="ADAL" clId="{095CB8BD-AA6F-4000-A9A2-A25ADCFF13CA}" dt="2023-09-22T15:27:54.255" v="148" actId="26606"/>
          <ac:spMkLst>
            <pc:docMk/>
            <pc:sldMk cId="2771195848" sldId="279"/>
            <ac:spMk id="22" creationId="{ED3A2261-1C75-40FF-8CD6-18C5900C1C8D}"/>
          </ac:spMkLst>
        </pc:spChg>
        <pc:picChg chg="mod">
          <ac:chgData name="Ferguson, Jill (ASD-S)" userId="d557e456-7f44-473d-a134-65f3bc8ac04e" providerId="ADAL" clId="{095CB8BD-AA6F-4000-A9A2-A25ADCFF13CA}" dt="2023-09-22T15:28:46.394" v="149" actId="14826"/>
          <ac:picMkLst>
            <pc:docMk/>
            <pc:sldMk cId="2771195848" sldId="279"/>
            <ac:picMk id="5" creationId="{04AF8AF5-1FA1-955F-48D0-B60FC60218A1}"/>
          </ac:picMkLst>
        </pc:picChg>
      </pc:sldChg>
      <pc:sldChg chg="addSp delSp modSp mod setBg setClrOvrMap">
        <pc:chgData name="Ferguson, Jill (ASD-S)" userId="d557e456-7f44-473d-a134-65f3bc8ac04e" providerId="ADAL" clId="{095CB8BD-AA6F-4000-A9A2-A25ADCFF13CA}" dt="2023-10-13T18:08:53.353" v="6798" actId="14826"/>
        <pc:sldMkLst>
          <pc:docMk/>
          <pc:sldMk cId="2127875601" sldId="280"/>
        </pc:sldMkLst>
        <pc:spChg chg="mod">
          <ac:chgData name="Ferguson, Jill (ASD-S)" userId="d557e456-7f44-473d-a134-65f3bc8ac04e" providerId="ADAL" clId="{095CB8BD-AA6F-4000-A9A2-A25ADCFF13CA}" dt="2023-09-28T13:57:55.122" v="3579" actId="26606"/>
          <ac:spMkLst>
            <pc:docMk/>
            <pc:sldMk cId="2127875601" sldId="280"/>
            <ac:spMk id="2" creationId="{C11AD0E1-60EE-D355-7F17-82934E3BA0C4}"/>
          </ac:spMkLst>
        </pc:spChg>
        <pc:spChg chg="mod ord">
          <ac:chgData name="Ferguson, Jill (ASD-S)" userId="d557e456-7f44-473d-a134-65f3bc8ac04e" providerId="ADAL" clId="{095CB8BD-AA6F-4000-A9A2-A25ADCFF13CA}" dt="2023-09-28T13:57:55.122" v="3579" actId="26606"/>
          <ac:spMkLst>
            <pc:docMk/>
            <pc:sldMk cId="2127875601" sldId="280"/>
            <ac:spMk id="3" creationId="{0C4A2396-FC1B-9B84-FB1D-040FA0AAF39F}"/>
          </ac:spMkLst>
        </pc:spChg>
        <pc:spChg chg="add mod">
          <ac:chgData name="Ferguson, Jill (ASD-S)" userId="d557e456-7f44-473d-a134-65f3bc8ac04e" providerId="ADAL" clId="{095CB8BD-AA6F-4000-A9A2-A25ADCFF13CA}" dt="2023-09-28T13:57:55.122" v="3579" actId="26606"/>
          <ac:spMkLst>
            <pc:docMk/>
            <pc:sldMk cId="2127875601" sldId="280"/>
            <ac:spMk id="4" creationId="{6B136020-9D48-E572-BE21-72163339177C}"/>
          </ac:spMkLst>
        </pc:spChg>
        <pc:spChg chg="add mod">
          <ac:chgData name="Ferguson, Jill (ASD-S)" userId="d557e456-7f44-473d-a134-65f3bc8ac04e" providerId="ADAL" clId="{095CB8BD-AA6F-4000-A9A2-A25ADCFF13CA}" dt="2023-10-13T18:08:53.353" v="6798" actId="14826"/>
          <ac:spMkLst>
            <pc:docMk/>
            <pc:sldMk cId="2127875601" sldId="280"/>
            <ac:spMk id="4" creationId="{BB06F114-E775-1EBD-E771-FBC9FB7D324C}"/>
          </ac:spMkLst>
        </pc:spChg>
        <pc:spChg chg="add del">
          <ac:chgData name="Ferguson, Jill (ASD-S)" userId="d557e456-7f44-473d-a134-65f3bc8ac04e" providerId="ADAL" clId="{095CB8BD-AA6F-4000-A9A2-A25ADCFF13CA}" dt="2023-09-22T15:46:23.115" v="865" actId="26606"/>
          <ac:spMkLst>
            <pc:docMk/>
            <pc:sldMk cId="2127875601" sldId="280"/>
            <ac:spMk id="22" creationId="{59647F54-801D-44AB-8284-EDDFF7763139}"/>
          </ac:spMkLst>
        </pc:spChg>
        <pc:spChg chg="add del">
          <ac:chgData name="Ferguson, Jill (ASD-S)" userId="d557e456-7f44-473d-a134-65f3bc8ac04e" providerId="ADAL" clId="{095CB8BD-AA6F-4000-A9A2-A25ADCFF13CA}" dt="2023-09-22T15:46:23.115" v="865" actId="26606"/>
          <ac:spMkLst>
            <pc:docMk/>
            <pc:sldMk cId="2127875601" sldId="280"/>
            <ac:spMk id="24" creationId="{89EA2611-DCBA-4E97-A2B2-9A466E76BDA4}"/>
          </ac:spMkLst>
        </pc:spChg>
        <pc:spChg chg="add del">
          <ac:chgData name="Ferguson, Jill (ASD-S)" userId="d557e456-7f44-473d-a134-65f3bc8ac04e" providerId="ADAL" clId="{095CB8BD-AA6F-4000-A9A2-A25ADCFF13CA}" dt="2023-09-22T15:46:23.115" v="865" actId="26606"/>
          <ac:spMkLst>
            <pc:docMk/>
            <pc:sldMk cId="2127875601" sldId="280"/>
            <ac:spMk id="26" creationId="{BBC615D1-6E12-40EF-915B-316CFDB550D5}"/>
          </ac:spMkLst>
        </pc:spChg>
        <pc:spChg chg="add del">
          <ac:chgData name="Ferguson, Jill (ASD-S)" userId="d557e456-7f44-473d-a134-65f3bc8ac04e" providerId="ADAL" clId="{095CB8BD-AA6F-4000-A9A2-A25ADCFF13CA}" dt="2023-09-22T15:46:23.115" v="865" actId="26606"/>
          <ac:spMkLst>
            <pc:docMk/>
            <pc:sldMk cId="2127875601" sldId="280"/>
            <ac:spMk id="28" creationId="{B9797D36-DE1E-47CD-881A-6C1F5828261B}"/>
          </ac:spMkLst>
        </pc:spChg>
        <pc:spChg chg="add del">
          <ac:chgData name="Ferguson, Jill (ASD-S)" userId="d557e456-7f44-473d-a134-65f3bc8ac04e" providerId="ADAL" clId="{095CB8BD-AA6F-4000-A9A2-A25ADCFF13CA}" dt="2023-09-22T15:46:23.115" v="865" actId="26606"/>
          <ac:spMkLst>
            <pc:docMk/>
            <pc:sldMk cId="2127875601" sldId="280"/>
            <ac:spMk id="30" creationId="{4A2FAF1F-F462-46AF-A9E6-CC93C4E2C359}"/>
          </ac:spMkLst>
        </pc:spChg>
        <pc:spChg chg="add del">
          <ac:chgData name="Ferguson, Jill (ASD-S)" userId="d557e456-7f44-473d-a134-65f3bc8ac04e" providerId="ADAL" clId="{095CB8BD-AA6F-4000-A9A2-A25ADCFF13CA}" dt="2023-09-22T15:46:23.115" v="865" actId="26606"/>
          <ac:spMkLst>
            <pc:docMk/>
            <pc:sldMk cId="2127875601" sldId="280"/>
            <ac:spMk id="32" creationId="{7146BED8-BAE9-42C5-A3DD-7B946445DB8C}"/>
          </ac:spMkLst>
        </pc:spChg>
        <pc:spChg chg="add del">
          <ac:chgData name="Ferguson, Jill (ASD-S)" userId="d557e456-7f44-473d-a134-65f3bc8ac04e" providerId="ADAL" clId="{095CB8BD-AA6F-4000-A9A2-A25ADCFF13CA}" dt="2023-09-22T15:46:23.115" v="865" actId="26606"/>
          <ac:spMkLst>
            <pc:docMk/>
            <pc:sldMk cId="2127875601" sldId="280"/>
            <ac:spMk id="34" creationId="{15765FE8-B62F-41E4-A73C-74C91A8FD945}"/>
          </ac:spMkLst>
        </pc:spChg>
        <pc:spChg chg="add del">
          <ac:chgData name="Ferguson, Jill (ASD-S)" userId="d557e456-7f44-473d-a134-65f3bc8ac04e" providerId="ADAL" clId="{095CB8BD-AA6F-4000-A9A2-A25ADCFF13CA}" dt="2023-09-28T13:57:55.122" v="3579" actId="26606"/>
          <ac:spMkLst>
            <pc:docMk/>
            <pc:sldMk cId="2127875601" sldId="280"/>
            <ac:spMk id="36" creationId="{ED3A2261-1C75-40FF-8CD6-18C5900C1C8D}"/>
          </ac:spMkLst>
        </pc:spChg>
        <pc:spChg chg="add del">
          <ac:chgData name="Ferguson, Jill (ASD-S)" userId="d557e456-7f44-473d-a134-65f3bc8ac04e" providerId="ADAL" clId="{095CB8BD-AA6F-4000-A9A2-A25ADCFF13CA}" dt="2023-09-28T13:57:55.122" v="3579" actId="26606"/>
          <ac:spMkLst>
            <pc:docMk/>
            <pc:sldMk cId="2127875601" sldId="280"/>
            <ac:spMk id="47" creationId="{59647F54-801D-44AB-8284-EDDFF7763139}"/>
          </ac:spMkLst>
        </pc:spChg>
        <pc:spChg chg="add del">
          <ac:chgData name="Ferguson, Jill (ASD-S)" userId="d557e456-7f44-473d-a134-65f3bc8ac04e" providerId="ADAL" clId="{095CB8BD-AA6F-4000-A9A2-A25ADCFF13CA}" dt="2023-09-28T13:57:55.122" v="3579" actId="26606"/>
          <ac:spMkLst>
            <pc:docMk/>
            <pc:sldMk cId="2127875601" sldId="280"/>
            <ac:spMk id="48" creationId="{510C9632-BB6F-48EE-AB65-501878BA5DB6}"/>
          </ac:spMkLst>
        </pc:spChg>
        <pc:spChg chg="add del">
          <ac:chgData name="Ferguson, Jill (ASD-S)" userId="d557e456-7f44-473d-a134-65f3bc8ac04e" providerId="ADAL" clId="{095CB8BD-AA6F-4000-A9A2-A25ADCFF13CA}" dt="2023-09-28T13:57:55.122" v="3579" actId="26606"/>
          <ac:spMkLst>
            <pc:docMk/>
            <pc:sldMk cId="2127875601" sldId="280"/>
            <ac:spMk id="49" creationId="{4EC8AAB6-953B-4D29-9967-3C44D06BB4E8}"/>
          </ac:spMkLst>
        </pc:spChg>
        <pc:spChg chg="add del">
          <ac:chgData name="Ferguson, Jill (ASD-S)" userId="d557e456-7f44-473d-a134-65f3bc8ac04e" providerId="ADAL" clId="{095CB8BD-AA6F-4000-A9A2-A25ADCFF13CA}" dt="2023-09-28T13:57:55.122" v="3579" actId="26606"/>
          <ac:spMkLst>
            <pc:docMk/>
            <pc:sldMk cId="2127875601" sldId="280"/>
            <ac:spMk id="50" creationId="{C89ED458-2326-40DC-9C7B-1A717B6551AD}"/>
          </ac:spMkLst>
        </pc:spChg>
        <pc:spChg chg="add del">
          <ac:chgData name="Ferguson, Jill (ASD-S)" userId="d557e456-7f44-473d-a134-65f3bc8ac04e" providerId="ADAL" clId="{095CB8BD-AA6F-4000-A9A2-A25ADCFF13CA}" dt="2023-09-28T13:57:55.122" v="3579" actId="26606"/>
          <ac:spMkLst>
            <pc:docMk/>
            <pc:sldMk cId="2127875601" sldId="280"/>
            <ac:spMk id="51" creationId="{6F9D1DE6-E368-4F07-85F9-D5B767477DDF}"/>
          </ac:spMkLst>
        </pc:spChg>
        <pc:spChg chg="add del">
          <ac:chgData name="Ferguson, Jill (ASD-S)" userId="d557e456-7f44-473d-a134-65f3bc8ac04e" providerId="ADAL" clId="{095CB8BD-AA6F-4000-A9A2-A25ADCFF13CA}" dt="2023-09-28T13:57:55.122" v="3579" actId="26606"/>
          <ac:spMkLst>
            <pc:docMk/>
            <pc:sldMk cId="2127875601" sldId="280"/>
            <ac:spMk id="52" creationId="{F63B1F66-4ACE-4A01-8ADF-F175A9C358B2}"/>
          </ac:spMkLst>
        </pc:spChg>
        <pc:spChg chg="add del">
          <ac:chgData name="Ferguson, Jill (ASD-S)" userId="d557e456-7f44-473d-a134-65f3bc8ac04e" providerId="ADAL" clId="{095CB8BD-AA6F-4000-A9A2-A25ADCFF13CA}" dt="2023-09-28T13:57:55.122" v="3579" actId="26606"/>
          <ac:spMkLst>
            <pc:docMk/>
            <pc:sldMk cId="2127875601" sldId="280"/>
            <ac:spMk id="53" creationId="{CF8448ED-9332-4A9B-8CAB-B1985E596E20}"/>
          </ac:spMkLst>
        </pc:spChg>
        <pc:spChg chg="add">
          <ac:chgData name="Ferguson, Jill (ASD-S)" userId="d557e456-7f44-473d-a134-65f3bc8ac04e" providerId="ADAL" clId="{095CB8BD-AA6F-4000-A9A2-A25ADCFF13CA}" dt="2023-09-28T13:57:55.122" v="3579" actId="26606"/>
          <ac:spMkLst>
            <pc:docMk/>
            <pc:sldMk cId="2127875601" sldId="280"/>
            <ac:spMk id="69" creationId="{59647F54-801D-44AB-8284-EDDFF7763139}"/>
          </ac:spMkLst>
        </pc:spChg>
        <pc:spChg chg="add">
          <ac:chgData name="Ferguson, Jill (ASD-S)" userId="d557e456-7f44-473d-a134-65f3bc8ac04e" providerId="ADAL" clId="{095CB8BD-AA6F-4000-A9A2-A25ADCFF13CA}" dt="2023-09-28T13:57:55.122" v="3579" actId="26606"/>
          <ac:spMkLst>
            <pc:docMk/>
            <pc:sldMk cId="2127875601" sldId="280"/>
            <ac:spMk id="71" creationId="{89EA2611-DCBA-4E97-A2B2-9A466E76BDA4}"/>
          </ac:spMkLst>
        </pc:spChg>
        <pc:spChg chg="add">
          <ac:chgData name="Ferguson, Jill (ASD-S)" userId="d557e456-7f44-473d-a134-65f3bc8ac04e" providerId="ADAL" clId="{095CB8BD-AA6F-4000-A9A2-A25ADCFF13CA}" dt="2023-09-28T13:57:55.122" v="3579" actId="26606"/>
          <ac:spMkLst>
            <pc:docMk/>
            <pc:sldMk cId="2127875601" sldId="280"/>
            <ac:spMk id="73" creationId="{BBC615D1-6E12-40EF-915B-316CFDB550D5}"/>
          </ac:spMkLst>
        </pc:spChg>
        <pc:spChg chg="add">
          <ac:chgData name="Ferguson, Jill (ASD-S)" userId="d557e456-7f44-473d-a134-65f3bc8ac04e" providerId="ADAL" clId="{095CB8BD-AA6F-4000-A9A2-A25ADCFF13CA}" dt="2023-09-28T13:57:55.122" v="3579" actId="26606"/>
          <ac:spMkLst>
            <pc:docMk/>
            <pc:sldMk cId="2127875601" sldId="280"/>
            <ac:spMk id="75" creationId="{B9797D36-DE1E-47CD-881A-6C1F5828261B}"/>
          </ac:spMkLst>
        </pc:spChg>
        <pc:spChg chg="add">
          <ac:chgData name="Ferguson, Jill (ASD-S)" userId="d557e456-7f44-473d-a134-65f3bc8ac04e" providerId="ADAL" clId="{095CB8BD-AA6F-4000-A9A2-A25ADCFF13CA}" dt="2023-09-28T13:57:55.122" v="3579" actId="26606"/>
          <ac:spMkLst>
            <pc:docMk/>
            <pc:sldMk cId="2127875601" sldId="280"/>
            <ac:spMk id="77" creationId="{4A2FAF1F-F462-46AF-A9E6-CC93C4E2C359}"/>
          </ac:spMkLst>
        </pc:spChg>
        <pc:spChg chg="add">
          <ac:chgData name="Ferguson, Jill (ASD-S)" userId="d557e456-7f44-473d-a134-65f3bc8ac04e" providerId="ADAL" clId="{095CB8BD-AA6F-4000-A9A2-A25ADCFF13CA}" dt="2023-09-28T13:57:55.122" v="3579" actId="26606"/>
          <ac:spMkLst>
            <pc:docMk/>
            <pc:sldMk cId="2127875601" sldId="280"/>
            <ac:spMk id="79" creationId="{7146BED8-BAE9-42C5-A3DD-7B946445DB8C}"/>
          </ac:spMkLst>
        </pc:spChg>
        <pc:spChg chg="add">
          <ac:chgData name="Ferguson, Jill (ASD-S)" userId="d557e456-7f44-473d-a134-65f3bc8ac04e" providerId="ADAL" clId="{095CB8BD-AA6F-4000-A9A2-A25ADCFF13CA}" dt="2023-09-28T13:57:55.122" v="3579" actId="26606"/>
          <ac:spMkLst>
            <pc:docMk/>
            <pc:sldMk cId="2127875601" sldId="280"/>
            <ac:spMk id="81" creationId="{15765FE8-B62F-41E4-A73C-74C91A8FD945}"/>
          </ac:spMkLst>
        </pc:spChg>
        <pc:grpChg chg="add del">
          <ac:chgData name="Ferguson, Jill (ASD-S)" userId="d557e456-7f44-473d-a134-65f3bc8ac04e" providerId="ADAL" clId="{095CB8BD-AA6F-4000-A9A2-A25ADCFF13CA}" dt="2023-09-22T15:46:23.115" v="865" actId="26606"/>
          <ac:grpSpMkLst>
            <pc:docMk/>
            <pc:sldMk cId="2127875601" sldId="280"/>
            <ac:grpSpMk id="11" creationId="{FAEF28A3-012D-4640-B8B8-1EF6EAF7233B}"/>
          </ac:grpSpMkLst>
        </pc:grpChg>
        <pc:grpChg chg="add del">
          <ac:chgData name="Ferguson, Jill (ASD-S)" userId="d557e456-7f44-473d-a134-65f3bc8ac04e" providerId="ADAL" clId="{095CB8BD-AA6F-4000-A9A2-A25ADCFF13CA}" dt="2023-09-28T13:57:55.122" v="3579" actId="26606"/>
          <ac:grpSpMkLst>
            <pc:docMk/>
            <pc:sldMk cId="2127875601" sldId="280"/>
            <ac:grpSpMk id="37" creationId="{FAEF28A3-012D-4640-B8B8-1EF6EAF7233B}"/>
          </ac:grpSpMkLst>
        </pc:grpChg>
        <pc:grpChg chg="add">
          <ac:chgData name="Ferguson, Jill (ASD-S)" userId="d557e456-7f44-473d-a134-65f3bc8ac04e" providerId="ADAL" clId="{095CB8BD-AA6F-4000-A9A2-A25ADCFF13CA}" dt="2023-09-28T13:57:55.122" v="3579" actId="26606"/>
          <ac:grpSpMkLst>
            <pc:docMk/>
            <pc:sldMk cId="2127875601" sldId="280"/>
            <ac:grpSpMk id="58" creationId="{FAEF28A3-012D-4640-B8B8-1EF6EAF7233B}"/>
          </ac:grpSpMkLst>
        </pc:grpChg>
        <pc:picChg chg="mod">
          <ac:chgData name="Ferguson, Jill (ASD-S)" userId="d557e456-7f44-473d-a134-65f3bc8ac04e" providerId="ADAL" clId="{095CB8BD-AA6F-4000-A9A2-A25ADCFF13CA}" dt="2023-09-28T13:57:55.122" v="3579" actId="26606"/>
          <ac:picMkLst>
            <pc:docMk/>
            <pc:sldMk cId="2127875601" sldId="280"/>
            <ac:picMk id="6" creationId="{8B146C6B-2B31-8632-5D83-8E6936CFCC45}"/>
          </ac:picMkLst>
        </pc:picChg>
        <pc:picChg chg="mod">
          <ac:chgData name="Ferguson, Jill (ASD-S)" userId="d557e456-7f44-473d-a134-65f3bc8ac04e" providerId="ADAL" clId="{095CB8BD-AA6F-4000-A9A2-A25ADCFF13CA}" dt="2023-10-13T18:08:53.353" v="6798" actId="14826"/>
          <ac:picMkLst>
            <pc:docMk/>
            <pc:sldMk cId="2127875601" sldId="280"/>
            <ac:picMk id="9" creationId="{79885A4A-7A80-A1B2-67D8-5B37B256736D}"/>
          </ac:picMkLst>
        </pc:picChg>
      </pc:sldChg>
      <pc:sldChg chg="modSp del mod">
        <pc:chgData name="Ferguson, Jill (ASD-S)" userId="d557e456-7f44-473d-a134-65f3bc8ac04e" providerId="ADAL" clId="{095CB8BD-AA6F-4000-A9A2-A25ADCFF13CA}" dt="2023-09-28T13:38:42.288" v="2796" actId="2696"/>
        <pc:sldMkLst>
          <pc:docMk/>
          <pc:sldMk cId="454901867" sldId="281"/>
        </pc:sldMkLst>
        <pc:spChg chg="mod">
          <ac:chgData name="Ferguson, Jill (ASD-S)" userId="d557e456-7f44-473d-a134-65f3bc8ac04e" providerId="ADAL" clId="{095CB8BD-AA6F-4000-A9A2-A25ADCFF13CA}" dt="2023-09-22T16:49:07.733" v="1671" actId="20577"/>
          <ac:spMkLst>
            <pc:docMk/>
            <pc:sldMk cId="454901867" sldId="281"/>
            <ac:spMk id="3" creationId="{2377D9BD-306F-12BD-8A21-A77DFDB9FF9C}"/>
          </ac:spMkLst>
        </pc:spChg>
      </pc:sldChg>
      <pc:sldChg chg="del">
        <pc:chgData name="Ferguson, Jill (ASD-S)" userId="d557e456-7f44-473d-a134-65f3bc8ac04e" providerId="ADAL" clId="{095CB8BD-AA6F-4000-A9A2-A25ADCFF13CA}" dt="2023-09-28T13:38:34.617" v="2795" actId="2696"/>
        <pc:sldMkLst>
          <pc:docMk/>
          <pc:sldMk cId="9247005" sldId="282"/>
        </pc:sldMkLst>
      </pc:sldChg>
      <pc:sldChg chg="modSp new del mod">
        <pc:chgData name="Ferguson, Jill (ASD-S)" userId="d557e456-7f44-473d-a134-65f3bc8ac04e" providerId="ADAL" clId="{095CB8BD-AA6F-4000-A9A2-A25ADCFF13CA}" dt="2023-09-22T15:49:15.684" v="883" actId="2696"/>
        <pc:sldMkLst>
          <pc:docMk/>
          <pc:sldMk cId="2429905699" sldId="283"/>
        </pc:sldMkLst>
        <pc:spChg chg="mod">
          <ac:chgData name="Ferguson, Jill (ASD-S)" userId="d557e456-7f44-473d-a134-65f3bc8ac04e" providerId="ADAL" clId="{095CB8BD-AA6F-4000-A9A2-A25ADCFF13CA}" dt="2023-09-22T15:48:43.464" v="881" actId="20577"/>
          <ac:spMkLst>
            <pc:docMk/>
            <pc:sldMk cId="2429905699" sldId="283"/>
            <ac:spMk id="2" creationId="{978C715F-2006-D40C-615A-18FD97FC4D73}"/>
          </ac:spMkLst>
        </pc:spChg>
      </pc:sldChg>
      <pc:sldChg chg="addSp delSp modSp new mod ord setBg modAnim setClrOvrMap">
        <pc:chgData name="Ferguson, Jill (ASD-S)" userId="d557e456-7f44-473d-a134-65f3bc8ac04e" providerId="ADAL" clId="{095CB8BD-AA6F-4000-A9A2-A25ADCFF13CA}" dt="2023-10-20T13:55:37.159" v="8536" actId="255"/>
        <pc:sldMkLst>
          <pc:docMk/>
          <pc:sldMk cId="2947390260" sldId="284"/>
        </pc:sldMkLst>
        <pc:spChg chg="del mod">
          <ac:chgData name="Ferguson, Jill (ASD-S)" userId="d557e456-7f44-473d-a134-65f3bc8ac04e" providerId="ADAL" clId="{095CB8BD-AA6F-4000-A9A2-A25ADCFF13CA}" dt="2023-10-19T23:43:50.254" v="7485" actId="478"/>
          <ac:spMkLst>
            <pc:docMk/>
            <pc:sldMk cId="2947390260" sldId="284"/>
            <ac:spMk id="2" creationId="{A1A95CFC-CDD0-526D-FA30-8696AB1005A6}"/>
          </ac:spMkLst>
        </pc:spChg>
        <pc:spChg chg="del">
          <ac:chgData name="Ferguson, Jill (ASD-S)" userId="d557e456-7f44-473d-a134-65f3bc8ac04e" providerId="ADAL" clId="{095CB8BD-AA6F-4000-A9A2-A25ADCFF13CA}" dt="2023-09-22T15:53:09.037" v="1027" actId="931"/>
          <ac:spMkLst>
            <pc:docMk/>
            <pc:sldMk cId="2947390260" sldId="284"/>
            <ac:spMk id="3" creationId="{2A14279B-FEEB-D09A-9EF3-087D3CC33961}"/>
          </ac:spMkLst>
        </pc:spChg>
        <pc:spChg chg="add mod">
          <ac:chgData name="Ferguson, Jill (ASD-S)" userId="d557e456-7f44-473d-a134-65f3bc8ac04e" providerId="ADAL" clId="{095CB8BD-AA6F-4000-A9A2-A25ADCFF13CA}" dt="2023-09-28T13:46:46.619" v="3220" actId="26606"/>
          <ac:spMkLst>
            <pc:docMk/>
            <pc:sldMk cId="2947390260" sldId="284"/>
            <ac:spMk id="3" creationId="{5B8A497B-1C6A-A83A-95C9-9AF3B20A8868}"/>
          </ac:spMkLst>
        </pc:spChg>
        <pc:spChg chg="add del mod">
          <ac:chgData name="Ferguson, Jill (ASD-S)" userId="d557e456-7f44-473d-a134-65f3bc8ac04e" providerId="ADAL" clId="{095CB8BD-AA6F-4000-A9A2-A25ADCFF13CA}" dt="2023-10-19T23:46:26.957" v="7735" actId="14826"/>
          <ac:spMkLst>
            <pc:docMk/>
            <pc:sldMk cId="2947390260" sldId="284"/>
            <ac:spMk id="3" creationId="{A3A36D6A-4D1B-CD97-146E-7723102DC9F4}"/>
          </ac:spMkLst>
        </pc:spChg>
        <pc:spChg chg="mod ord">
          <ac:chgData name="Ferguson, Jill (ASD-S)" userId="d557e456-7f44-473d-a134-65f3bc8ac04e" providerId="ADAL" clId="{095CB8BD-AA6F-4000-A9A2-A25ADCFF13CA}" dt="2023-10-20T13:55:37.159" v="8536" actId="255"/>
          <ac:spMkLst>
            <pc:docMk/>
            <pc:sldMk cId="2947390260" sldId="284"/>
            <ac:spMk id="4" creationId="{336F5C28-8A18-F056-6AC1-F01683ED3667}"/>
          </ac:spMkLst>
        </pc:spChg>
        <pc:spChg chg="add mod">
          <ac:chgData name="Ferguson, Jill (ASD-S)" userId="d557e456-7f44-473d-a134-65f3bc8ac04e" providerId="ADAL" clId="{095CB8BD-AA6F-4000-A9A2-A25ADCFF13CA}" dt="2023-10-20T13:55:21.233" v="8535" actId="20577"/>
          <ac:spMkLst>
            <pc:docMk/>
            <pc:sldMk cId="2947390260" sldId="284"/>
            <ac:spMk id="6" creationId="{61C89BD6-86A2-3F9C-A247-EE6C5E27B004}"/>
          </ac:spMkLst>
        </pc:spChg>
        <pc:spChg chg="add del">
          <ac:chgData name="Ferguson, Jill (ASD-S)" userId="d557e456-7f44-473d-a134-65f3bc8ac04e" providerId="ADAL" clId="{095CB8BD-AA6F-4000-A9A2-A25ADCFF13CA}" dt="2023-09-28T13:46:46.619" v="3220" actId="26606"/>
          <ac:spMkLst>
            <pc:docMk/>
            <pc:sldMk cId="2947390260" sldId="284"/>
            <ac:spMk id="22" creationId="{59647F54-801D-44AB-8284-EDDFF7763139}"/>
          </ac:spMkLst>
        </pc:spChg>
        <pc:spChg chg="add del">
          <ac:chgData name="Ferguson, Jill (ASD-S)" userId="d557e456-7f44-473d-a134-65f3bc8ac04e" providerId="ADAL" clId="{095CB8BD-AA6F-4000-A9A2-A25ADCFF13CA}" dt="2023-09-28T13:46:46.619" v="3220" actId="26606"/>
          <ac:spMkLst>
            <pc:docMk/>
            <pc:sldMk cId="2947390260" sldId="284"/>
            <ac:spMk id="24" creationId="{56981798-4550-46DA-9172-4846E2FB66EC}"/>
          </ac:spMkLst>
        </pc:spChg>
        <pc:spChg chg="add del">
          <ac:chgData name="Ferguson, Jill (ASD-S)" userId="d557e456-7f44-473d-a134-65f3bc8ac04e" providerId="ADAL" clId="{095CB8BD-AA6F-4000-A9A2-A25ADCFF13CA}" dt="2023-09-28T13:46:46.619" v="3220" actId="26606"/>
          <ac:spMkLst>
            <pc:docMk/>
            <pc:sldMk cId="2947390260" sldId="284"/>
            <ac:spMk id="26" creationId="{D82EB7D3-3AD8-4ED1-9E1A-2906E14635E3}"/>
          </ac:spMkLst>
        </pc:spChg>
        <pc:spChg chg="add del">
          <ac:chgData name="Ferguson, Jill (ASD-S)" userId="d557e456-7f44-473d-a134-65f3bc8ac04e" providerId="ADAL" clId="{095CB8BD-AA6F-4000-A9A2-A25ADCFF13CA}" dt="2023-09-28T13:46:46.619" v="3220" actId="26606"/>
          <ac:spMkLst>
            <pc:docMk/>
            <pc:sldMk cId="2947390260" sldId="284"/>
            <ac:spMk id="28" creationId="{2D529E20-662F-4915-ACD7-970C026FDB7F}"/>
          </ac:spMkLst>
        </pc:spChg>
        <pc:spChg chg="add">
          <ac:chgData name="Ferguson, Jill (ASD-S)" userId="d557e456-7f44-473d-a134-65f3bc8ac04e" providerId="ADAL" clId="{095CB8BD-AA6F-4000-A9A2-A25ADCFF13CA}" dt="2023-09-28T13:46:46.619" v="3220" actId="26606"/>
          <ac:spMkLst>
            <pc:docMk/>
            <pc:sldMk cId="2947390260" sldId="284"/>
            <ac:spMk id="44" creationId="{59647F54-801D-44AB-8284-EDDFF7763139}"/>
          </ac:spMkLst>
        </pc:spChg>
        <pc:spChg chg="add">
          <ac:chgData name="Ferguson, Jill (ASD-S)" userId="d557e456-7f44-473d-a134-65f3bc8ac04e" providerId="ADAL" clId="{095CB8BD-AA6F-4000-A9A2-A25ADCFF13CA}" dt="2023-09-28T13:46:46.619" v="3220" actId="26606"/>
          <ac:spMkLst>
            <pc:docMk/>
            <pc:sldMk cId="2947390260" sldId="284"/>
            <ac:spMk id="46" creationId="{89EA2611-DCBA-4E97-A2B2-9A466E76BDA4}"/>
          </ac:spMkLst>
        </pc:spChg>
        <pc:spChg chg="add">
          <ac:chgData name="Ferguson, Jill (ASD-S)" userId="d557e456-7f44-473d-a134-65f3bc8ac04e" providerId="ADAL" clId="{095CB8BD-AA6F-4000-A9A2-A25ADCFF13CA}" dt="2023-09-28T13:46:46.619" v="3220" actId="26606"/>
          <ac:spMkLst>
            <pc:docMk/>
            <pc:sldMk cId="2947390260" sldId="284"/>
            <ac:spMk id="48" creationId="{BBC615D1-6E12-40EF-915B-316CFDB550D5}"/>
          </ac:spMkLst>
        </pc:spChg>
        <pc:spChg chg="add">
          <ac:chgData name="Ferguson, Jill (ASD-S)" userId="d557e456-7f44-473d-a134-65f3bc8ac04e" providerId="ADAL" clId="{095CB8BD-AA6F-4000-A9A2-A25ADCFF13CA}" dt="2023-09-28T13:46:46.619" v="3220" actId="26606"/>
          <ac:spMkLst>
            <pc:docMk/>
            <pc:sldMk cId="2947390260" sldId="284"/>
            <ac:spMk id="50" creationId="{B9797D36-DE1E-47CD-881A-6C1F5828261B}"/>
          </ac:spMkLst>
        </pc:spChg>
        <pc:spChg chg="add">
          <ac:chgData name="Ferguson, Jill (ASD-S)" userId="d557e456-7f44-473d-a134-65f3bc8ac04e" providerId="ADAL" clId="{095CB8BD-AA6F-4000-A9A2-A25ADCFF13CA}" dt="2023-09-28T13:46:46.619" v="3220" actId="26606"/>
          <ac:spMkLst>
            <pc:docMk/>
            <pc:sldMk cId="2947390260" sldId="284"/>
            <ac:spMk id="52" creationId="{4A2FAF1F-F462-46AF-A9E6-CC93C4E2C359}"/>
          </ac:spMkLst>
        </pc:spChg>
        <pc:spChg chg="add">
          <ac:chgData name="Ferguson, Jill (ASD-S)" userId="d557e456-7f44-473d-a134-65f3bc8ac04e" providerId="ADAL" clId="{095CB8BD-AA6F-4000-A9A2-A25ADCFF13CA}" dt="2023-09-28T13:46:46.619" v="3220" actId="26606"/>
          <ac:spMkLst>
            <pc:docMk/>
            <pc:sldMk cId="2947390260" sldId="284"/>
            <ac:spMk id="54" creationId="{7146BED8-BAE9-42C5-A3DD-7B946445DB8C}"/>
          </ac:spMkLst>
        </pc:spChg>
        <pc:spChg chg="add">
          <ac:chgData name="Ferguson, Jill (ASD-S)" userId="d557e456-7f44-473d-a134-65f3bc8ac04e" providerId="ADAL" clId="{095CB8BD-AA6F-4000-A9A2-A25ADCFF13CA}" dt="2023-09-28T13:46:46.619" v="3220" actId="26606"/>
          <ac:spMkLst>
            <pc:docMk/>
            <pc:sldMk cId="2947390260" sldId="284"/>
            <ac:spMk id="56" creationId="{15765FE8-B62F-41E4-A73C-74C91A8FD945}"/>
          </ac:spMkLst>
        </pc:spChg>
        <pc:spChg chg="del">
          <ac:chgData name="Ferguson, Jill (ASD-S)" userId="d557e456-7f44-473d-a134-65f3bc8ac04e" providerId="ADAL" clId="{095CB8BD-AA6F-4000-A9A2-A25ADCFF13CA}" dt="2023-10-19T23:47:58.946" v="7736" actId="26606"/>
          <ac:spMkLst>
            <pc:docMk/>
            <pc:sldMk cId="2947390260" sldId="284"/>
            <ac:spMk id="72" creationId="{59647F54-801D-44AB-8284-EDDFF7763139}"/>
          </ac:spMkLst>
        </pc:spChg>
        <pc:spChg chg="del">
          <ac:chgData name="Ferguson, Jill (ASD-S)" userId="d557e456-7f44-473d-a134-65f3bc8ac04e" providerId="ADAL" clId="{095CB8BD-AA6F-4000-A9A2-A25ADCFF13CA}" dt="2023-10-19T23:47:58.946" v="7736" actId="26606"/>
          <ac:spMkLst>
            <pc:docMk/>
            <pc:sldMk cId="2947390260" sldId="284"/>
            <ac:spMk id="74" creationId="{510C9632-BB6F-48EE-AB65-501878BA5DB6}"/>
          </ac:spMkLst>
        </pc:spChg>
        <pc:spChg chg="del">
          <ac:chgData name="Ferguson, Jill (ASD-S)" userId="d557e456-7f44-473d-a134-65f3bc8ac04e" providerId="ADAL" clId="{095CB8BD-AA6F-4000-A9A2-A25ADCFF13CA}" dt="2023-10-19T23:47:58.946" v="7736" actId="26606"/>
          <ac:spMkLst>
            <pc:docMk/>
            <pc:sldMk cId="2947390260" sldId="284"/>
            <ac:spMk id="76" creationId="{4EC8AAB6-953B-4D29-9967-3C44D06BB4E8}"/>
          </ac:spMkLst>
        </pc:spChg>
        <pc:spChg chg="del">
          <ac:chgData name="Ferguson, Jill (ASD-S)" userId="d557e456-7f44-473d-a134-65f3bc8ac04e" providerId="ADAL" clId="{095CB8BD-AA6F-4000-A9A2-A25ADCFF13CA}" dt="2023-10-19T23:47:58.946" v="7736" actId="26606"/>
          <ac:spMkLst>
            <pc:docMk/>
            <pc:sldMk cId="2947390260" sldId="284"/>
            <ac:spMk id="78" creationId="{C89ED458-2326-40DC-9C7B-1A717B6551AD}"/>
          </ac:spMkLst>
        </pc:spChg>
        <pc:spChg chg="del">
          <ac:chgData name="Ferguson, Jill (ASD-S)" userId="d557e456-7f44-473d-a134-65f3bc8ac04e" providerId="ADAL" clId="{095CB8BD-AA6F-4000-A9A2-A25ADCFF13CA}" dt="2023-10-19T23:47:58.946" v="7736" actId="26606"/>
          <ac:spMkLst>
            <pc:docMk/>
            <pc:sldMk cId="2947390260" sldId="284"/>
            <ac:spMk id="80" creationId="{6F9D1DE6-E368-4F07-85F9-D5B767477DDF}"/>
          </ac:spMkLst>
        </pc:spChg>
        <pc:spChg chg="del">
          <ac:chgData name="Ferguson, Jill (ASD-S)" userId="d557e456-7f44-473d-a134-65f3bc8ac04e" providerId="ADAL" clId="{095CB8BD-AA6F-4000-A9A2-A25ADCFF13CA}" dt="2023-10-19T23:47:58.946" v="7736" actId="26606"/>
          <ac:spMkLst>
            <pc:docMk/>
            <pc:sldMk cId="2947390260" sldId="284"/>
            <ac:spMk id="82" creationId="{F63B1F66-4ACE-4A01-8ADF-F175A9C358B2}"/>
          </ac:spMkLst>
        </pc:spChg>
        <pc:spChg chg="del">
          <ac:chgData name="Ferguson, Jill (ASD-S)" userId="d557e456-7f44-473d-a134-65f3bc8ac04e" providerId="ADAL" clId="{095CB8BD-AA6F-4000-A9A2-A25ADCFF13CA}" dt="2023-10-19T23:47:58.946" v="7736" actId="26606"/>
          <ac:spMkLst>
            <pc:docMk/>
            <pc:sldMk cId="2947390260" sldId="284"/>
            <ac:spMk id="84" creationId="{CF8448ED-9332-4A9B-8CAB-B1985E596E20}"/>
          </ac:spMkLst>
        </pc:spChg>
        <pc:spChg chg="del">
          <ac:chgData name="Ferguson, Jill (ASD-S)" userId="d557e456-7f44-473d-a134-65f3bc8ac04e" providerId="ADAL" clId="{095CB8BD-AA6F-4000-A9A2-A25ADCFF13CA}" dt="2023-10-19T23:47:58.946" v="7736" actId="26606"/>
          <ac:spMkLst>
            <pc:docMk/>
            <pc:sldMk cId="2947390260" sldId="284"/>
            <ac:spMk id="86" creationId="{ED3A2261-1C75-40FF-8CD6-18C5900C1C8D}"/>
          </ac:spMkLst>
        </pc:spChg>
        <pc:spChg chg="add del">
          <ac:chgData name="Ferguson, Jill (ASD-S)" userId="d557e456-7f44-473d-a134-65f3bc8ac04e" providerId="ADAL" clId="{095CB8BD-AA6F-4000-A9A2-A25ADCFF13CA}" dt="2023-10-19T23:51:00.502" v="7938" actId="26606"/>
          <ac:spMkLst>
            <pc:docMk/>
            <pc:sldMk cId="2947390260" sldId="284"/>
            <ac:spMk id="102" creationId="{59647F54-801D-44AB-8284-EDDFF7763139}"/>
          </ac:spMkLst>
        </pc:spChg>
        <pc:spChg chg="add del">
          <ac:chgData name="Ferguson, Jill (ASD-S)" userId="d557e456-7f44-473d-a134-65f3bc8ac04e" providerId="ADAL" clId="{095CB8BD-AA6F-4000-A9A2-A25ADCFF13CA}" dt="2023-10-19T23:51:00.502" v="7938" actId="26606"/>
          <ac:spMkLst>
            <pc:docMk/>
            <pc:sldMk cId="2947390260" sldId="284"/>
            <ac:spMk id="104" creationId="{8D489E29-742E-4D34-AB08-CE3217805B81}"/>
          </ac:spMkLst>
        </pc:spChg>
        <pc:spChg chg="add del">
          <ac:chgData name="Ferguson, Jill (ASD-S)" userId="d557e456-7f44-473d-a134-65f3bc8ac04e" providerId="ADAL" clId="{095CB8BD-AA6F-4000-A9A2-A25ADCFF13CA}" dt="2023-10-19T23:50:32.781" v="7933" actId="26606"/>
          <ac:spMkLst>
            <pc:docMk/>
            <pc:sldMk cId="2947390260" sldId="284"/>
            <ac:spMk id="113" creationId="{670D6F2B-93AF-47D6-9378-5E54BE0AC69F}"/>
          </ac:spMkLst>
        </pc:spChg>
        <pc:spChg chg="add del">
          <ac:chgData name="Ferguson, Jill (ASD-S)" userId="d557e456-7f44-473d-a134-65f3bc8ac04e" providerId="ADAL" clId="{095CB8BD-AA6F-4000-A9A2-A25ADCFF13CA}" dt="2023-10-19T23:50:32.781" v="7933" actId="26606"/>
          <ac:spMkLst>
            <pc:docMk/>
            <pc:sldMk cId="2947390260" sldId="284"/>
            <ac:spMk id="115" creationId="{56981798-4550-46DA-9172-4846E2FB66EC}"/>
          </ac:spMkLst>
        </pc:spChg>
        <pc:spChg chg="add del">
          <ac:chgData name="Ferguson, Jill (ASD-S)" userId="d557e456-7f44-473d-a134-65f3bc8ac04e" providerId="ADAL" clId="{095CB8BD-AA6F-4000-A9A2-A25ADCFF13CA}" dt="2023-10-19T23:50:32.781" v="7933" actId="26606"/>
          <ac:spMkLst>
            <pc:docMk/>
            <pc:sldMk cId="2947390260" sldId="284"/>
            <ac:spMk id="117" creationId="{D82EB7D3-3AD8-4ED1-9E1A-2906E14635E3}"/>
          </ac:spMkLst>
        </pc:spChg>
        <pc:spChg chg="add del">
          <ac:chgData name="Ferguson, Jill (ASD-S)" userId="d557e456-7f44-473d-a134-65f3bc8ac04e" providerId="ADAL" clId="{095CB8BD-AA6F-4000-A9A2-A25ADCFF13CA}" dt="2023-10-19T23:50:32.781" v="7933" actId="26606"/>
          <ac:spMkLst>
            <pc:docMk/>
            <pc:sldMk cId="2947390260" sldId="284"/>
            <ac:spMk id="119" creationId="{2D529E20-662F-4915-ACD7-970C026FDB7F}"/>
          </ac:spMkLst>
        </pc:spChg>
        <pc:spChg chg="add del">
          <ac:chgData name="Ferguson, Jill (ASD-S)" userId="d557e456-7f44-473d-a134-65f3bc8ac04e" providerId="ADAL" clId="{095CB8BD-AA6F-4000-A9A2-A25ADCFF13CA}" dt="2023-10-19T23:50:45.642" v="7935" actId="26606"/>
          <ac:spMkLst>
            <pc:docMk/>
            <pc:sldMk cId="2947390260" sldId="284"/>
            <ac:spMk id="122" creationId="{670D6F2B-93AF-47D6-9378-5E54BE0AC69F}"/>
          </ac:spMkLst>
        </pc:spChg>
        <pc:spChg chg="add del">
          <ac:chgData name="Ferguson, Jill (ASD-S)" userId="d557e456-7f44-473d-a134-65f3bc8ac04e" providerId="ADAL" clId="{095CB8BD-AA6F-4000-A9A2-A25ADCFF13CA}" dt="2023-10-19T23:50:45.642" v="7935" actId="26606"/>
          <ac:spMkLst>
            <pc:docMk/>
            <pc:sldMk cId="2947390260" sldId="284"/>
            <ac:spMk id="123" creationId="{2668F1A4-6DBB-4F0B-A679-6EE5483638F8}"/>
          </ac:spMkLst>
        </pc:spChg>
        <pc:spChg chg="add del">
          <ac:chgData name="Ferguson, Jill (ASD-S)" userId="d557e456-7f44-473d-a134-65f3bc8ac04e" providerId="ADAL" clId="{095CB8BD-AA6F-4000-A9A2-A25ADCFF13CA}" dt="2023-10-19T23:50:45.642" v="7935" actId="26606"/>
          <ac:spMkLst>
            <pc:docMk/>
            <pc:sldMk cId="2947390260" sldId="284"/>
            <ac:spMk id="124" creationId="{B8DBF1C0-B8F1-4AAC-8704-256BA0E9D63B}"/>
          </ac:spMkLst>
        </pc:spChg>
        <pc:spChg chg="add del">
          <ac:chgData name="Ferguson, Jill (ASD-S)" userId="d557e456-7f44-473d-a134-65f3bc8ac04e" providerId="ADAL" clId="{095CB8BD-AA6F-4000-A9A2-A25ADCFF13CA}" dt="2023-10-19T23:50:45.642" v="7935" actId="26606"/>
          <ac:spMkLst>
            <pc:docMk/>
            <pc:sldMk cId="2947390260" sldId="284"/>
            <ac:spMk id="125" creationId="{B70F7E59-C971-4F55-8E3A-1E583B65FCB9}"/>
          </ac:spMkLst>
        </pc:spChg>
        <pc:spChg chg="add del">
          <ac:chgData name="Ferguson, Jill (ASD-S)" userId="d557e456-7f44-473d-a134-65f3bc8ac04e" providerId="ADAL" clId="{095CB8BD-AA6F-4000-A9A2-A25ADCFF13CA}" dt="2023-10-19T23:51:00.449" v="7937" actId="26606"/>
          <ac:spMkLst>
            <pc:docMk/>
            <pc:sldMk cId="2947390260" sldId="284"/>
            <ac:spMk id="128" creationId="{B8144315-1C5A-4185-A952-25D98D303D46}"/>
          </ac:spMkLst>
        </pc:spChg>
        <pc:spChg chg="add del">
          <ac:chgData name="Ferguson, Jill (ASD-S)" userId="d557e456-7f44-473d-a134-65f3bc8ac04e" providerId="ADAL" clId="{095CB8BD-AA6F-4000-A9A2-A25ADCFF13CA}" dt="2023-10-19T23:51:00.449" v="7937" actId="26606"/>
          <ac:spMkLst>
            <pc:docMk/>
            <pc:sldMk cId="2947390260" sldId="284"/>
            <ac:spMk id="129" creationId="{4E212B76-74CB-461F-90A3-EF4F2397A883}"/>
          </ac:spMkLst>
        </pc:spChg>
        <pc:spChg chg="add del">
          <ac:chgData name="Ferguson, Jill (ASD-S)" userId="d557e456-7f44-473d-a134-65f3bc8ac04e" providerId="ADAL" clId="{095CB8BD-AA6F-4000-A9A2-A25ADCFF13CA}" dt="2023-10-19T23:51:00.449" v="7937" actId="26606"/>
          <ac:spMkLst>
            <pc:docMk/>
            <pc:sldMk cId="2947390260" sldId="284"/>
            <ac:spMk id="130" creationId="{81E746D0-4B37-4869-B2EF-79D5F0FFFBC9}"/>
          </ac:spMkLst>
        </pc:spChg>
        <pc:spChg chg="add">
          <ac:chgData name="Ferguson, Jill (ASD-S)" userId="d557e456-7f44-473d-a134-65f3bc8ac04e" providerId="ADAL" clId="{095CB8BD-AA6F-4000-A9A2-A25ADCFF13CA}" dt="2023-10-19T23:51:00.502" v="7938" actId="26606"/>
          <ac:spMkLst>
            <pc:docMk/>
            <pc:sldMk cId="2947390260" sldId="284"/>
            <ac:spMk id="133" creationId="{670D6F2B-93AF-47D6-9378-5E54BE0AC69F}"/>
          </ac:spMkLst>
        </pc:spChg>
        <pc:spChg chg="add">
          <ac:chgData name="Ferguson, Jill (ASD-S)" userId="d557e456-7f44-473d-a134-65f3bc8ac04e" providerId="ADAL" clId="{095CB8BD-AA6F-4000-A9A2-A25ADCFF13CA}" dt="2023-10-19T23:51:00.502" v="7938" actId="26606"/>
          <ac:spMkLst>
            <pc:docMk/>
            <pc:sldMk cId="2947390260" sldId="284"/>
            <ac:spMk id="134" creationId="{D36F3EEA-55D4-4677-80E7-92D00B8F343B}"/>
          </ac:spMkLst>
        </pc:spChg>
        <pc:spChg chg="add">
          <ac:chgData name="Ferguson, Jill (ASD-S)" userId="d557e456-7f44-473d-a134-65f3bc8ac04e" providerId="ADAL" clId="{095CB8BD-AA6F-4000-A9A2-A25ADCFF13CA}" dt="2023-10-19T23:51:00.502" v="7938" actId="26606"/>
          <ac:spMkLst>
            <pc:docMk/>
            <pc:sldMk cId="2947390260" sldId="284"/>
            <ac:spMk id="135" creationId="{C91E93A7-6C7F-4F77-9CB0-280D958EF4D2}"/>
          </ac:spMkLst>
        </pc:spChg>
        <pc:spChg chg="add">
          <ac:chgData name="Ferguson, Jill (ASD-S)" userId="d557e456-7f44-473d-a134-65f3bc8ac04e" providerId="ADAL" clId="{095CB8BD-AA6F-4000-A9A2-A25ADCFF13CA}" dt="2023-10-19T23:51:00.502" v="7938" actId="26606"/>
          <ac:spMkLst>
            <pc:docMk/>
            <pc:sldMk cId="2947390260" sldId="284"/>
            <ac:spMk id="136" creationId="{E4F17063-EDA4-417B-946F-BA357F3B390D}"/>
          </ac:spMkLst>
        </pc:spChg>
        <pc:grpChg chg="add del">
          <ac:chgData name="Ferguson, Jill (ASD-S)" userId="d557e456-7f44-473d-a134-65f3bc8ac04e" providerId="ADAL" clId="{095CB8BD-AA6F-4000-A9A2-A25ADCFF13CA}" dt="2023-09-28T13:46:46.619" v="3220" actId="26606"/>
          <ac:grpSpMkLst>
            <pc:docMk/>
            <pc:sldMk cId="2947390260" sldId="284"/>
            <ac:grpSpMk id="11" creationId="{FAEF28A3-012D-4640-B8B8-1EF6EAF7233B}"/>
          </ac:grpSpMkLst>
        </pc:grpChg>
        <pc:grpChg chg="add">
          <ac:chgData name="Ferguson, Jill (ASD-S)" userId="d557e456-7f44-473d-a134-65f3bc8ac04e" providerId="ADAL" clId="{095CB8BD-AA6F-4000-A9A2-A25ADCFF13CA}" dt="2023-09-28T13:46:46.619" v="3220" actId="26606"/>
          <ac:grpSpMkLst>
            <pc:docMk/>
            <pc:sldMk cId="2947390260" sldId="284"/>
            <ac:grpSpMk id="33" creationId="{FAEF28A3-012D-4640-B8B8-1EF6EAF7233B}"/>
          </ac:grpSpMkLst>
        </pc:grpChg>
        <pc:grpChg chg="del">
          <ac:chgData name="Ferguson, Jill (ASD-S)" userId="d557e456-7f44-473d-a134-65f3bc8ac04e" providerId="ADAL" clId="{095CB8BD-AA6F-4000-A9A2-A25ADCFF13CA}" dt="2023-10-19T23:47:58.946" v="7736" actId="26606"/>
          <ac:grpSpMkLst>
            <pc:docMk/>
            <pc:sldMk cId="2947390260" sldId="284"/>
            <ac:grpSpMk id="61" creationId="{FAEF28A3-012D-4640-B8B8-1EF6EAF7233B}"/>
          </ac:grpSpMkLst>
        </pc:grpChg>
        <pc:grpChg chg="add del">
          <ac:chgData name="Ferguson, Jill (ASD-S)" userId="d557e456-7f44-473d-a134-65f3bc8ac04e" providerId="ADAL" clId="{095CB8BD-AA6F-4000-A9A2-A25ADCFF13CA}" dt="2023-10-19T23:51:00.502" v="7938" actId="26606"/>
          <ac:grpSpMkLst>
            <pc:docMk/>
            <pc:sldMk cId="2947390260" sldId="284"/>
            <ac:grpSpMk id="91" creationId="{FAEF28A3-012D-4640-B8B8-1EF6EAF7233B}"/>
          </ac:grpSpMkLst>
        </pc:grpChg>
        <pc:grpChg chg="add del">
          <ac:chgData name="Ferguson, Jill (ASD-S)" userId="d557e456-7f44-473d-a134-65f3bc8ac04e" providerId="ADAL" clId="{095CB8BD-AA6F-4000-A9A2-A25ADCFF13CA}" dt="2023-10-19T23:50:32.781" v="7933" actId="26606"/>
          <ac:grpSpMkLst>
            <pc:docMk/>
            <pc:sldMk cId="2947390260" sldId="284"/>
            <ac:grpSpMk id="109" creationId="{6503EB0F-2257-4A3E-A73B-E1DE769B459F}"/>
          </ac:grpSpMkLst>
        </pc:grpChg>
        <pc:grpChg chg="add del">
          <ac:chgData name="Ferguson, Jill (ASD-S)" userId="d557e456-7f44-473d-a134-65f3bc8ac04e" providerId="ADAL" clId="{095CB8BD-AA6F-4000-A9A2-A25ADCFF13CA}" dt="2023-10-19T23:50:45.642" v="7935" actId="26606"/>
          <ac:grpSpMkLst>
            <pc:docMk/>
            <pc:sldMk cId="2947390260" sldId="284"/>
            <ac:grpSpMk id="121" creationId="{6503EB0F-2257-4A3E-A73B-E1DE769B459F}"/>
          </ac:grpSpMkLst>
        </pc:grpChg>
        <pc:grpChg chg="add del">
          <ac:chgData name="Ferguson, Jill (ASD-S)" userId="d557e456-7f44-473d-a134-65f3bc8ac04e" providerId="ADAL" clId="{095CB8BD-AA6F-4000-A9A2-A25ADCFF13CA}" dt="2023-10-19T23:51:00.449" v="7937" actId="26606"/>
          <ac:grpSpMkLst>
            <pc:docMk/>
            <pc:sldMk cId="2947390260" sldId="284"/>
            <ac:grpSpMk id="127" creationId="{4091D54B-59AB-4A5E-8E9E-0421BD66D4FB}"/>
          </ac:grpSpMkLst>
        </pc:grpChg>
        <pc:grpChg chg="add">
          <ac:chgData name="Ferguson, Jill (ASD-S)" userId="d557e456-7f44-473d-a134-65f3bc8ac04e" providerId="ADAL" clId="{095CB8BD-AA6F-4000-A9A2-A25ADCFF13CA}" dt="2023-10-19T23:51:00.502" v="7938" actId="26606"/>
          <ac:grpSpMkLst>
            <pc:docMk/>
            <pc:sldMk cId="2947390260" sldId="284"/>
            <ac:grpSpMk id="132" creationId="{6503EB0F-2257-4A3E-A73B-E1DE769B459F}"/>
          </ac:grpSpMkLst>
        </pc:grpChg>
        <pc:picChg chg="add mod ord">
          <ac:chgData name="Ferguson, Jill (ASD-S)" userId="d557e456-7f44-473d-a134-65f3bc8ac04e" providerId="ADAL" clId="{095CB8BD-AA6F-4000-A9A2-A25ADCFF13CA}" dt="2023-09-28T13:46:46.619" v="3220" actId="26606"/>
          <ac:picMkLst>
            <pc:docMk/>
            <pc:sldMk cId="2947390260" sldId="284"/>
            <ac:picMk id="6" creationId="{9BF3CE2A-672D-DC19-2D1C-C1696F8625FF}"/>
          </ac:picMkLst>
        </pc:picChg>
        <pc:picChg chg="mod ord">
          <ac:chgData name="Ferguson, Jill (ASD-S)" userId="d557e456-7f44-473d-a134-65f3bc8ac04e" providerId="ADAL" clId="{095CB8BD-AA6F-4000-A9A2-A25ADCFF13CA}" dt="2023-10-19T23:51:00.502" v="7938" actId="26606"/>
          <ac:picMkLst>
            <pc:docMk/>
            <pc:sldMk cId="2947390260" sldId="284"/>
            <ac:picMk id="9" creationId="{0398B255-9DA4-BB99-EF32-39332EEF6559}"/>
          </ac:picMkLst>
        </pc:picChg>
      </pc:sldChg>
      <pc:sldChg chg="del">
        <pc:chgData name="Ferguson, Jill (ASD-S)" userId="d557e456-7f44-473d-a134-65f3bc8ac04e" providerId="ADAL" clId="{095CB8BD-AA6F-4000-A9A2-A25ADCFF13CA}" dt="2023-09-28T13:41:47.550" v="2866" actId="2696"/>
        <pc:sldMkLst>
          <pc:docMk/>
          <pc:sldMk cId="837345350" sldId="285"/>
        </pc:sldMkLst>
      </pc:sldChg>
      <pc:sldChg chg="addSp delSp modSp new mod setBg setClrOvrMap">
        <pc:chgData name="Ferguson, Jill (ASD-S)" userId="d557e456-7f44-473d-a134-65f3bc8ac04e" providerId="ADAL" clId="{095CB8BD-AA6F-4000-A9A2-A25ADCFF13CA}" dt="2023-09-28T14:10:58.998" v="3789" actId="33524"/>
        <pc:sldMkLst>
          <pc:docMk/>
          <pc:sldMk cId="3495077007" sldId="286"/>
        </pc:sldMkLst>
        <pc:spChg chg="mod ord">
          <ac:chgData name="Ferguson, Jill (ASD-S)" userId="d557e456-7f44-473d-a134-65f3bc8ac04e" providerId="ADAL" clId="{095CB8BD-AA6F-4000-A9A2-A25ADCFF13CA}" dt="2023-09-22T16:32:55.523" v="1385" actId="26606"/>
          <ac:spMkLst>
            <pc:docMk/>
            <pc:sldMk cId="3495077007" sldId="286"/>
            <ac:spMk id="2" creationId="{6B846DD9-2BFC-BA71-F55C-AB00F9354DF8}"/>
          </ac:spMkLst>
        </pc:spChg>
        <pc:spChg chg="add mod">
          <ac:chgData name="Ferguson, Jill (ASD-S)" userId="d557e456-7f44-473d-a134-65f3bc8ac04e" providerId="ADAL" clId="{095CB8BD-AA6F-4000-A9A2-A25ADCFF13CA}" dt="2023-09-28T13:38:08.885" v="2794" actId="14826"/>
          <ac:spMkLst>
            <pc:docMk/>
            <pc:sldMk cId="3495077007" sldId="286"/>
            <ac:spMk id="3" creationId="{D284BCDA-4F9A-AF15-517E-8C3666D920BC}"/>
          </ac:spMkLst>
        </pc:spChg>
        <pc:spChg chg="del">
          <ac:chgData name="Ferguson, Jill (ASD-S)" userId="d557e456-7f44-473d-a134-65f3bc8ac04e" providerId="ADAL" clId="{095CB8BD-AA6F-4000-A9A2-A25ADCFF13CA}" dt="2023-09-22T16:30:39.114" v="1379" actId="931"/>
          <ac:spMkLst>
            <pc:docMk/>
            <pc:sldMk cId="3495077007" sldId="286"/>
            <ac:spMk id="3" creationId="{D38BA6CB-ABCB-253A-C707-EA3A925D7097}"/>
          </ac:spMkLst>
        </pc:spChg>
        <pc:spChg chg="mod">
          <ac:chgData name="Ferguson, Jill (ASD-S)" userId="d557e456-7f44-473d-a134-65f3bc8ac04e" providerId="ADAL" clId="{095CB8BD-AA6F-4000-A9A2-A25ADCFF13CA}" dt="2023-09-28T14:10:58.998" v="3789" actId="33524"/>
          <ac:spMkLst>
            <pc:docMk/>
            <pc:sldMk cId="3495077007" sldId="286"/>
            <ac:spMk id="4" creationId="{9E1644C0-D333-8B3C-8139-9823C42F3B32}"/>
          </ac:spMkLst>
        </pc:spChg>
        <pc:spChg chg="add del">
          <ac:chgData name="Ferguson, Jill (ASD-S)" userId="d557e456-7f44-473d-a134-65f3bc8ac04e" providerId="ADAL" clId="{095CB8BD-AA6F-4000-A9A2-A25ADCFF13CA}" dt="2023-09-22T16:32:28.814" v="1382" actId="26606"/>
          <ac:spMkLst>
            <pc:docMk/>
            <pc:sldMk cId="3495077007" sldId="286"/>
            <ac:spMk id="22" creationId="{59647F54-801D-44AB-8284-EDDFF7763139}"/>
          </ac:spMkLst>
        </pc:spChg>
        <pc:spChg chg="add del">
          <ac:chgData name="Ferguson, Jill (ASD-S)" userId="d557e456-7f44-473d-a134-65f3bc8ac04e" providerId="ADAL" clId="{095CB8BD-AA6F-4000-A9A2-A25ADCFF13CA}" dt="2023-09-22T16:32:28.814" v="1382" actId="26606"/>
          <ac:spMkLst>
            <pc:docMk/>
            <pc:sldMk cId="3495077007" sldId="286"/>
            <ac:spMk id="24" creationId="{510C9632-BB6F-48EE-AB65-501878BA5DB6}"/>
          </ac:spMkLst>
        </pc:spChg>
        <pc:spChg chg="add del">
          <ac:chgData name="Ferguson, Jill (ASD-S)" userId="d557e456-7f44-473d-a134-65f3bc8ac04e" providerId="ADAL" clId="{095CB8BD-AA6F-4000-A9A2-A25ADCFF13CA}" dt="2023-09-22T16:32:28.814" v="1382" actId="26606"/>
          <ac:spMkLst>
            <pc:docMk/>
            <pc:sldMk cId="3495077007" sldId="286"/>
            <ac:spMk id="26" creationId="{4EC8AAB6-953B-4D29-9967-3C44D06BB4E8}"/>
          </ac:spMkLst>
        </pc:spChg>
        <pc:spChg chg="add del">
          <ac:chgData name="Ferguson, Jill (ASD-S)" userId="d557e456-7f44-473d-a134-65f3bc8ac04e" providerId="ADAL" clId="{095CB8BD-AA6F-4000-A9A2-A25ADCFF13CA}" dt="2023-09-22T16:32:28.814" v="1382" actId="26606"/>
          <ac:spMkLst>
            <pc:docMk/>
            <pc:sldMk cId="3495077007" sldId="286"/>
            <ac:spMk id="28" creationId="{C89ED458-2326-40DC-9C7B-1A717B6551AD}"/>
          </ac:spMkLst>
        </pc:spChg>
        <pc:spChg chg="add del">
          <ac:chgData name="Ferguson, Jill (ASD-S)" userId="d557e456-7f44-473d-a134-65f3bc8ac04e" providerId="ADAL" clId="{095CB8BD-AA6F-4000-A9A2-A25ADCFF13CA}" dt="2023-09-22T16:32:28.814" v="1382" actId="26606"/>
          <ac:spMkLst>
            <pc:docMk/>
            <pc:sldMk cId="3495077007" sldId="286"/>
            <ac:spMk id="30" creationId="{6F9D1DE6-E368-4F07-85F9-D5B767477DDF}"/>
          </ac:spMkLst>
        </pc:spChg>
        <pc:spChg chg="add del">
          <ac:chgData name="Ferguson, Jill (ASD-S)" userId="d557e456-7f44-473d-a134-65f3bc8ac04e" providerId="ADAL" clId="{095CB8BD-AA6F-4000-A9A2-A25ADCFF13CA}" dt="2023-09-22T16:32:28.814" v="1382" actId="26606"/>
          <ac:spMkLst>
            <pc:docMk/>
            <pc:sldMk cId="3495077007" sldId="286"/>
            <ac:spMk id="32" creationId="{F63B1F66-4ACE-4A01-8ADF-F175A9C358B2}"/>
          </ac:spMkLst>
        </pc:spChg>
        <pc:spChg chg="add del">
          <ac:chgData name="Ferguson, Jill (ASD-S)" userId="d557e456-7f44-473d-a134-65f3bc8ac04e" providerId="ADAL" clId="{095CB8BD-AA6F-4000-A9A2-A25ADCFF13CA}" dt="2023-09-22T16:32:28.814" v="1382" actId="26606"/>
          <ac:spMkLst>
            <pc:docMk/>
            <pc:sldMk cId="3495077007" sldId="286"/>
            <ac:spMk id="34" creationId="{CF8448ED-9332-4A9B-8CAB-B1985E596E20}"/>
          </ac:spMkLst>
        </pc:spChg>
        <pc:spChg chg="add del">
          <ac:chgData name="Ferguson, Jill (ASD-S)" userId="d557e456-7f44-473d-a134-65f3bc8ac04e" providerId="ADAL" clId="{095CB8BD-AA6F-4000-A9A2-A25ADCFF13CA}" dt="2023-09-22T16:32:28.814" v="1382" actId="26606"/>
          <ac:spMkLst>
            <pc:docMk/>
            <pc:sldMk cId="3495077007" sldId="286"/>
            <ac:spMk id="36" creationId="{ED3A2261-1C75-40FF-8CD6-18C5900C1C8D}"/>
          </ac:spMkLst>
        </pc:spChg>
        <pc:spChg chg="add del">
          <ac:chgData name="Ferguson, Jill (ASD-S)" userId="d557e456-7f44-473d-a134-65f3bc8ac04e" providerId="ADAL" clId="{095CB8BD-AA6F-4000-A9A2-A25ADCFF13CA}" dt="2023-09-22T16:32:55.476" v="1384" actId="26606"/>
          <ac:spMkLst>
            <pc:docMk/>
            <pc:sldMk cId="3495077007" sldId="286"/>
            <ac:spMk id="39" creationId="{59647F54-801D-44AB-8284-EDDFF7763139}"/>
          </ac:spMkLst>
        </pc:spChg>
        <pc:spChg chg="add del">
          <ac:chgData name="Ferguson, Jill (ASD-S)" userId="d557e456-7f44-473d-a134-65f3bc8ac04e" providerId="ADAL" clId="{095CB8BD-AA6F-4000-A9A2-A25ADCFF13CA}" dt="2023-09-22T16:32:55.476" v="1384" actId="26606"/>
          <ac:spMkLst>
            <pc:docMk/>
            <pc:sldMk cId="3495077007" sldId="286"/>
            <ac:spMk id="40" creationId="{E4F17063-EDA4-417B-946F-BA357F3B390D}"/>
          </ac:spMkLst>
        </pc:spChg>
        <pc:spChg chg="add del">
          <ac:chgData name="Ferguson, Jill (ASD-S)" userId="d557e456-7f44-473d-a134-65f3bc8ac04e" providerId="ADAL" clId="{095CB8BD-AA6F-4000-A9A2-A25ADCFF13CA}" dt="2023-09-22T16:32:55.476" v="1384" actId="26606"/>
          <ac:spMkLst>
            <pc:docMk/>
            <pc:sldMk cId="3495077007" sldId="286"/>
            <ac:spMk id="41" creationId="{D36F3EEA-55D4-4677-80E7-92D00B8F343B}"/>
          </ac:spMkLst>
        </pc:spChg>
        <pc:spChg chg="add del">
          <ac:chgData name="Ferguson, Jill (ASD-S)" userId="d557e456-7f44-473d-a134-65f3bc8ac04e" providerId="ADAL" clId="{095CB8BD-AA6F-4000-A9A2-A25ADCFF13CA}" dt="2023-09-22T16:32:55.476" v="1384" actId="26606"/>
          <ac:spMkLst>
            <pc:docMk/>
            <pc:sldMk cId="3495077007" sldId="286"/>
            <ac:spMk id="42" creationId="{C91E93A7-6C7F-4F77-9CB0-280D958EF4D2}"/>
          </ac:spMkLst>
        </pc:spChg>
        <pc:spChg chg="add">
          <ac:chgData name="Ferguson, Jill (ASD-S)" userId="d557e456-7f44-473d-a134-65f3bc8ac04e" providerId="ADAL" clId="{095CB8BD-AA6F-4000-A9A2-A25ADCFF13CA}" dt="2023-09-22T16:32:55.523" v="1385" actId="26606"/>
          <ac:spMkLst>
            <pc:docMk/>
            <pc:sldMk cId="3495077007" sldId="286"/>
            <ac:spMk id="45" creationId="{59647F54-801D-44AB-8284-EDDFF7763139}"/>
          </ac:spMkLst>
        </pc:spChg>
        <pc:grpChg chg="add del">
          <ac:chgData name="Ferguson, Jill (ASD-S)" userId="d557e456-7f44-473d-a134-65f3bc8ac04e" providerId="ADAL" clId="{095CB8BD-AA6F-4000-A9A2-A25ADCFF13CA}" dt="2023-09-22T16:32:28.814" v="1382" actId="26606"/>
          <ac:grpSpMkLst>
            <pc:docMk/>
            <pc:sldMk cId="3495077007" sldId="286"/>
            <ac:grpSpMk id="11" creationId="{FAEF28A3-012D-4640-B8B8-1EF6EAF7233B}"/>
          </ac:grpSpMkLst>
        </pc:grpChg>
        <pc:grpChg chg="add del">
          <ac:chgData name="Ferguson, Jill (ASD-S)" userId="d557e456-7f44-473d-a134-65f3bc8ac04e" providerId="ADAL" clId="{095CB8BD-AA6F-4000-A9A2-A25ADCFF13CA}" dt="2023-09-22T16:32:55.476" v="1384" actId="26606"/>
          <ac:grpSpMkLst>
            <pc:docMk/>
            <pc:sldMk cId="3495077007" sldId="286"/>
            <ac:grpSpMk id="38" creationId="{FAEF28A3-012D-4640-B8B8-1EF6EAF7233B}"/>
          </ac:grpSpMkLst>
        </pc:grpChg>
        <pc:grpChg chg="add">
          <ac:chgData name="Ferguson, Jill (ASD-S)" userId="d557e456-7f44-473d-a134-65f3bc8ac04e" providerId="ADAL" clId="{095CB8BD-AA6F-4000-A9A2-A25ADCFF13CA}" dt="2023-09-22T16:32:55.523" v="1385" actId="26606"/>
          <ac:grpSpMkLst>
            <pc:docMk/>
            <pc:sldMk cId="3495077007" sldId="286"/>
            <ac:grpSpMk id="44" creationId="{FAEF28A3-012D-4640-B8B8-1EF6EAF7233B}"/>
          </ac:grpSpMkLst>
        </pc:grpChg>
        <pc:picChg chg="add mod">
          <ac:chgData name="Ferguson, Jill (ASD-S)" userId="d557e456-7f44-473d-a134-65f3bc8ac04e" providerId="ADAL" clId="{095CB8BD-AA6F-4000-A9A2-A25ADCFF13CA}" dt="2023-09-28T13:38:08.885" v="2794" actId="14826"/>
          <ac:picMkLst>
            <pc:docMk/>
            <pc:sldMk cId="3495077007" sldId="286"/>
            <ac:picMk id="6" creationId="{3A236003-9241-31B5-F167-667F4F5E9747}"/>
          </ac:picMkLst>
        </pc:picChg>
      </pc:sldChg>
      <pc:sldChg chg="del">
        <pc:chgData name="Ferguson, Jill (ASD-S)" userId="d557e456-7f44-473d-a134-65f3bc8ac04e" providerId="ADAL" clId="{095CB8BD-AA6F-4000-A9A2-A25ADCFF13CA}" dt="2023-09-28T13:41:41.486" v="2865" actId="2696"/>
        <pc:sldMkLst>
          <pc:docMk/>
          <pc:sldMk cId="3751418758" sldId="287"/>
        </pc:sldMkLst>
      </pc:sldChg>
      <pc:sldChg chg="modSp del mod">
        <pc:chgData name="Ferguson, Jill (ASD-S)" userId="d557e456-7f44-473d-a134-65f3bc8ac04e" providerId="ADAL" clId="{095CB8BD-AA6F-4000-A9A2-A25ADCFF13CA}" dt="2023-09-28T13:47:09.034" v="3222" actId="2696"/>
        <pc:sldMkLst>
          <pc:docMk/>
          <pc:sldMk cId="3438363936" sldId="288"/>
        </pc:sldMkLst>
        <pc:picChg chg="mod">
          <ac:chgData name="Ferguson, Jill (ASD-S)" userId="d557e456-7f44-473d-a134-65f3bc8ac04e" providerId="ADAL" clId="{095CB8BD-AA6F-4000-A9A2-A25ADCFF13CA}" dt="2023-09-22T18:50:17.160" v="1796" actId="1036"/>
          <ac:picMkLst>
            <pc:docMk/>
            <pc:sldMk cId="3438363936" sldId="288"/>
            <ac:picMk id="5" creationId="{94A2A21E-9359-A274-33C8-6D249197AD17}"/>
          </ac:picMkLst>
        </pc:picChg>
      </pc:sldChg>
      <pc:sldChg chg="addSp delSp modSp new mod ord">
        <pc:chgData name="Ferguson, Jill (ASD-S)" userId="d557e456-7f44-473d-a134-65f3bc8ac04e" providerId="ADAL" clId="{095CB8BD-AA6F-4000-A9A2-A25ADCFF13CA}" dt="2023-09-28T13:54:13.060" v="3492"/>
        <pc:sldMkLst>
          <pc:docMk/>
          <pc:sldMk cId="4235648121" sldId="289"/>
        </pc:sldMkLst>
        <pc:spChg chg="mod">
          <ac:chgData name="Ferguson, Jill (ASD-S)" userId="d557e456-7f44-473d-a134-65f3bc8ac04e" providerId="ADAL" clId="{095CB8BD-AA6F-4000-A9A2-A25ADCFF13CA}" dt="2023-09-22T18:52:21.730" v="1856" actId="20577"/>
          <ac:spMkLst>
            <pc:docMk/>
            <pc:sldMk cId="4235648121" sldId="289"/>
            <ac:spMk id="2" creationId="{937B1360-BE16-8DA4-82AE-275E21978A62}"/>
          </ac:spMkLst>
        </pc:spChg>
        <pc:spChg chg="del">
          <ac:chgData name="Ferguson, Jill (ASD-S)" userId="d557e456-7f44-473d-a134-65f3bc8ac04e" providerId="ADAL" clId="{095CB8BD-AA6F-4000-A9A2-A25ADCFF13CA}" dt="2023-09-22T18:55:38.082" v="1857" actId="931"/>
          <ac:spMkLst>
            <pc:docMk/>
            <pc:sldMk cId="4235648121" sldId="289"/>
            <ac:spMk id="3" creationId="{4E94C5FB-0798-7C47-81D5-5119EAA8AD14}"/>
          </ac:spMkLst>
        </pc:spChg>
        <pc:spChg chg="add mod">
          <ac:chgData name="Ferguson, Jill (ASD-S)" userId="d557e456-7f44-473d-a134-65f3bc8ac04e" providerId="ADAL" clId="{095CB8BD-AA6F-4000-A9A2-A25ADCFF13CA}" dt="2023-09-28T13:49:42.468" v="3226" actId="14826"/>
          <ac:spMkLst>
            <pc:docMk/>
            <pc:sldMk cId="4235648121" sldId="289"/>
            <ac:spMk id="3" creationId="{DC494B27-2CA9-A78F-9C91-F606A01D64D8}"/>
          </ac:spMkLst>
        </pc:spChg>
        <pc:spChg chg="mod">
          <ac:chgData name="Ferguson, Jill (ASD-S)" userId="d557e456-7f44-473d-a134-65f3bc8ac04e" providerId="ADAL" clId="{095CB8BD-AA6F-4000-A9A2-A25ADCFF13CA}" dt="2023-09-28T13:50:28.706" v="3374" actId="255"/>
          <ac:spMkLst>
            <pc:docMk/>
            <pc:sldMk cId="4235648121" sldId="289"/>
            <ac:spMk id="4" creationId="{62FF56DA-434B-98C5-D88D-D8907F23DA67}"/>
          </ac:spMkLst>
        </pc:spChg>
        <pc:picChg chg="add mod">
          <ac:chgData name="Ferguson, Jill (ASD-S)" userId="d557e456-7f44-473d-a134-65f3bc8ac04e" providerId="ADAL" clId="{095CB8BD-AA6F-4000-A9A2-A25ADCFF13CA}" dt="2023-09-28T13:49:42.468" v="3226" actId="14826"/>
          <ac:picMkLst>
            <pc:docMk/>
            <pc:sldMk cId="4235648121" sldId="289"/>
            <ac:picMk id="6" creationId="{514C8F01-CF02-DF15-9F88-CDC4A0BA2945}"/>
          </ac:picMkLst>
        </pc:picChg>
      </pc:sldChg>
      <pc:sldChg chg="addSp delSp modSp new mod">
        <pc:chgData name="Ferguson, Jill (ASD-S)" userId="d557e456-7f44-473d-a134-65f3bc8ac04e" providerId="ADAL" clId="{095CB8BD-AA6F-4000-A9A2-A25ADCFF13CA}" dt="2023-09-28T14:06:21.829" v="3732" actId="207"/>
        <pc:sldMkLst>
          <pc:docMk/>
          <pc:sldMk cId="2077443938" sldId="290"/>
        </pc:sldMkLst>
        <pc:spChg chg="mod">
          <ac:chgData name="Ferguson, Jill (ASD-S)" userId="d557e456-7f44-473d-a134-65f3bc8ac04e" providerId="ADAL" clId="{095CB8BD-AA6F-4000-A9A2-A25ADCFF13CA}" dt="2023-09-28T14:05:34.129" v="3708" actId="5793"/>
          <ac:spMkLst>
            <pc:docMk/>
            <pc:sldMk cId="2077443938" sldId="290"/>
            <ac:spMk id="2" creationId="{8B1D93E1-8E0D-11DC-6466-CACB6603BE59}"/>
          </ac:spMkLst>
        </pc:spChg>
        <pc:spChg chg="del">
          <ac:chgData name="Ferguson, Jill (ASD-S)" userId="d557e456-7f44-473d-a134-65f3bc8ac04e" providerId="ADAL" clId="{095CB8BD-AA6F-4000-A9A2-A25ADCFF13CA}" dt="2023-09-28T14:04:13.988" v="3662" actId="931"/>
          <ac:spMkLst>
            <pc:docMk/>
            <pc:sldMk cId="2077443938" sldId="290"/>
            <ac:spMk id="3" creationId="{EB7E019E-639A-E73D-D093-E71C27F2EFED}"/>
          </ac:spMkLst>
        </pc:spChg>
        <pc:spChg chg="mod">
          <ac:chgData name="Ferguson, Jill (ASD-S)" userId="d557e456-7f44-473d-a134-65f3bc8ac04e" providerId="ADAL" clId="{095CB8BD-AA6F-4000-A9A2-A25ADCFF13CA}" dt="2023-09-28T14:06:21.829" v="3732" actId="207"/>
          <ac:spMkLst>
            <pc:docMk/>
            <pc:sldMk cId="2077443938" sldId="290"/>
            <ac:spMk id="4" creationId="{9A27F45B-AA09-ACB5-F06A-097A55E16335}"/>
          </ac:spMkLst>
        </pc:spChg>
        <pc:picChg chg="add mod">
          <ac:chgData name="Ferguson, Jill (ASD-S)" userId="d557e456-7f44-473d-a134-65f3bc8ac04e" providerId="ADAL" clId="{095CB8BD-AA6F-4000-A9A2-A25ADCFF13CA}" dt="2023-09-28T14:04:13.988" v="3662" actId="931"/>
          <ac:picMkLst>
            <pc:docMk/>
            <pc:sldMk cId="2077443938" sldId="290"/>
            <ac:picMk id="6" creationId="{58672DE6-C19A-CA03-55F7-7C6DE9FCE7A1}"/>
          </ac:picMkLst>
        </pc:picChg>
      </pc:sldChg>
      <pc:sldChg chg="new del">
        <pc:chgData name="Ferguson, Jill (ASD-S)" userId="d557e456-7f44-473d-a134-65f3bc8ac04e" providerId="ADAL" clId="{095CB8BD-AA6F-4000-A9A2-A25ADCFF13CA}" dt="2023-09-28T13:56:27.820" v="3496" actId="2696"/>
        <pc:sldMkLst>
          <pc:docMk/>
          <pc:sldMk cId="3986950572" sldId="290"/>
        </pc:sldMkLst>
      </pc:sldChg>
      <pc:sldChg chg="addSp delSp modSp new mod setBg">
        <pc:chgData name="Ferguson, Jill (ASD-S)" userId="d557e456-7f44-473d-a134-65f3bc8ac04e" providerId="ADAL" clId="{095CB8BD-AA6F-4000-A9A2-A25ADCFF13CA}" dt="2023-10-20T18:19:30.765" v="10287" actId="20577"/>
        <pc:sldMkLst>
          <pc:docMk/>
          <pc:sldMk cId="3429938079" sldId="291"/>
        </pc:sldMkLst>
        <pc:spChg chg="mod">
          <ac:chgData name="Ferguson, Jill (ASD-S)" userId="d557e456-7f44-473d-a134-65f3bc8ac04e" providerId="ADAL" clId="{095CB8BD-AA6F-4000-A9A2-A25ADCFF13CA}" dt="2023-10-19T23:38:09.746" v="6833" actId="26606"/>
          <ac:spMkLst>
            <pc:docMk/>
            <pc:sldMk cId="3429938079" sldId="291"/>
            <ac:spMk id="2" creationId="{E048BE35-7EC8-4E33-B733-BBC54D5228FB}"/>
          </ac:spMkLst>
        </pc:spChg>
        <pc:spChg chg="mod">
          <ac:chgData name="Ferguson, Jill (ASD-S)" userId="d557e456-7f44-473d-a134-65f3bc8ac04e" providerId="ADAL" clId="{095CB8BD-AA6F-4000-A9A2-A25ADCFF13CA}" dt="2023-10-20T18:19:30.765" v="10287" actId="20577"/>
          <ac:spMkLst>
            <pc:docMk/>
            <pc:sldMk cId="3429938079" sldId="291"/>
            <ac:spMk id="3" creationId="{D021AC3B-3D9C-B7F1-5370-ED6A6763F46F}"/>
          </ac:spMkLst>
        </pc:spChg>
        <pc:spChg chg="mod">
          <ac:chgData name="Ferguson, Jill (ASD-S)" userId="d557e456-7f44-473d-a134-65f3bc8ac04e" providerId="ADAL" clId="{095CB8BD-AA6F-4000-A9A2-A25ADCFF13CA}" dt="2023-10-19T23:38:52.089" v="6835" actId="14826"/>
          <ac:spMkLst>
            <pc:docMk/>
            <pc:sldMk cId="3429938079" sldId="291"/>
            <ac:spMk id="6" creationId="{2B6B990F-6E1B-DE3F-4602-55CE1CBFEE7C}"/>
          </ac:spMkLst>
        </pc:spChg>
        <pc:spChg chg="add del">
          <ac:chgData name="Ferguson, Jill (ASD-S)" userId="d557e456-7f44-473d-a134-65f3bc8ac04e" providerId="ADAL" clId="{095CB8BD-AA6F-4000-A9A2-A25ADCFF13CA}" dt="2023-10-19T23:38:09.762" v="6834" actId="26606"/>
          <ac:spMkLst>
            <pc:docMk/>
            <pc:sldMk cId="3429938079" sldId="291"/>
            <ac:spMk id="32" creationId="{510C9632-BB6F-48EE-AB65-501878BA5DB6}"/>
          </ac:spMkLst>
        </pc:spChg>
        <pc:spChg chg="add del">
          <ac:chgData name="Ferguson, Jill (ASD-S)" userId="d557e456-7f44-473d-a134-65f3bc8ac04e" providerId="ADAL" clId="{095CB8BD-AA6F-4000-A9A2-A25ADCFF13CA}" dt="2023-10-19T23:38:09.762" v="6834" actId="26606"/>
          <ac:spMkLst>
            <pc:docMk/>
            <pc:sldMk cId="3429938079" sldId="291"/>
            <ac:spMk id="34" creationId="{4EC8AAB6-953B-4D29-9967-3C44D06BB4E8}"/>
          </ac:spMkLst>
        </pc:spChg>
        <pc:spChg chg="add del">
          <ac:chgData name="Ferguson, Jill (ASD-S)" userId="d557e456-7f44-473d-a134-65f3bc8ac04e" providerId="ADAL" clId="{095CB8BD-AA6F-4000-A9A2-A25ADCFF13CA}" dt="2023-10-19T23:38:09.762" v="6834" actId="26606"/>
          <ac:spMkLst>
            <pc:docMk/>
            <pc:sldMk cId="3429938079" sldId="291"/>
            <ac:spMk id="36" creationId="{C89ED458-2326-40DC-9C7B-1A717B6551AD}"/>
          </ac:spMkLst>
        </pc:spChg>
        <pc:spChg chg="add del">
          <ac:chgData name="Ferguson, Jill (ASD-S)" userId="d557e456-7f44-473d-a134-65f3bc8ac04e" providerId="ADAL" clId="{095CB8BD-AA6F-4000-A9A2-A25ADCFF13CA}" dt="2023-10-19T23:38:09.762" v="6834" actId="26606"/>
          <ac:spMkLst>
            <pc:docMk/>
            <pc:sldMk cId="3429938079" sldId="291"/>
            <ac:spMk id="38" creationId="{6F9D1DE6-E368-4F07-85F9-D5B767477DDF}"/>
          </ac:spMkLst>
        </pc:spChg>
        <pc:spChg chg="add del">
          <ac:chgData name="Ferguson, Jill (ASD-S)" userId="d557e456-7f44-473d-a134-65f3bc8ac04e" providerId="ADAL" clId="{095CB8BD-AA6F-4000-A9A2-A25ADCFF13CA}" dt="2023-10-19T23:38:09.762" v="6834" actId="26606"/>
          <ac:spMkLst>
            <pc:docMk/>
            <pc:sldMk cId="3429938079" sldId="291"/>
            <ac:spMk id="40" creationId="{F63B1F66-4ACE-4A01-8ADF-F175A9C358B2}"/>
          </ac:spMkLst>
        </pc:spChg>
        <pc:spChg chg="add del">
          <ac:chgData name="Ferguson, Jill (ASD-S)" userId="d557e456-7f44-473d-a134-65f3bc8ac04e" providerId="ADAL" clId="{095CB8BD-AA6F-4000-A9A2-A25ADCFF13CA}" dt="2023-10-19T23:38:09.762" v="6834" actId="26606"/>
          <ac:spMkLst>
            <pc:docMk/>
            <pc:sldMk cId="3429938079" sldId="291"/>
            <ac:spMk id="42" creationId="{CF8448ED-9332-4A9B-8CAB-B1985E596E20}"/>
          </ac:spMkLst>
        </pc:spChg>
        <pc:spChg chg="add del">
          <ac:chgData name="Ferguson, Jill (ASD-S)" userId="d557e456-7f44-473d-a134-65f3bc8ac04e" providerId="ADAL" clId="{095CB8BD-AA6F-4000-A9A2-A25ADCFF13CA}" dt="2023-10-19T23:38:09.762" v="6834" actId="26606"/>
          <ac:spMkLst>
            <pc:docMk/>
            <pc:sldMk cId="3429938079" sldId="291"/>
            <ac:spMk id="44" creationId="{ED3A2261-1C75-40FF-8CD6-18C5900C1C8D}"/>
          </ac:spMkLst>
        </pc:spChg>
        <pc:spChg chg="add del">
          <ac:chgData name="Ferguson, Jill (ASD-S)" userId="d557e456-7f44-473d-a134-65f3bc8ac04e" providerId="ADAL" clId="{095CB8BD-AA6F-4000-A9A2-A25ADCFF13CA}" dt="2023-10-19T23:38:09.746" v="6833" actId="26606"/>
          <ac:spMkLst>
            <pc:docMk/>
            <pc:sldMk cId="3429938079" sldId="291"/>
            <ac:spMk id="49" creationId="{89EA2611-DCBA-4E97-A2B2-9A466E76BDA4}"/>
          </ac:spMkLst>
        </pc:spChg>
        <pc:spChg chg="add del">
          <ac:chgData name="Ferguson, Jill (ASD-S)" userId="d557e456-7f44-473d-a134-65f3bc8ac04e" providerId="ADAL" clId="{095CB8BD-AA6F-4000-A9A2-A25ADCFF13CA}" dt="2023-10-19T23:38:09.746" v="6833" actId="26606"/>
          <ac:spMkLst>
            <pc:docMk/>
            <pc:sldMk cId="3429938079" sldId="291"/>
            <ac:spMk id="51" creationId="{BBC615D1-6E12-40EF-915B-316CFDB550D5}"/>
          </ac:spMkLst>
        </pc:spChg>
        <pc:spChg chg="add del">
          <ac:chgData name="Ferguson, Jill (ASD-S)" userId="d557e456-7f44-473d-a134-65f3bc8ac04e" providerId="ADAL" clId="{095CB8BD-AA6F-4000-A9A2-A25ADCFF13CA}" dt="2023-10-19T23:38:09.746" v="6833" actId="26606"/>
          <ac:spMkLst>
            <pc:docMk/>
            <pc:sldMk cId="3429938079" sldId="291"/>
            <ac:spMk id="53" creationId="{B9797D36-DE1E-47CD-881A-6C1F5828261B}"/>
          </ac:spMkLst>
        </pc:spChg>
        <pc:spChg chg="add del">
          <ac:chgData name="Ferguson, Jill (ASD-S)" userId="d557e456-7f44-473d-a134-65f3bc8ac04e" providerId="ADAL" clId="{095CB8BD-AA6F-4000-A9A2-A25ADCFF13CA}" dt="2023-10-19T23:38:09.746" v="6833" actId="26606"/>
          <ac:spMkLst>
            <pc:docMk/>
            <pc:sldMk cId="3429938079" sldId="291"/>
            <ac:spMk id="55" creationId="{4A2FAF1F-F462-46AF-A9E6-CC93C4E2C359}"/>
          </ac:spMkLst>
        </pc:spChg>
        <pc:spChg chg="add del">
          <ac:chgData name="Ferguson, Jill (ASD-S)" userId="d557e456-7f44-473d-a134-65f3bc8ac04e" providerId="ADAL" clId="{095CB8BD-AA6F-4000-A9A2-A25ADCFF13CA}" dt="2023-10-19T23:38:09.746" v="6833" actId="26606"/>
          <ac:spMkLst>
            <pc:docMk/>
            <pc:sldMk cId="3429938079" sldId="291"/>
            <ac:spMk id="57" creationId="{7146BED8-BAE9-42C5-A3DD-7B946445DB8C}"/>
          </ac:spMkLst>
        </pc:spChg>
        <pc:spChg chg="add del">
          <ac:chgData name="Ferguson, Jill (ASD-S)" userId="d557e456-7f44-473d-a134-65f3bc8ac04e" providerId="ADAL" clId="{095CB8BD-AA6F-4000-A9A2-A25ADCFF13CA}" dt="2023-10-19T23:38:09.746" v="6833" actId="26606"/>
          <ac:spMkLst>
            <pc:docMk/>
            <pc:sldMk cId="3429938079" sldId="291"/>
            <ac:spMk id="59" creationId="{15765FE8-B62F-41E4-A73C-74C91A8FD945}"/>
          </ac:spMkLst>
        </pc:spChg>
        <pc:spChg chg="add">
          <ac:chgData name="Ferguson, Jill (ASD-S)" userId="d557e456-7f44-473d-a134-65f3bc8ac04e" providerId="ADAL" clId="{095CB8BD-AA6F-4000-A9A2-A25ADCFF13CA}" dt="2023-10-19T23:38:09.762" v="6834" actId="26606"/>
          <ac:spMkLst>
            <pc:docMk/>
            <pc:sldMk cId="3429938079" sldId="291"/>
            <ac:spMk id="61" creationId="{ED3A2261-1C75-40FF-8CD6-18C5900C1C8D}"/>
          </ac:spMkLst>
        </pc:spChg>
        <pc:spChg chg="add">
          <ac:chgData name="Ferguson, Jill (ASD-S)" userId="d557e456-7f44-473d-a134-65f3bc8ac04e" providerId="ADAL" clId="{095CB8BD-AA6F-4000-A9A2-A25ADCFF13CA}" dt="2023-10-19T23:38:09.762" v="6834" actId="26606"/>
          <ac:spMkLst>
            <pc:docMk/>
            <pc:sldMk cId="3429938079" sldId="291"/>
            <ac:spMk id="62" creationId="{510C9632-BB6F-48EE-AB65-501878BA5DB6}"/>
          </ac:spMkLst>
        </pc:spChg>
        <pc:spChg chg="add">
          <ac:chgData name="Ferguson, Jill (ASD-S)" userId="d557e456-7f44-473d-a134-65f3bc8ac04e" providerId="ADAL" clId="{095CB8BD-AA6F-4000-A9A2-A25ADCFF13CA}" dt="2023-10-19T23:38:09.762" v="6834" actId="26606"/>
          <ac:spMkLst>
            <pc:docMk/>
            <pc:sldMk cId="3429938079" sldId="291"/>
            <ac:spMk id="63" creationId="{4EC8AAB6-953B-4D29-9967-3C44D06BB4E8}"/>
          </ac:spMkLst>
        </pc:spChg>
        <pc:spChg chg="add">
          <ac:chgData name="Ferguson, Jill (ASD-S)" userId="d557e456-7f44-473d-a134-65f3bc8ac04e" providerId="ADAL" clId="{095CB8BD-AA6F-4000-A9A2-A25ADCFF13CA}" dt="2023-10-19T23:38:09.762" v="6834" actId="26606"/>
          <ac:spMkLst>
            <pc:docMk/>
            <pc:sldMk cId="3429938079" sldId="291"/>
            <ac:spMk id="64" creationId="{C89ED458-2326-40DC-9C7B-1A717B6551AD}"/>
          </ac:spMkLst>
        </pc:spChg>
        <pc:spChg chg="add">
          <ac:chgData name="Ferguson, Jill (ASD-S)" userId="d557e456-7f44-473d-a134-65f3bc8ac04e" providerId="ADAL" clId="{095CB8BD-AA6F-4000-A9A2-A25ADCFF13CA}" dt="2023-10-19T23:38:09.762" v="6834" actId="26606"/>
          <ac:spMkLst>
            <pc:docMk/>
            <pc:sldMk cId="3429938079" sldId="291"/>
            <ac:spMk id="65" creationId="{6F9D1DE6-E368-4F07-85F9-D5B767477DDF}"/>
          </ac:spMkLst>
        </pc:spChg>
        <pc:spChg chg="add">
          <ac:chgData name="Ferguson, Jill (ASD-S)" userId="d557e456-7f44-473d-a134-65f3bc8ac04e" providerId="ADAL" clId="{095CB8BD-AA6F-4000-A9A2-A25ADCFF13CA}" dt="2023-10-19T23:38:09.762" v="6834" actId="26606"/>
          <ac:spMkLst>
            <pc:docMk/>
            <pc:sldMk cId="3429938079" sldId="291"/>
            <ac:spMk id="66" creationId="{F63B1F66-4ACE-4A01-8ADF-F175A9C358B2}"/>
          </ac:spMkLst>
        </pc:spChg>
        <pc:spChg chg="add">
          <ac:chgData name="Ferguson, Jill (ASD-S)" userId="d557e456-7f44-473d-a134-65f3bc8ac04e" providerId="ADAL" clId="{095CB8BD-AA6F-4000-A9A2-A25ADCFF13CA}" dt="2023-10-19T23:38:09.762" v="6834" actId="26606"/>
          <ac:spMkLst>
            <pc:docMk/>
            <pc:sldMk cId="3429938079" sldId="291"/>
            <ac:spMk id="67" creationId="{CF8448ED-9332-4A9B-8CAB-B1985E596E20}"/>
          </ac:spMkLst>
        </pc:spChg>
        <pc:picChg chg="mod">
          <ac:chgData name="Ferguson, Jill (ASD-S)" userId="d557e456-7f44-473d-a134-65f3bc8ac04e" providerId="ADAL" clId="{095CB8BD-AA6F-4000-A9A2-A25ADCFF13CA}" dt="2023-10-19T23:38:52.089" v="6835" actId="14826"/>
          <ac:picMkLst>
            <pc:docMk/>
            <pc:sldMk cId="3429938079" sldId="291"/>
            <ac:picMk id="5" creationId="{A5B4B3DD-62D2-0B8C-A452-B64E314EBD67}"/>
          </ac:picMkLst>
        </pc:picChg>
      </pc:sldChg>
      <pc:sldChg chg="addSp modSp del mod ord">
        <pc:chgData name="Ferguson, Jill (ASD-S)" userId="d557e456-7f44-473d-a134-65f3bc8ac04e" providerId="ADAL" clId="{095CB8BD-AA6F-4000-A9A2-A25ADCFF13CA}" dt="2023-10-19T23:37:02.935" v="6828" actId="2696"/>
        <pc:sldMkLst>
          <pc:docMk/>
          <pc:sldMk cId="3321157125" sldId="294"/>
        </pc:sldMkLst>
        <pc:spChg chg="mod">
          <ac:chgData name="Ferguson, Jill (ASD-S)" userId="d557e456-7f44-473d-a134-65f3bc8ac04e" providerId="ADAL" clId="{095CB8BD-AA6F-4000-A9A2-A25ADCFF13CA}" dt="2023-10-13T11:47:20.562" v="4900" actId="33524"/>
          <ac:spMkLst>
            <pc:docMk/>
            <pc:sldMk cId="3321157125" sldId="294"/>
            <ac:spMk id="2" creationId="{12D6FE19-F301-A859-BD80-F58D6EC357B2}"/>
          </ac:spMkLst>
        </pc:spChg>
        <pc:spChg chg="mod">
          <ac:chgData name="Ferguson, Jill (ASD-S)" userId="d557e456-7f44-473d-a134-65f3bc8ac04e" providerId="ADAL" clId="{095CB8BD-AA6F-4000-A9A2-A25ADCFF13CA}" dt="2023-10-13T11:47:38.958" v="4901" actId="255"/>
          <ac:spMkLst>
            <pc:docMk/>
            <pc:sldMk cId="3321157125" sldId="294"/>
            <ac:spMk id="3" creationId="{7386B987-2E94-E3B2-660A-44D9691C6EF0}"/>
          </ac:spMkLst>
        </pc:spChg>
        <pc:spChg chg="add mod">
          <ac:chgData name="Ferguson, Jill (ASD-S)" userId="d557e456-7f44-473d-a134-65f3bc8ac04e" providerId="ADAL" clId="{095CB8BD-AA6F-4000-A9A2-A25ADCFF13CA}" dt="2023-10-13T11:48:07.553" v="4902" actId="14826"/>
          <ac:spMkLst>
            <pc:docMk/>
            <pc:sldMk cId="3321157125" sldId="294"/>
            <ac:spMk id="4" creationId="{96E078BE-6CC6-ACDF-B098-A8C277A23C0E}"/>
          </ac:spMkLst>
        </pc:spChg>
        <pc:picChg chg="mod">
          <ac:chgData name="Ferguson, Jill (ASD-S)" userId="d557e456-7f44-473d-a134-65f3bc8ac04e" providerId="ADAL" clId="{095CB8BD-AA6F-4000-A9A2-A25ADCFF13CA}" dt="2023-10-13T11:48:07.553" v="4902" actId="14826"/>
          <ac:picMkLst>
            <pc:docMk/>
            <pc:sldMk cId="3321157125" sldId="294"/>
            <ac:picMk id="5" creationId="{9AEB1860-1795-B3C4-3A49-F90BA6C50563}"/>
          </ac:picMkLst>
        </pc:picChg>
      </pc:sldChg>
      <pc:sldChg chg="addSp delSp modSp mod ord setClrOvrMap">
        <pc:chgData name="Ferguson, Jill (ASD-S)" userId="d557e456-7f44-473d-a134-65f3bc8ac04e" providerId="ADAL" clId="{095CB8BD-AA6F-4000-A9A2-A25ADCFF13CA}" dt="2023-10-20T00:03:29.811" v="8477"/>
        <pc:sldMkLst>
          <pc:docMk/>
          <pc:sldMk cId="2483579068" sldId="298"/>
        </pc:sldMkLst>
        <pc:spChg chg="mod">
          <ac:chgData name="Ferguson, Jill (ASD-S)" userId="d557e456-7f44-473d-a134-65f3bc8ac04e" providerId="ADAL" clId="{095CB8BD-AA6F-4000-A9A2-A25ADCFF13CA}" dt="2023-10-20T00:01:46.777" v="8455" actId="26606"/>
          <ac:spMkLst>
            <pc:docMk/>
            <pc:sldMk cId="2483579068" sldId="298"/>
            <ac:spMk id="2" creationId="{583F509E-02D9-F61E-A9EF-27C7A2270A53}"/>
          </ac:spMkLst>
        </pc:spChg>
        <pc:spChg chg="mod">
          <ac:chgData name="Ferguson, Jill (ASD-S)" userId="d557e456-7f44-473d-a134-65f3bc8ac04e" providerId="ADAL" clId="{095CB8BD-AA6F-4000-A9A2-A25ADCFF13CA}" dt="2023-10-20T00:03:13.186" v="8475" actId="26606"/>
          <ac:spMkLst>
            <pc:docMk/>
            <pc:sldMk cId="2483579068" sldId="298"/>
            <ac:spMk id="3" creationId="{78B36F36-1B35-F624-02A5-1A2542B06EAE}"/>
          </ac:spMkLst>
        </pc:spChg>
        <pc:spChg chg="del">
          <ac:chgData name="Ferguson, Jill (ASD-S)" userId="d557e456-7f44-473d-a134-65f3bc8ac04e" providerId="ADAL" clId="{095CB8BD-AA6F-4000-A9A2-A25ADCFF13CA}" dt="2023-10-20T00:00:55.760" v="8451" actId="26606"/>
          <ac:spMkLst>
            <pc:docMk/>
            <pc:sldMk cId="2483579068" sldId="298"/>
            <ac:spMk id="10" creationId="{6E0488BA-180E-40D8-8350-4B179179556B}"/>
          </ac:spMkLst>
        </pc:spChg>
        <pc:spChg chg="add del">
          <ac:chgData name="Ferguson, Jill (ASD-S)" userId="d557e456-7f44-473d-a134-65f3bc8ac04e" providerId="ADAL" clId="{095CB8BD-AA6F-4000-A9A2-A25ADCFF13CA}" dt="2023-10-20T00:01:46.777" v="8455" actId="26606"/>
          <ac:spMkLst>
            <pc:docMk/>
            <pc:sldMk cId="2483579068" sldId="298"/>
            <ac:spMk id="15" creationId="{E4F17063-EDA4-417B-946F-BA357F3B390D}"/>
          </ac:spMkLst>
        </pc:spChg>
        <pc:spChg chg="add del">
          <ac:chgData name="Ferguson, Jill (ASD-S)" userId="d557e456-7f44-473d-a134-65f3bc8ac04e" providerId="ADAL" clId="{095CB8BD-AA6F-4000-A9A2-A25ADCFF13CA}" dt="2023-10-20T00:01:46.777" v="8455" actId="26606"/>
          <ac:spMkLst>
            <pc:docMk/>
            <pc:sldMk cId="2483579068" sldId="298"/>
            <ac:spMk id="17" creationId="{D36F3EEA-55D4-4677-80E7-92D00B8F343B}"/>
          </ac:spMkLst>
        </pc:spChg>
        <pc:spChg chg="add del">
          <ac:chgData name="Ferguson, Jill (ASD-S)" userId="d557e456-7f44-473d-a134-65f3bc8ac04e" providerId="ADAL" clId="{095CB8BD-AA6F-4000-A9A2-A25ADCFF13CA}" dt="2023-10-20T00:01:46.777" v="8455" actId="26606"/>
          <ac:spMkLst>
            <pc:docMk/>
            <pc:sldMk cId="2483579068" sldId="298"/>
            <ac:spMk id="19" creationId="{C91E93A7-6C7F-4F77-9CB0-280D958EF4D2}"/>
          </ac:spMkLst>
        </pc:spChg>
        <pc:spChg chg="add del">
          <ac:chgData name="Ferguson, Jill (ASD-S)" userId="d557e456-7f44-473d-a134-65f3bc8ac04e" providerId="ADAL" clId="{095CB8BD-AA6F-4000-A9A2-A25ADCFF13CA}" dt="2023-10-20T00:01:46.777" v="8454" actId="26606"/>
          <ac:spMkLst>
            <pc:docMk/>
            <pc:sldMk cId="2483579068" sldId="298"/>
            <ac:spMk id="24" creationId="{510C9632-BB6F-48EE-AB65-501878BA5DB6}"/>
          </ac:spMkLst>
        </pc:spChg>
        <pc:spChg chg="add del">
          <ac:chgData name="Ferguson, Jill (ASD-S)" userId="d557e456-7f44-473d-a134-65f3bc8ac04e" providerId="ADAL" clId="{095CB8BD-AA6F-4000-A9A2-A25ADCFF13CA}" dt="2023-10-20T00:01:46.777" v="8454" actId="26606"/>
          <ac:spMkLst>
            <pc:docMk/>
            <pc:sldMk cId="2483579068" sldId="298"/>
            <ac:spMk id="26" creationId="{4EC8AAB6-953B-4D29-9967-3C44D06BB4E8}"/>
          </ac:spMkLst>
        </pc:spChg>
        <pc:spChg chg="add del">
          <ac:chgData name="Ferguson, Jill (ASD-S)" userId="d557e456-7f44-473d-a134-65f3bc8ac04e" providerId="ADAL" clId="{095CB8BD-AA6F-4000-A9A2-A25ADCFF13CA}" dt="2023-10-20T00:01:46.777" v="8454" actId="26606"/>
          <ac:spMkLst>
            <pc:docMk/>
            <pc:sldMk cId="2483579068" sldId="298"/>
            <ac:spMk id="28" creationId="{C89ED458-2326-40DC-9C7B-1A717B6551AD}"/>
          </ac:spMkLst>
        </pc:spChg>
        <pc:spChg chg="add del">
          <ac:chgData name="Ferguson, Jill (ASD-S)" userId="d557e456-7f44-473d-a134-65f3bc8ac04e" providerId="ADAL" clId="{095CB8BD-AA6F-4000-A9A2-A25ADCFF13CA}" dt="2023-10-20T00:01:46.777" v="8454" actId="26606"/>
          <ac:spMkLst>
            <pc:docMk/>
            <pc:sldMk cId="2483579068" sldId="298"/>
            <ac:spMk id="30" creationId="{6F9D1DE6-E368-4F07-85F9-D5B767477DDF}"/>
          </ac:spMkLst>
        </pc:spChg>
        <pc:spChg chg="add del">
          <ac:chgData name="Ferguson, Jill (ASD-S)" userId="d557e456-7f44-473d-a134-65f3bc8ac04e" providerId="ADAL" clId="{095CB8BD-AA6F-4000-A9A2-A25ADCFF13CA}" dt="2023-10-20T00:01:46.777" v="8454" actId="26606"/>
          <ac:spMkLst>
            <pc:docMk/>
            <pc:sldMk cId="2483579068" sldId="298"/>
            <ac:spMk id="32" creationId="{F63B1F66-4ACE-4A01-8ADF-F175A9C358B2}"/>
          </ac:spMkLst>
        </pc:spChg>
        <pc:spChg chg="add del">
          <ac:chgData name="Ferguson, Jill (ASD-S)" userId="d557e456-7f44-473d-a134-65f3bc8ac04e" providerId="ADAL" clId="{095CB8BD-AA6F-4000-A9A2-A25ADCFF13CA}" dt="2023-10-20T00:01:46.777" v="8454" actId="26606"/>
          <ac:spMkLst>
            <pc:docMk/>
            <pc:sldMk cId="2483579068" sldId="298"/>
            <ac:spMk id="34" creationId="{CF8448ED-9332-4A9B-8CAB-B1985E596E20}"/>
          </ac:spMkLst>
        </pc:spChg>
        <pc:spChg chg="add del">
          <ac:chgData name="Ferguson, Jill (ASD-S)" userId="d557e456-7f44-473d-a134-65f3bc8ac04e" providerId="ADAL" clId="{095CB8BD-AA6F-4000-A9A2-A25ADCFF13CA}" dt="2023-10-20T00:01:46.777" v="8454" actId="26606"/>
          <ac:spMkLst>
            <pc:docMk/>
            <pc:sldMk cId="2483579068" sldId="298"/>
            <ac:spMk id="36" creationId="{ED3A2261-1C75-40FF-8CD6-18C5900C1C8D}"/>
          </ac:spMkLst>
        </pc:spChg>
        <pc:picChg chg="mod ord">
          <ac:chgData name="Ferguson, Jill (ASD-S)" userId="d557e456-7f44-473d-a134-65f3bc8ac04e" providerId="ADAL" clId="{095CB8BD-AA6F-4000-A9A2-A25ADCFF13CA}" dt="2023-10-20T00:01:46.777" v="8455" actId="26606"/>
          <ac:picMkLst>
            <pc:docMk/>
            <pc:sldMk cId="2483579068" sldId="298"/>
            <ac:picMk id="5" creationId="{8C86397C-C4EE-3457-3FDB-1E6DB5315D99}"/>
          </ac:picMkLst>
        </pc:picChg>
      </pc:sldChg>
      <pc:sldChg chg="del">
        <pc:chgData name="Ferguson, Jill (ASD-S)" userId="d557e456-7f44-473d-a134-65f3bc8ac04e" providerId="ADAL" clId="{095CB8BD-AA6F-4000-A9A2-A25ADCFF13CA}" dt="2023-10-20T00:03:38.418" v="8478" actId="2696"/>
        <pc:sldMkLst>
          <pc:docMk/>
          <pc:sldMk cId="1594500217" sldId="299"/>
        </pc:sldMkLst>
      </pc:sldChg>
      <pc:sldChg chg="del">
        <pc:chgData name="Ferguson, Jill (ASD-S)" userId="d557e456-7f44-473d-a134-65f3bc8ac04e" providerId="ADAL" clId="{095CB8BD-AA6F-4000-A9A2-A25ADCFF13CA}" dt="2023-10-19T23:37:12.307" v="6829" actId="2696"/>
        <pc:sldMkLst>
          <pc:docMk/>
          <pc:sldMk cId="2834051828" sldId="300"/>
        </pc:sldMkLst>
      </pc:sldChg>
      <pc:sldChg chg="del">
        <pc:chgData name="Ferguson, Jill (ASD-S)" userId="d557e456-7f44-473d-a134-65f3bc8ac04e" providerId="ADAL" clId="{095CB8BD-AA6F-4000-A9A2-A25ADCFF13CA}" dt="2023-10-13T15:29:33.969" v="5595" actId="2696"/>
        <pc:sldMkLst>
          <pc:docMk/>
          <pc:sldMk cId="3681501918" sldId="300"/>
        </pc:sldMkLst>
      </pc:sldChg>
      <pc:sldChg chg="del">
        <pc:chgData name="Ferguson, Jill (ASD-S)" userId="d557e456-7f44-473d-a134-65f3bc8ac04e" providerId="ADAL" clId="{095CB8BD-AA6F-4000-A9A2-A25ADCFF13CA}" dt="2023-10-13T15:29:52.658" v="5597" actId="2696"/>
        <pc:sldMkLst>
          <pc:docMk/>
          <pc:sldMk cId="1887419663" sldId="301"/>
        </pc:sldMkLst>
      </pc:sldChg>
      <pc:sldChg chg="addSp modSp mod ord">
        <pc:chgData name="Ferguson, Jill (ASD-S)" userId="d557e456-7f44-473d-a134-65f3bc8ac04e" providerId="ADAL" clId="{095CB8BD-AA6F-4000-A9A2-A25ADCFF13CA}" dt="2023-10-20T17:14:24.996" v="9684"/>
        <pc:sldMkLst>
          <pc:docMk/>
          <pc:sldMk cId="3727450447" sldId="302"/>
        </pc:sldMkLst>
        <pc:spChg chg="add mod">
          <ac:chgData name="Ferguson, Jill (ASD-S)" userId="d557e456-7f44-473d-a134-65f3bc8ac04e" providerId="ADAL" clId="{095CB8BD-AA6F-4000-A9A2-A25ADCFF13CA}" dt="2023-10-20T14:11:54.640" v="9485" actId="14826"/>
          <ac:spMkLst>
            <pc:docMk/>
            <pc:sldMk cId="3727450447" sldId="302"/>
            <ac:spMk id="2" creationId="{9C1BBF25-F65C-A970-803E-C9F679242C38}"/>
          </ac:spMkLst>
        </pc:spChg>
        <pc:spChg chg="mod">
          <ac:chgData name="Ferguson, Jill (ASD-S)" userId="d557e456-7f44-473d-a134-65f3bc8ac04e" providerId="ADAL" clId="{095CB8BD-AA6F-4000-A9A2-A25ADCFF13CA}" dt="2023-10-20T17:12:22.766" v="9679" actId="20577"/>
          <ac:spMkLst>
            <pc:docMk/>
            <pc:sldMk cId="3727450447" sldId="302"/>
            <ac:spMk id="8" creationId="{BEB8D246-9AF1-DDFD-B236-35CAB84A4EFC}"/>
          </ac:spMkLst>
        </pc:spChg>
        <pc:graphicFrameChg chg="add modGraphic">
          <ac:chgData name="Ferguson, Jill (ASD-S)" userId="d557e456-7f44-473d-a134-65f3bc8ac04e" providerId="ADAL" clId="{095CB8BD-AA6F-4000-A9A2-A25ADCFF13CA}" dt="2023-10-20T17:11:12.156" v="9589" actId="27309"/>
          <ac:graphicFrameMkLst>
            <pc:docMk/>
            <pc:sldMk cId="3727450447" sldId="302"/>
            <ac:graphicFrameMk id="5" creationId="{FCB62022-4AD5-EC85-5B90-85F3B38D684F}"/>
          </ac:graphicFrameMkLst>
        </pc:graphicFrameChg>
        <pc:picChg chg="mod">
          <ac:chgData name="Ferguson, Jill (ASD-S)" userId="d557e456-7f44-473d-a134-65f3bc8ac04e" providerId="ADAL" clId="{095CB8BD-AA6F-4000-A9A2-A25ADCFF13CA}" dt="2023-10-20T14:11:54.640" v="9485" actId="14826"/>
          <ac:picMkLst>
            <pc:docMk/>
            <pc:sldMk cId="3727450447" sldId="302"/>
            <ac:picMk id="7" creationId="{A27497E6-E692-FEA9-C069-355FE6644379}"/>
          </ac:picMkLst>
        </pc:picChg>
      </pc:sldChg>
      <pc:sldChg chg="addSp delSp modSp new mod modClrScheme chgLayout">
        <pc:chgData name="Ferguson, Jill (ASD-S)" userId="d557e456-7f44-473d-a134-65f3bc8ac04e" providerId="ADAL" clId="{095CB8BD-AA6F-4000-A9A2-A25ADCFF13CA}" dt="2023-10-20T18:43:11.734" v="10303" actId="20577"/>
        <pc:sldMkLst>
          <pc:docMk/>
          <pc:sldMk cId="2197107338" sldId="303"/>
        </pc:sldMkLst>
        <pc:spChg chg="mod ord">
          <ac:chgData name="Ferguson, Jill (ASD-S)" userId="d557e456-7f44-473d-a134-65f3bc8ac04e" providerId="ADAL" clId="{095CB8BD-AA6F-4000-A9A2-A25ADCFF13CA}" dt="2023-10-20T17:19:55.101" v="10091" actId="27636"/>
          <ac:spMkLst>
            <pc:docMk/>
            <pc:sldMk cId="2197107338" sldId="303"/>
            <ac:spMk id="2" creationId="{234F880C-D015-2E7D-016C-27AEB406086D}"/>
          </ac:spMkLst>
        </pc:spChg>
        <pc:spChg chg="mod ord">
          <ac:chgData name="Ferguson, Jill (ASD-S)" userId="d557e456-7f44-473d-a134-65f3bc8ac04e" providerId="ADAL" clId="{095CB8BD-AA6F-4000-A9A2-A25ADCFF13CA}" dt="2023-10-20T18:43:11.734" v="10303" actId="20577"/>
          <ac:spMkLst>
            <pc:docMk/>
            <pc:sldMk cId="2197107338" sldId="303"/>
            <ac:spMk id="3" creationId="{8933F022-4C75-0FEE-81C8-0D73A1DA5B29}"/>
          </ac:spMkLst>
        </pc:spChg>
        <pc:spChg chg="add del mod ord">
          <ac:chgData name="Ferguson, Jill (ASD-S)" userId="d557e456-7f44-473d-a134-65f3bc8ac04e" providerId="ADAL" clId="{095CB8BD-AA6F-4000-A9A2-A25ADCFF13CA}" dt="2023-10-20T17:20:47.765" v="10093" actId="931"/>
          <ac:spMkLst>
            <pc:docMk/>
            <pc:sldMk cId="2197107338" sldId="303"/>
            <ac:spMk id="4" creationId="{AEC23CF1-FF6A-D56F-1E6F-1349B170F692}"/>
          </ac:spMkLst>
        </pc:spChg>
        <pc:picChg chg="add mod">
          <ac:chgData name="Ferguson, Jill (ASD-S)" userId="d557e456-7f44-473d-a134-65f3bc8ac04e" providerId="ADAL" clId="{095CB8BD-AA6F-4000-A9A2-A25ADCFF13CA}" dt="2023-10-20T17:20:47.765" v="10093" actId="931"/>
          <ac:picMkLst>
            <pc:docMk/>
            <pc:sldMk cId="2197107338" sldId="303"/>
            <ac:picMk id="6" creationId="{5AE59372-5678-280F-3953-99117E456CA5}"/>
          </ac:picMkLst>
        </pc:picChg>
      </pc:sldChg>
      <pc:sldChg chg="add">
        <pc:chgData name="Ferguson, Jill (ASD-S)" userId="d557e456-7f44-473d-a134-65f3bc8ac04e" providerId="ADAL" clId="{095CB8BD-AA6F-4000-A9A2-A25ADCFF13CA}" dt="2023-10-20T17:26:15.119" v="10103"/>
        <pc:sldMkLst>
          <pc:docMk/>
          <pc:sldMk cId="3313491182" sldId="304"/>
        </pc:sldMkLst>
      </pc:sldChg>
      <pc:sldChg chg="new del">
        <pc:chgData name="Ferguson, Jill (ASD-S)" userId="d557e456-7f44-473d-a134-65f3bc8ac04e" providerId="ADAL" clId="{095CB8BD-AA6F-4000-A9A2-A25ADCFF13CA}" dt="2023-10-20T17:25:54.496" v="10101" actId="2696"/>
        <pc:sldMkLst>
          <pc:docMk/>
          <pc:sldMk cId="3999539314" sldId="304"/>
        </pc:sldMkLst>
      </pc:sldChg>
      <pc:sldChg chg="addSp delSp modSp new mod ord">
        <pc:chgData name="Ferguson, Jill (ASD-S)" userId="d557e456-7f44-473d-a134-65f3bc8ac04e" providerId="ADAL" clId="{095CB8BD-AA6F-4000-A9A2-A25ADCFF13CA}" dt="2023-10-20T18:16:10.859" v="10285"/>
        <pc:sldMkLst>
          <pc:docMk/>
          <pc:sldMk cId="181011902" sldId="305"/>
        </pc:sldMkLst>
        <pc:spChg chg="mod">
          <ac:chgData name="Ferguson, Jill (ASD-S)" userId="d557e456-7f44-473d-a134-65f3bc8ac04e" providerId="ADAL" clId="{095CB8BD-AA6F-4000-A9A2-A25ADCFF13CA}" dt="2023-10-20T17:31:19.348" v="10166" actId="20577"/>
          <ac:spMkLst>
            <pc:docMk/>
            <pc:sldMk cId="181011902" sldId="305"/>
            <ac:spMk id="2" creationId="{72706444-C9E6-225A-C9BC-11C3F95C674B}"/>
          </ac:spMkLst>
        </pc:spChg>
        <pc:spChg chg="del">
          <ac:chgData name="Ferguson, Jill (ASD-S)" userId="d557e456-7f44-473d-a134-65f3bc8ac04e" providerId="ADAL" clId="{095CB8BD-AA6F-4000-A9A2-A25ADCFF13CA}" dt="2023-10-20T17:32:42.232" v="10276" actId="931"/>
          <ac:spMkLst>
            <pc:docMk/>
            <pc:sldMk cId="181011902" sldId="305"/>
            <ac:spMk id="3" creationId="{E64B41DA-BAD5-6ADB-1634-52CF6A954D87}"/>
          </ac:spMkLst>
        </pc:spChg>
        <pc:spChg chg="mod">
          <ac:chgData name="Ferguson, Jill (ASD-S)" userId="d557e456-7f44-473d-a134-65f3bc8ac04e" providerId="ADAL" clId="{095CB8BD-AA6F-4000-A9A2-A25ADCFF13CA}" dt="2023-10-20T17:32:22.029" v="10275" actId="20577"/>
          <ac:spMkLst>
            <pc:docMk/>
            <pc:sldMk cId="181011902" sldId="305"/>
            <ac:spMk id="4" creationId="{C722EA0E-8693-84ED-B749-808FC2B60BAA}"/>
          </ac:spMkLst>
        </pc:spChg>
        <pc:spChg chg="add del mod">
          <ac:chgData name="Ferguson, Jill (ASD-S)" userId="d557e456-7f44-473d-a134-65f3bc8ac04e" providerId="ADAL" clId="{095CB8BD-AA6F-4000-A9A2-A25ADCFF13CA}" dt="2023-10-20T17:33:44.187" v="10278" actId="14826"/>
          <ac:spMkLst>
            <pc:docMk/>
            <pc:sldMk cId="181011902" sldId="305"/>
            <ac:spMk id="7" creationId="{A4E0B2DA-5307-CDF9-156B-E1B878DA8B87}"/>
          </ac:spMkLst>
        </pc:spChg>
        <pc:picChg chg="add mod">
          <ac:chgData name="Ferguson, Jill (ASD-S)" userId="d557e456-7f44-473d-a134-65f3bc8ac04e" providerId="ADAL" clId="{095CB8BD-AA6F-4000-A9A2-A25ADCFF13CA}" dt="2023-10-20T17:33:44.187" v="10278" actId="14826"/>
          <ac:picMkLst>
            <pc:docMk/>
            <pc:sldMk cId="181011902" sldId="305"/>
            <ac:picMk id="6" creationId="{1C26F154-E6CF-B849-F13D-7E986561C04E}"/>
          </ac:picMkLst>
        </pc:picChg>
      </pc:sldChg>
      <pc:sldChg chg="add del">
        <pc:chgData name="Ferguson, Jill (ASD-S)" userId="d557e456-7f44-473d-a134-65f3bc8ac04e" providerId="ADAL" clId="{095CB8BD-AA6F-4000-A9A2-A25ADCFF13CA}" dt="2023-10-20T17:26:28.502" v="10106" actId="2696"/>
        <pc:sldMkLst>
          <pc:docMk/>
          <pc:sldMk cId="2616120955" sldId="305"/>
        </pc:sldMkLst>
      </pc:sldChg>
      <pc:sldChg chg="addSp delSp modSp new mod setBg">
        <pc:chgData name="Ferguson, Jill (ASD-S)" userId="d557e456-7f44-473d-a134-65f3bc8ac04e" providerId="ADAL" clId="{095CB8BD-AA6F-4000-A9A2-A25ADCFF13CA}" dt="2023-10-20T18:09:30.581" v="10283" actId="26606"/>
        <pc:sldMkLst>
          <pc:docMk/>
          <pc:sldMk cId="1489075987" sldId="307"/>
        </pc:sldMkLst>
        <pc:spChg chg="del">
          <ac:chgData name="Ferguson, Jill (ASD-S)" userId="d557e456-7f44-473d-a134-65f3bc8ac04e" providerId="ADAL" clId="{095CB8BD-AA6F-4000-A9A2-A25ADCFF13CA}" dt="2023-10-20T18:09:30.581" v="10283" actId="26606"/>
          <ac:spMkLst>
            <pc:docMk/>
            <pc:sldMk cId="1489075987" sldId="307"/>
            <ac:spMk id="2" creationId="{EDA4A86B-4FA7-6222-2215-20ECE7D9108D}"/>
          </ac:spMkLst>
        </pc:spChg>
        <pc:spChg chg="del">
          <ac:chgData name="Ferguson, Jill (ASD-S)" userId="d557e456-7f44-473d-a134-65f3bc8ac04e" providerId="ADAL" clId="{095CB8BD-AA6F-4000-A9A2-A25ADCFF13CA}" dt="2023-10-20T18:09:28.344" v="10282" actId="931"/>
          <ac:spMkLst>
            <pc:docMk/>
            <pc:sldMk cId="1489075987" sldId="307"/>
            <ac:spMk id="3" creationId="{3757E9D3-BA06-C183-8286-5B5C51C45E4C}"/>
          </ac:spMkLst>
        </pc:spChg>
        <pc:spChg chg="add">
          <ac:chgData name="Ferguson, Jill (ASD-S)" userId="d557e456-7f44-473d-a134-65f3bc8ac04e" providerId="ADAL" clId="{095CB8BD-AA6F-4000-A9A2-A25ADCFF13CA}" dt="2023-10-20T18:09:30.581" v="10283" actId="26606"/>
          <ac:spMkLst>
            <pc:docMk/>
            <pc:sldMk cId="1489075987" sldId="307"/>
            <ac:spMk id="10" creationId="{71616407-3E4D-4469-BDAF-3837EBF9FDA8}"/>
          </ac:spMkLst>
        </pc:spChg>
        <pc:picChg chg="add mod">
          <ac:chgData name="Ferguson, Jill (ASD-S)" userId="d557e456-7f44-473d-a134-65f3bc8ac04e" providerId="ADAL" clId="{095CB8BD-AA6F-4000-A9A2-A25ADCFF13CA}" dt="2023-10-20T18:09:30.581" v="10283" actId="26606"/>
          <ac:picMkLst>
            <pc:docMk/>
            <pc:sldMk cId="1489075987" sldId="307"/>
            <ac:picMk id="5" creationId="{57D6A85C-34B8-B1A0-393A-61AC1E1D4EBA}"/>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3T18:11:30.869"/>
    </inkml:context>
    <inkml:brush xml:id="br0">
      <inkml:brushProperty name="width" value="0.05" units="cm"/>
      <inkml:brushProperty name="height" value="0.05" units="cm"/>
    </inkml:brush>
  </inkml:definitions>
  <inkml:trace contextRef="#ctx0" brushRef="#br0">1543 119 24575,'-12'1'0,"-1"0"0,1 1 0,0 1 0,0 0 0,-12 5 0,-47 10 0,-15-13 0,-105-6 0,-49 2 0,119 17 0,79-10 0,-48 2 0,-372-7 0,307-5 0,241 3 0,101 14 0,215 34 0,-281-37 0,0-5 0,128-10 0,-64 0 0,-113 5 0,88-5 0,-156 3 0,0 0 0,-1-1 0,1 0 0,0 0 0,0 0 0,-1 0 0,1-1 0,-1 0 0,1 1 0,-1-1 0,0 0 0,1-1 0,3-2 0,-7 4 0,1 1 0,-1-1 0,1 0 0,0 0 0,-1 1 0,0-1 0,1 0 0,-1 0 0,1 0 0,-1 0 0,0 1 0,0-1 0,1 0 0,-1 0 0,0 0 0,0 0 0,0 0 0,0 0 0,0 0 0,0 0 0,0 1 0,0-2 0,-1 0 0,0 0 0,0 0 0,0 1 0,0-1 0,0 1 0,0-1 0,-1 1 0,1-1 0,0 1 0,-1 0 0,1 0 0,-1 0 0,1-1 0,-1 2 0,-1-2 0,-13-7 0,-1 1 0,0 1 0,0 1 0,-1 0 0,1 1 0,-1 1 0,0 0 0,-24 0 0,-21 1 0,-69 5 0,35 2 0,0-5 0,28-1 0,0 3 0,-103 16 0,72-4 0,-1-5 0,-144-5 0,177-4 0,68 1 0,0 0 0,0 0 0,0 0 0,0 0 0,1 0 0,-1 0 0,0 1 0,0-1 0,0 0 0,0 0 0,0 0 0,0 0 0,0 0 0,0 0 0,0 0 0,0 0 0,0 0 0,0 0 0,0 0 0,0 0 0,0 0 0,0 0 0,0 1 0,0-1 0,0 0 0,0 0 0,0 0 0,0 0 0,0 0 0,0 0 0,0 0 0,0 0 0,0 0 0,0 0 0,0 0 0,0 1 0,0-1 0,0 0 0,0 0 0,0 0 0,0 0 0,0 0 0,0 0 0,0 0 0,0 0 0,0 0 0,0 0 0,0 0 0,14 8 0,24 5 0,308 50 0,-244-47 0,0-5 0,1-5 0,113-7 0,-93 0 0,-95-1 0,-1-1 0,1-1 0,31-10 0,16-2 0,-168-9 0,-19 13 0,-1 5 0,-146 9 0,81 1 0,82-2 0,36 2 0,-1-4 0,1-2 0,-74-13 0,-109-39 0,243 55 0,0 0 0,0-1 0,0 1 0,0 0 0,0 0 0,0 0 0,1 0 0,-1 0 0,0 0 0,0 0 0,0-1 0,0 1 0,0 0 0,0 0 0,0 0 0,0 0 0,0 0 0,0 0 0,0-1 0,0 1 0,0 0 0,0 0 0,0 0 0,0 0 0,-1 0 0,1 0 0,0 0 0,0-1 0,0 1 0,0 0 0,0 0 0,0 0 0,0 0 0,0 0 0,0 0 0,0 0 0,0 0 0,-1 0 0,1 0 0,0 0 0,0-1 0,0 1 0,0 0 0,24-2 0,34 0 0,916 4 0,-920-5 0,-1-2 0,59-14 0,-38 6 0,0-4 0,-48 11 0,48-7 0,43 8 0,-116 5 0,0 0 0,0 0 0,0 0 0,0-1 0,0 1 0,-1 0 0,1 0 0,0 0 0,0-1 0,0 1 0,0 0 0,0-1 0,0 1 0,-1-1 0,1 1 0,0-1 0,0 0 0,-1 1 0,1-1 0,0 0 0,-1 1 0,1-1 0,0-1 0,-1 1 0,0 0 0,0 0 0,0 0 0,0 0 0,0 0 0,0 1 0,0-1 0,-1 0 0,1 0 0,0 0 0,-1 0 0,1 1 0,0-1 0,-1 0 0,1 0 0,-1 1 0,0-1 0,1 0 0,-2 0 0,-2-3 0,0 0 0,0 0 0,-1 1 0,1-1 0,-1 1 0,-8-4 0,0 3 0,-1 0 0,1 0 0,-1 1 0,1 1 0,-1 0 0,0 1 0,0 1 0,-15 0 0,-16 5 0,-52 11 0,56-8 0,-65 5 0,28-13 0,51-1 0,-1 1 0,0 1 0,1 2 0,-43 8 0,32-2 0,1-2 0,-1-1 0,-43 0 0,-119-8 0,84 0 0,27 4 0,57 1 0,0-2 0,-1-2 0,1 0 0,0-3 0,-62-13 0,-4-26 0,67 27 0,54 26 0,1-1 0,1-2 0,43 8 0,96 8 0,-46-7 0,144 42 0,-110-21 0,-93-27 0,1-2 0,-1-4 0,1-1 0,112-12 0,-126 3 0,-1-3 0,64-21 0,6-1 0,-99 27 0,0 0 0,0-1 0,0-1 0,-1-1 0,0 0 0,0-1 0,16-12 0,-31 20 0,0 0 0,1 0 0,-1 0 0,0 0 0,0 0 0,1 0 0,-1 0 0,0-1 0,0 1 0,0 0 0,1 0 0,-1 0 0,0-1 0,0 1 0,0 0 0,0 0 0,1 0 0,-1-1 0,0 1 0,0 0 0,0 0 0,0-1 0,0 1 0,0 0 0,0 0 0,0-1 0,0 1 0,0 0 0,0-1 0,0 1 0,0 0 0,0 0 0,0-1 0,0 1 0,0 0 0,0 0 0,0-1 0,0 1 0,0 0 0,0 0 0,-1-1 0,1 1 0,0 0 0,0 0 0,0 0 0,0-1 0,-1 1 0,1 0 0,-18-6 0,-23 2 0,17 6 0,0 0 0,1 1 0,-41 11 0,35-7 0,-54 6 0,-21-12 0,74-2 0,0 1 0,0 1 0,0 2 0,-43 9 0,-23 7-1365,65-16-5461</inkml:trace>
</inkml:ink>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10/20/2023</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a:t>
              </a:t>
            </a: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505371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10/20/2023</a:t>
            </a:fld>
            <a:endParaRPr lang="en-US"/>
          </a:p>
        </p:txBody>
      </p:sp>
      <p:sp>
        <p:nvSpPr>
          <p:cNvPr id="6" name="Footer Placeholder 5"/>
          <p:cNvSpPr>
            <a:spLocks noGrp="1"/>
          </p:cNvSpPr>
          <p:nvPr>
            <p:ph type="ftr" sz="quarter" idx="11"/>
          </p:nvPr>
        </p:nvSpPr>
        <p:spPr/>
        <p:txBody>
          <a:bodyPr/>
          <a:lstStyle/>
          <a:p>
            <a:r>
              <a:rPr lang="en-US"/>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117358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10/20/2023</a:t>
            </a:fld>
            <a:endParaRPr lang="en-US"/>
          </a:p>
        </p:txBody>
      </p:sp>
      <p:sp>
        <p:nvSpPr>
          <p:cNvPr id="5" name="Footer Placeholder 4"/>
          <p:cNvSpPr>
            <a:spLocks noGrp="1"/>
          </p:cNvSpPr>
          <p:nvPr>
            <p:ph type="ftr" sz="quarter" idx="11"/>
          </p:nvPr>
        </p:nvSpPr>
        <p:spPr/>
        <p:txBody>
          <a:bodyPr/>
          <a:lstStyle/>
          <a:p>
            <a:r>
              <a:rPr lang="en-US"/>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656261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10/20/2023</a:t>
            </a:fld>
            <a:endParaRPr lang="en-US"/>
          </a:p>
        </p:txBody>
      </p:sp>
      <p:sp>
        <p:nvSpPr>
          <p:cNvPr id="5" name="Footer Placeholder 4"/>
          <p:cNvSpPr>
            <a:spLocks noGrp="1"/>
          </p:cNvSpPr>
          <p:nvPr>
            <p:ph type="ftr" sz="quarter" idx="11"/>
          </p:nvPr>
        </p:nvSpPr>
        <p:spPr/>
        <p:txBody>
          <a:bodyPr/>
          <a:lstStyle/>
          <a:p>
            <a:r>
              <a:rPr lang="en-US"/>
              <a:t>
              </a:t>
            </a: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9048403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10/20/2023</a:t>
            </a:fld>
            <a:endParaRPr lang="en-US"/>
          </a:p>
        </p:txBody>
      </p:sp>
      <p:sp>
        <p:nvSpPr>
          <p:cNvPr id="5" name="Footer Placeholder 4"/>
          <p:cNvSpPr>
            <a:spLocks noGrp="1"/>
          </p:cNvSpPr>
          <p:nvPr>
            <p:ph type="ftr" sz="quarter" idx="11"/>
          </p:nvPr>
        </p:nvSpPr>
        <p:spPr/>
        <p:txBody>
          <a:bodyPr/>
          <a:lstStyle/>
          <a:p>
            <a:r>
              <a:rPr lang="en-US"/>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29599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10/20/2023</a:t>
            </a:fld>
            <a:endParaRPr lang="en-US"/>
          </a:p>
        </p:txBody>
      </p:sp>
      <p:sp>
        <p:nvSpPr>
          <p:cNvPr id="8" name="Footer Placeholder 7"/>
          <p:cNvSpPr>
            <a:spLocks noGrp="1"/>
          </p:cNvSpPr>
          <p:nvPr>
            <p:ph type="ftr" sz="quarter" idx="11"/>
          </p:nvPr>
        </p:nvSpPr>
        <p:spPr/>
        <p:txBody>
          <a:bodyPr/>
          <a:lstStyle/>
          <a:p>
            <a:r>
              <a:rPr lang="en-US"/>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615671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10/20/2023</a:t>
            </a:fld>
            <a:endParaRPr lang="en-US"/>
          </a:p>
        </p:txBody>
      </p:sp>
      <p:sp>
        <p:nvSpPr>
          <p:cNvPr id="8" name="Footer Placeholder 7"/>
          <p:cNvSpPr>
            <a:spLocks noGrp="1"/>
          </p:cNvSpPr>
          <p:nvPr>
            <p:ph type="ftr" sz="quarter" idx="11"/>
          </p:nvPr>
        </p:nvSpPr>
        <p:spPr>
          <a:xfrm>
            <a:off x="561111" y="6391838"/>
            <a:ext cx="3644282" cy="304801"/>
          </a:xfrm>
        </p:spPr>
        <p:txBody>
          <a:bodyPr/>
          <a:lstStyle/>
          <a:p>
            <a:r>
              <a:rPr lang="en-US"/>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9444053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10/20/2023</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41860819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10/20/2023</a:t>
            </a:fld>
            <a:endParaRPr lang="en-US"/>
          </a:p>
        </p:txBody>
      </p:sp>
      <p:sp>
        <p:nvSpPr>
          <p:cNvPr id="5" name="Footer Placeholder 4"/>
          <p:cNvSpPr>
            <a:spLocks noGrp="1"/>
          </p:cNvSpPr>
          <p:nvPr>
            <p:ph type="ftr" sz="quarter" idx="11"/>
          </p:nvPr>
        </p:nvSpPr>
        <p:spPr/>
        <p:txBody>
          <a:bodyPr/>
          <a:lstStyle/>
          <a:p>
            <a:r>
              <a:rPr lang="en-US"/>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836053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2CEE3429-CE95-48F7-9E89-495AA88F9A09}" type="datetimeFigureOut">
              <a:rPr lang="en-US" smtClean="0"/>
              <a:t>10/20/2023</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09169115-69A7-407D-BB01-74F64008F393}" type="slidenum">
              <a:rPr lang="en-US" smtClean="0"/>
              <a:t>‹#›</a:t>
            </a:fld>
            <a:endParaRPr lang="en-US"/>
          </a:p>
        </p:txBody>
      </p:sp>
    </p:spTree>
    <p:extLst>
      <p:ext uri="{BB962C8B-B14F-4D97-AF65-F5344CB8AC3E}">
        <p14:creationId xmlns:p14="http://schemas.microsoft.com/office/powerpoint/2010/main" val="22614712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EE3429-CE95-48F7-9E89-495AA88F9A09}"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169115-69A7-407D-BB01-74F64008F393}" type="slidenum">
              <a:rPr lang="en-US" smtClean="0"/>
              <a:t>‹#›</a:t>
            </a:fld>
            <a:endParaRPr lang="en-US"/>
          </a:p>
        </p:txBody>
      </p:sp>
    </p:spTree>
    <p:extLst>
      <p:ext uri="{BB962C8B-B14F-4D97-AF65-F5344CB8AC3E}">
        <p14:creationId xmlns:p14="http://schemas.microsoft.com/office/powerpoint/2010/main" val="1716178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C9CA7B-DFD4-44B5-8C60-D14B8CD1FB59}" type="datetimeFigureOut">
              <a:rPr lang="en-US" dirty="0"/>
              <a:t>10/20/2023</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8078224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EE3429-CE95-48F7-9E89-495AA88F9A09}"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9169115-69A7-407D-BB01-74F64008F393}" type="slidenum">
              <a:rPr lang="en-US" smtClean="0"/>
              <a:t>‹#›</a:t>
            </a:fld>
            <a:endParaRPr lang="en-US"/>
          </a:p>
        </p:txBody>
      </p:sp>
    </p:spTree>
    <p:extLst>
      <p:ext uri="{BB962C8B-B14F-4D97-AF65-F5344CB8AC3E}">
        <p14:creationId xmlns:p14="http://schemas.microsoft.com/office/powerpoint/2010/main" val="2170195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EE3429-CE95-48F7-9E89-495AA88F9A09}" type="datetimeFigureOut">
              <a:rPr lang="en-US" smtClean="0"/>
              <a:t>10/20/2023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169115-69A7-407D-BB01-74F64008F393}" type="slidenum">
              <a:rPr lang="en-US" smtClean="0"/>
              <a:t>‹#›</a:t>
            </a:fld>
            <a:endParaRPr lang="en-US"/>
          </a:p>
        </p:txBody>
      </p:sp>
    </p:spTree>
    <p:extLst>
      <p:ext uri="{BB962C8B-B14F-4D97-AF65-F5344CB8AC3E}">
        <p14:creationId xmlns:p14="http://schemas.microsoft.com/office/powerpoint/2010/main" val="12050320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EE3429-CE95-48F7-9E89-495AA88F9A09}" type="datetimeFigureOut">
              <a:rPr lang="en-US" smtClean="0"/>
              <a:t>10/20/2023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169115-69A7-407D-BB01-74F64008F393}" type="slidenum">
              <a:rPr lang="en-US" smtClean="0"/>
              <a:t>‹#›</a:t>
            </a:fld>
            <a:endParaRPr lang="en-US"/>
          </a:p>
        </p:txBody>
      </p:sp>
    </p:spTree>
    <p:extLst>
      <p:ext uri="{BB962C8B-B14F-4D97-AF65-F5344CB8AC3E}">
        <p14:creationId xmlns:p14="http://schemas.microsoft.com/office/powerpoint/2010/main" val="16499039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p>
        </p:txBody>
      </p:sp>
      <p:sp>
        <p:nvSpPr>
          <p:cNvPr id="3" name="Date Placeholder 2"/>
          <p:cNvSpPr>
            <a:spLocks noGrp="1"/>
          </p:cNvSpPr>
          <p:nvPr>
            <p:ph type="dt" sz="half" idx="10"/>
          </p:nvPr>
        </p:nvSpPr>
        <p:spPr/>
        <p:txBody>
          <a:bodyPr/>
          <a:lstStyle/>
          <a:p>
            <a:fld id="{2CEE3429-CE95-48F7-9E89-495AA88F9A09}" type="datetimeFigureOut">
              <a:rPr lang="en-US" smtClean="0"/>
              <a:t>10/20/2023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169115-69A7-407D-BB01-74F64008F393}" type="slidenum">
              <a:rPr lang="en-US" smtClean="0"/>
              <a:t>‹#›</a:t>
            </a:fld>
            <a:endParaRPr lang="en-US"/>
          </a:p>
        </p:txBody>
      </p:sp>
    </p:spTree>
    <p:extLst>
      <p:ext uri="{BB962C8B-B14F-4D97-AF65-F5344CB8AC3E}">
        <p14:creationId xmlns:p14="http://schemas.microsoft.com/office/powerpoint/2010/main" val="7326816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EE3429-CE95-48F7-9E89-495AA88F9A09}" type="datetimeFigureOut">
              <a:rPr lang="en-US" smtClean="0"/>
              <a:t>10/20/2023</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09169115-69A7-407D-BB01-74F64008F393}" type="slidenum">
              <a:rPr lang="en-US" smtClean="0"/>
              <a:t>‹#›</a:t>
            </a:fld>
            <a:endParaRPr lang="en-US"/>
          </a:p>
        </p:txBody>
      </p:sp>
    </p:spTree>
    <p:extLst>
      <p:ext uri="{BB962C8B-B14F-4D97-AF65-F5344CB8AC3E}">
        <p14:creationId xmlns:p14="http://schemas.microsoft.com/office/powerpoint/2010/main" val="9348647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EE3429-CE95-48F7-9E89-495AA88F9A09}" type="datetimeFigureOut">
              <a:rPr lang="en-US" smtClean="0"/>
              <a:t>10/20/2023</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09169115-69A7-407D-BB01-74F64008F393}" type="slidenum">
              <a:rPr lang="en-US" smtClean="0"/>
              <a:t>‹#›</a:t>
            </a:fld>
            <a:endParaRPr lang="en-US"/>
          </a:p>
        </p:txBody>
      </p:sp>
    </p:spTree>
    <p:extLst>
      <p:ext uri="{BB962C8B-B14F-4D97-AF65-F5344CB8AC3E}">
        <p14:creationId xmlns:p14="http://schemas.microsoft.com/office/powerpoint/2010/main" val="39050151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EE3429-CE95-48F7-9E89-495AA88F9A09}" type="datetimeFigureOut">
              <a:rPr lang="en-US" smtClean="0"/>
              <a:t>10/20/2023</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09169115-69A7-407D-BB01-74F64008F393}" type="slidenum">
              <a:rPr lang="en-US" smtClean="0"/>
              <a:t>‹#›</a:t>
            </a:fld>
            <a:endParaRPr lang="en-US"/>
          </a:p>
        </p:txBody>
      </p:sp>
    </p:spTree>
    <p:extLst>
      <p:ext uri="{BB962C8B-B14F-4D97-AF65-F5344CB8AC3E}">
        <p14:creationId xmlns:p14="http://schemas.microsoft.com/office/powerpoint/2010/main" val="25407121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EE3429-CE95-48F7-9E89-495AA88F9A09}" type="datetimeFigureOut">
              <a:rPr lang="en-US" smtClean="0"/>
              <a:t>10/20/2023</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09169115-69A7-407D-BB01-74F64008F393}" type="slidenum">
              <a:rPr lang="en-US" smtClean="0"/>
              <a:t>‹#›</a:t>
            </a:fld>
            <a:endParaRPr lang="en-US"/>
          </a:p>
        </p:txBody>
      </p:sp>
    </p:spTree>
    <p:extLst>
      <p:ext uri="{BB962C8B-B14F-4D97-AF65-F5344CB8AC3E}">
        <p14:creationId xmlns:p14="http://schemas.microsoft.com/office/powerpoint/2010/main" val="13099858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2CEE3429-CE95-48F7-9E89-495AA88F9A09}"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9169115-69A7-407D-BB01-74F64008F393}" type="slidenum">
              <a:rPr lang="en-US" smtClean="0"/>
              <a:t>‹#›</a:t>
            </a:fld>
            <a:endParaRPr lang="en-US"/>
          </a:p>
        </p:txBody>
      </p:sp>
    </p:spTree>
    <p:extLst>
      <p:ext uri="{BB962C8B-B14F-4D97-AF65-F5344CB8AC3E}">
        <p14:creationId xmlns:p14="http://schemas.microsoft.com/office/powerpoint/2010/main" val="16665415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2CEE3429-CE95-48F7-9E89-495AA88F9A09}"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9169115-69A7-407D-BB01-74F64008F393}" type="slidenum">
              <a:rPr lang="en-US" smtClean="0"/>
              <a:t>‹#›</a:t>
            </a:fld>
            <a:endParaRPr lang="en-US"/>
          </a:p>
        </p:txBody>
      </p:sp>
    </p:spTree>
    <p:extLst>
      <p:ext uri="{BB962C8B-B14F-4D97-AF65-F5344CB8AC3E}">
        <p14:creationId xmlns:p14="http://schemas.microsoft.com/office/powerpoint/2010/main" val="3602703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10/20/2023</a:t>
            </a:fld>
            <a:endParaRPr lang="en-US"/>
          </a:p>
        </p:txBody>
      </p:sp>
      <p:sp>
        <p:nvSpPr>
          <p:cNvPr id="5" name="Footer Placeholder 4"/>
          <p:cNvSpPr>
            <a:spLocks noGrp="1"/>
          </p:cNvSpPr>
          <p:nvPr>
            <p:ph type="ftr" sz="quarter" idx="11"/>
          </p:nvPr>
        </p:nvSpPr>
        <p:spPr/>
        <p:txBody>
          <a:bodyPr/>
          <a:lstStyle/>
          <a:p>
            <a:r>
              <a:rPr lang="en-US"/>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7974194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EE3429-CE95-48F7-9E89-495AA88F9A09}"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9169115-69A7-407D-BB01-74F64008F393}" type="slidenum">
              <a:rPr lang="en-US" smtClean="0"/>
              <a:t>‹#›</a:t>
            </a:fld>
            <a:endParaRPr lang="en-US"/>
          </a:p>
        </p:txBody>
      </p:sp>
    </p:spTree>
    <p:extLst>
      <p:ext uri="{BB962C8B-B14F-4D97-AF65-F5344CB8AC3E}">
        <p14:creationId xmlns:p14="http://schemas.microsoft.com/office/powerpoint/2010/main" val="26510991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2CEE3429-CE95-48F7-9E89-495AA88F9A09}" type="datetimeFigureOut">
              <a:rPr lang="en-US" smtClean="0"/>
              <a:t>10/20/2023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169115-69A7-407D-BB01-74F64008F393}" type="slidenum">
              <a:rPr lang="en-US" smtClean="0"/>
              <a:t>‹#›</a:t>
            </a:fld>
            <a:endParaRPr lang="en-US"/>
          </a:p>
        </p:txBody>
      </p:sp>
    </p:spTree>
    <p:extLst>
      <p:ext uri="{BB962C8B-B14F-4D97-AF65-F5344CB8AC3E}">
        <p14:creationId xmlns:p14="http://schemas.microsoft.com/office/powerpoint/2010/main" val="13342224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2CEE3429-CE95-48F7-9E89-495AA88F9A09}" type="datetimeFigureOut">
              <a:rPr lang="en-US" smtClean="0"/>
              <a:t>10/20/2023</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09169115-69A7-407D-BB01-74F64008F393}" type="slidenum">
              <a:rPr lang="en-US" smtClean="0"/>
              <a:t>‹#›</a:t>
            </a:fld>
            <a:endParaRPr lang="en-US"/>
          </a:p>
        </p:txBody>
      </p:sp>
    </p:spTree>
    <p:extLst>
      <p:ext uri="{BB962C8B-B14F-4D97-AF65-F5344CB8AC3E}">
        <p14:creationId xmlns:p14="http://schemas.microsoft.com/office/powerpoint/2010/main" val="17709903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95439" y="6391838"/>
            <a:ext cx="990599" cy="304799"/>
          </a:xfrm>
        </p:spPr>
        <p:txBody>
          <a:bodyPr/>
          <a:lstStyle/>
          <a:p>
            <a:fld id="{2CEE3429-CE95-48F7-9E89-495AA88F9A09}"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169115-69A7-407D-BB01-74F64008F393}" type="slidenum">
              <a:rPr lang="en-US" smtClean="0"/>
              <a:t>‹#›</a:t>
            </a:fld>
            <a:endParaRPr lang="en-US"/>
          </a:p>
        </p:txBody>
      </p:sp>
    </p:spTree>
    <p:extLst>
      <p:ext uri="{BB962C8B-B14F-4D97-AF65-F5344CB8AC3E}">
        <p14:creationId xmlns:p14="http://schemas.microsoft.com/office/powerpoint/2010/main" val="14713228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53104" y="6391838"/>
            <a:ext cx="992135" cy="304799"/>
          </a:xfrm>
        </p:spPr>
        <p:txBody>
          <a:bodyPr/>
          <a:lstStyle/>
          <a:p>
            <a:fld id="{2CEE3429-CE95-48F7-9E89-495AA88F9A09}"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9169115-69A7-407D-BB01-74F64008F393}" type="slidenum">
              <a:rPr lang="en-US" smtClean="0"/>
              <a:t>‹#›</a:t>
            </a:fld>
            <a:endParaRPr lang="en-US"/>
          </a:p>
        </p:txBody>
      </p:sp>
    </p:spTree>
    <p:extLst>
      <p:ext uri="{BB962C8B-B14F-4D97-AF65-F5344CB8AC3E}">
        <p14:creationId xmlns:p14="http://schemas.microsoft.com/office/powerpoint/2010/main" val="39020080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4A24E-7E21-408B-AB2F-C5CCF6E744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EA3204-CA8E-0DDC-B345-AAFFB7E676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64E5B6-9138-A68C-BDA5-A01DD5C1FA63}"/>
              </a:ext>
            </a:extLst>
          </p:cNvPr>
          <p:cNvSpPr>
            <a:spLocks noGrp="1"/>
          </p:cNvSpPr>
          <p:nvPr>
            <p:ph type="dt" sz="half" idx="10"/>
          </p:nvPr>
        </p:nvSpPr>
        <p:spPr/>
        <p:txBody>
          <a:bodyPr/>
          <a:lstStyle/>
          <a:p>
            <a:fld id="{EFE64B56-DC0D-478E-8605-19FB873630FB}" type="datetimeFigureOut">
              <a:rPr lang="en-US" smtClean="0"/>
              <a:t>10/20/2023</a:t>
            </a:fld>
            <a:endParaRPr lang="en-US"/>
          </a:p>
        </p:txBody>
      </p:sp>
      <p:sp>
        <p:nvSpPr>
          <p:cNvPr id="5" name="Footer Placeholder 4">
            <a:extLst>
              <a:ext uri="{FF2B5EF4-FFF2-40B4-BE49-F238E27FC236}">
                <a16:creationId xmlns:a16="http://schemas.microsoft.com/office/drawing/2014/main" id="{721C2F0D-2934-7137-B55A-4384BF0AA6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EF5324-97CE-4757-49D5-CA8F4868BC20}"/>
              </a:ext>
            </a:extLst>
          </p:cNvPr>
          <p:cNvSpPr>
            <a:spLocks noGrp="1"/>
          </p:cNvSpPr>
          <p:nvPr>
            <p:ph type="sldNum" sz="quarter" idx="12"/>
          </p:nvPr>
        </p:nvSpPr>
        <p:spPr/>
        <p:txBody>
          <a:bodyPr/>
          <a:lstStyle/>
          <a:p>
            <a:fld id="{B01BF805-59D5-49B5-AF17-7940A412A7B9}" type="slidenum">
              <a:rPr lang="en-US" smtClean="0"/>
              <a:t>‹#›</a:t>
            </a:fld>
            <a:endParaRPr lang="en-US"/>
          </a:p>
        </p:txBody>
      </p:sp>
    </p:spTree>
    <p:extLst>
      <p:ext uri="{BB962C8B-B14F-4D97-AF65-F5344CB8AC3E}">
        <p14:creationId xmlns:p14="http://schemas.microsoft.com/office/powerpoint/2010/main" val="7007211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CC376-B3CC-64E5-AB4D-4E2D4FF1C9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177FDC-60F5-839C-6F97-CF97A343BB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3DE906-440B-623E-8624-105DB6B38BDC}"/>
              </a:ext>
            </a:extLst>
          </p:cNvPr>
          <p:cNvSpPr>
            <a:spLocks noGrp="1"/>
          </p:cNvSpPr>
          <p:nvPr>
            <p:ph type="dt" sz="half" idx="10"/>
          </p:nvPr>
        </p:nvSpPr>
        <p:spPr/>
        <p:txBody>
          <a:bodyPr/>
          <a:lstStyle/>
          <a:p>
            <a:fld id="{EFE64B56-DC0D-478E-8605-19FB873630FB}" type="datetimeFigureOut">
              <a:rPr lang="en-US" smtClean="0"/>
              <a:t>10/20/2023</a:t>
            </a:fld>
            <a:endParaRPr lang="en-US"/>
          </a:p>
        </p:txBody>
      </p:sp>
      <p:sp>
        <p:nvSpPr>
          <p:cNvPr id="5" name="Footer Placeholder 4">
            <a:extLst>
              <a:ext uri="{FF2B5EF4-FFF2-40B4-BE49-F238E27FC236}">
                <a16:creationId xmlns:a16="http://schemas.microsoft.com/office/drawing/2014/main" id="{508D8F95-859B-2851-0A6D-3C6A74CACC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0A8706-0077-B443-526F-943559025004}"/>
              </a:ext>
            </a:extLst>
          </p:cNvPr>
          <p:cNvSpPr>
            <a:spLocks noGrp="1"/>
          </p:cNvSpPr>
          <p:nvPr>
            <p:ph type="sldNum" sz="quarter" idx="12"/>
          </p:nvPr>
        </p:nvSpPr>
        <p:spPr/>
        <p:txBody>
          <a:bodyPr/>
          <a:lstStyle/>
          <a:p>
            <a:fld id="{B01BF805-59D5-49B5-AF17-7940A412A7B9}" type="slidenum">
              <a:rPr lang="en-US" smtClean="0"/>
              <a:t>‹#›</a:t>
            </a:fld>
            <a:endParaRPr lang="en-US"/>
          </a:p>
        </p:txBody>
      </p:sp>
    </p:spTree>
    <p:extLst>
      <p:ext uri="{BB962C8B-B14F-4D97-AF65-F5344CB8AC3E}">
        <p14:creationId xmlns:p14="http://schemas.microsoft.com/office/powerpoint/2010/main" val="32820322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5F71C-5982-C0DF-A72D-AC61410D90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E6B239-D657-52AB-3CA4-882B812CF3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79E5BA-0CB7-C9B5-E645-60C7EE8E2CBA}"/>
              </a:ext>
            </a:extLst>
          </p:cNvPr>
          <p:cNvSpPr>
            <a:spLocks noGrp="1"/>
          </p:cNvSpPr>
          <p:nvPr>
            <p:ph type="dt" sz="half" idx="10"/>
          </p:nvPr>
        </p:nvSpPr>
        <p:spPr/>
        <p:txBody>
          <a:bodyPr/>
          <a:lstStyle/>
          <a:p>
            <a:fld id="{EFE64B56-DC0D-478E-8605-19FB873630FB}" type="datetimeFigureOut">
              <a:rPr lang="en-US" smtClean="0"/>
              <a:t>10/20/2023</a:t>
            </a:fld>
            <a:endParaRPr lang="en-US"/>
          </a:p>
        </p:txBody>
      </p:sp>
      <p:sp>
        <p:nvSpPr>
          <p:cNvPr id="5" name="Footer Placeholder 4">
            <a:extLst>
              <a:ext uri="{FF2B5EF4-FFF2-40B4-BE49-F238E27FC236}">
                <a16:creationId xmlns:a16="http://schemas.microsoft.com/office/drawing/2014/main" id="{6630826A-F239-CA17-9282-D20C23ADB4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AE9930-6099-BECD-EB9A-C38C35873DB7}"/>
              </a:ext>
            </a:extLst>
          </p:cNvPr>
          <p:cNvSpPr>
            <a:spLocks noGrp="1"/>
          </p:cNvSpPr>
          <p:nvPr>
            <p:ph type="sldNum" sz="quarter" idx="12"/>
          </p:nvPr>
        </p:nvSpPr>
        <p:spPr/>
        <p:txBody>
          <a:bodyPr/>
          <a:lstStyle/>
          <a:p>
            <a:fld id="{B01BF805-59D5-49B5-AF17-7940A412A7B9}" type="slidenum">
              <a:rPr lang="en-US" smtClean="0"/>
              <a:t>‹#›</a:t>
            </a:fld>
            <a:endParaRPr lang="en-US"/>
          </a:p>
        </p:txBody>
      </p:sp>
    </p:spTree>
    <p:extLst>
      <p:ext uri="{BB962C8B-B14F-4D97-AF65-F5344CB8AC3E}">
        <p14:creationId xmlns:p14="http://schemas.microsoft.com/office/powerpoint/2010/main" val="8408010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D7C34-4996-58CE-4249-0975D627CB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2DA1CE-7572-892E-525B-978D3072C3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E73EA6-0155-FFFB-662B-8B2E202FB2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B0F8BE-4DFD-D7EE-4EDA-69424993AC60}"/>
              </a:ext>
            </a:extLst>
          </p:cNvPr>
          <p:cNvSpPr>
            <a:spLocks noGrp="1"/>
          </p:cNvSpPr>
          <p:nvPr>
            <p:ph type="dt" sz="half" idx="10"/>
          </p:nvPr>
        </p:nvSpPr>
        <p:spPr/>
        <p:txBody>
          <a:bodyPr/>
          <a:lstStyle/>
          <a:p>
            <a:fld id="{EFE64B56-DC0D-478E-8605-19FB873630FB}" type="datetimeFigureOut">
              <a:rPr lang="en-US" smtClean="0"/>
              <a:t>10/20/2023</a:t>
            </a:fld>
            <a:endParaRPr lang="en-US"/>
          </a:p>
        </p:txBody>
      </p:sp>
      <p:sp>
        <p:nvSpPr>
          <p:cNvPr id="6" name="Footer Placeholder 5">
            <a:extLst>
              <a:ext uri="{FF2B5EF4-FFF2-40B4-BE49-F238E27FC236}">
                <a16:creationId xmlns:a16="http://schemas.microsoft.com/office/drawing/2014/main" id="{FA394A79-1579-10B7-BDC2-F8420CB1D9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99D5E4-2E1F-499B-9553-FEA333F0582A}"/>
              </a:ext>
            </a:extLst>
          </p:cNvPr>
          <p:cNvSpPr>
            <a:spLocks noGrp="1"/>
          </p:cNvSpPr>
          <p:nvPr>
            <p:ph type="sldNum" sz="quarter" idx="12"/>
          </p:nvPr>
        </p:nvSpPr>
        <p:spPr/>
        <p:txBody>
          <a:bodyPr/>
          <a:lstStyle/>
          <a:p>
            <a:fld id="{B01BF805-59D5-49B5-AF17-7940A412A7B9}" type="slidenum">
              <a:rPr lang="en-US" smtClean="0"/>
              <a:t>‹#›</a:t>
            </a:fld>
            <a:endParaRPr lang="en-US"/>
          </a:p>
        </p:txBody>
      </p:sp>
    </p:spTree>
    <p:extLst>
      <p:ext uri="{BB962C8B-B14F-4D97-AF65-F5344CB8AC3E}">
        <p14:creationId xmlns:p14="http://schemas.microsoft.com/office/powerpoint/2010/main" val="35889149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7B520-AEB9-5C70-BE7A-733362D7F8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672BAB-EDC6-0F08-9715-B2B8EA99F6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A68DAB-026F-E619-F4D4-82415AB6FB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0BEB96-FC1C-D17A-B37E-E030A69F92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274E9B-D73D-9FFC-95D7-4CD2BB0E13F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9E07D0-3F81-2277-BC64-923941FF095F}"/>
              </a:ext>
            </a:extLst>
          </p:cNvPr>
          <p:cNvSpPr>
            <a:spLocks noGrp="1"/>
          </p:cNvSpPr>
          <p:nvPr>
            <p:ph type="dt" sz="half" idx="10"/>
          </p:nvPr>
        </p:nvSpPr>
        <p:spPr/>
        <p:txBody>
          <a:bodyPr/>
          <a:lstStyle/>
          <a:p>
            <a:fld id="{EFE64B56-DC0D-478E-8605-19FB873630FB}" type="datetimeFigureOut">
              <a:rPr lang="en-US" smtClean="0"/>
              <a:t>10/20/2023</a:t>
            </a:fld>
            <a:endParaRPr lang="en-US"/>
          </a:p>
        </p:txBody>
      </p:sp>
      <p:sp>
        <p:nvSpPr>
          <p:cNvPr id="8" name="Footer Placeholder 7">
            <a:extLst>
              <a:ext uri="{FF2B5EF4-FFF2-40B4-BE49-F238E27FC236}">
                <a16:creationId xmlns:a16="http://schemas.microsoft.com/office/drawing/2014/main" id="{FE07914E-F830-5CE8-5F1D-FC243F333F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7F8AFE-8B42-A95C-7710-B62230395FCB}"/>
              </a:ext>
            </a:extLst>
          </p:cNvPr>
          <p:cNvSpPr>
            <a:spLocks noGrp="1"/>
          </p:cNvSpPr>
          <p:nvPr>
            <p:ph type="sldNum" sz="quarter" idx="12"/>
          </p:nvPr>
        </p:nvSpPr>
        <p:spPr/>
        <p:txBody>
          <a:bodyPr/>
          <a:lstStyle/>
          <a:p>
            <a:fld id="{B01BF805-59D5-49B5-AF17-7940A412A7B9}" type="slidenum">
              <a:rPr lang="en-US" smtClean="0"/>
              <a:t>‹#›</a:t>
            </a:fld>
            <a:endParaRPr lang="en-US"/>
          </a:p>
        </p:txBody>
      </p:sp>
    </p:spTree>
    <p:extLst>
      <p:ext uri="{BB962C8B-B14F-4D97-AF65-F5344CB8AC3E}">
        <p14:creationId xmlns:p14="http://schemas.microsoft.com/office/powerpoint/2010/main" val="782766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DB8791-F1B0-41E7-B7FD-A781E65C4266}" type="datetimeFigureOut">
              <a:rPr lang="en-US" dirty="0"/>
              <a:t>10/20/2023</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5042883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16FCE-A2A4-077A-DBA3-740B289540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B26E83-A8FB-1BBA-79EF-7993C40EB035}"/>
              </a:ext>
            </a:extLst>
          </p:cNvPr>
          <p:cNvSpPr>
            <a:spLocks noGrp="1"/>
          </p:cNvSpPr>
          <p:nvPr>
            <p:ph type="dt" sz="half" idx="10"/>
          </p:nvPr>
        </p:nvSpPr>
        <p:spPr/>
        <p:txBody>
          <a:bodyPr/>
          <a:lstStyle/>
          <a:p>
            <a:fld id="{EFE64B56-DC0D-478E-8605-19FB873630FB}" type="datetimeFigureOut">
              <a:rPr lang="en-US" smtClean="0"/>
              <a:t>10/20/2023</a:t>
            </a:fld>
            <a:endParaRPr lang="en-US"/>
          </a:p>
        </p:txBody>
      </p:sp>
      <p:sp>
        <p:nvSpPr>
          <p:cNvPr id="4" name="Footer Placeholder 3">
            <a:extLst>
              <a:ext uri="{FF2B5EF4-FFF2-40B4-BE49-F238E27FC236}">
                <a16:creationId xmlns:a16="http://schemas.microsoft.com/office/drawing/2014/main" id="{ACE61144-7815-9901-C3C2-780A55FD67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AE1D3C-BB77-2B4C-2A53-32F1B2F20FCB}"/>
              </a:ext>
            </a:extLst>
          </p:cNvPr>
          <p:cNvSpPr>
            <a:spLocks noGrp="1"/>
          </p:cNvSpPr>
          <p:nvPr>
            <p:ph type="sldNum" sz="quarter" idx="12"/>
          </p:nvPr>
        </p:nvSpPr>
        <p:spPr/>
        <p:txBody>
          <a:bodyPr/>
          <a:lstStyle/>
          <a:p>
            <a:fld id="{B01BF805-59D5-49B5-AF17-7940A412A7B9}" type="slidenum">
              <a:rPr lang="en-US" smtClean="0"/>
              <a:t>‹#›</a:t>
            </a:fld>
            <a:endParaRPr lang="en-US"/>
          </a:p>
        </p:txBody>
      </p:sp>
    </p:spTree>
    <p:extLst>
      <p:ext uri="{BB962C8B-B14F-4D97-AF65-F5344CB8AC3E}">
        <p14:creationId xmlns:p14="http://schemas.microsoft.com/office/powerpoint/2010/main" val="42864359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198B32-8E5A-1EDD-89A8-242A16BEA4DD}"/>
              </a:ext>
            </a:extLst>
          </p:cNvPr>
          <p:cNvSpPr>
            <a:spLocks noGrp="1"/>
          </p:cNvSpPr>
          <p:nvPr>
            <p:ph type="dt" sz="half" idx="10"/>
          </p:nvPr>
        </p:nvSpPr>
        <p:spPr/>
        <p:txBody>
          <a:bodyPr/>
          <a:lstStyle/>
          <a:p>
            <a:fld id="{EFE64B56-DC0D-478E-8605-19FB873630FB}" type="datetimeFigureOut">
              <a:rPr lang="en-US" smtClean="0"/>
              <a:t>10/20/2023</a:t>
            </a:fld>
            <a:endParaRPr lang="en-US"/>
          </a:p>
        </p:txBody>
      </p:sp>
      <p:sp>
        <p:nvSpPr>
          <p:cNvPr id="3" name="Footer Placeholder 2">
            <a:extLst>
              <a:ext uri="{FF2B5EF4-FFF2-40B4-BE49-F238E27FC236}">
                <a16:creationId xmlns:a16="http://schemas.microsoft.com/office/drawing/2014/main" id="{4FC878EC-68ED-1F7B-C0F1-3FCFEB310A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407E27-009E-4CBE-F6D8-D5B09A9FEAA7}"/>
              </a:ext>
            </a:extLst>
          </p:cNvPr>
          <p:cNvSpPr>
            <a:spLocks noGrp="1"/>
          </p:cNvSpPr>
          <p:nvPr>
            <p:ph type="sldNum" sz="quarter" idx="12"/>
          </p:nvPr>
        </p:nvSpPr>
        <p:spPr/>
        <p:txBody>
          <a:bodyPr/>
          <a:lstStyle/>
          <a:p>
            <a:fld id="{B01BF805-59D5-49B5-AF17-7940A412A7B9}" type="slidenum">
              <a:rPr lang="en-US" smtClean="0"/>
              <a:t>‹#›</a:t>
            </a:fld>
            <a:endParaRPr lang="en-US"/>
          </a:p>
        </p:txBody>
      </p:sp>
    </p:spTree>
    <p:extLst>
      <p:ext uri="{BB962C8B-B14F-4D97-AF65-F5344CB8AC3E}">
        <p14:creationId xmlns:p14="http://schemas.microsoft.com/office/powerpoint/2010/main" val="5372196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E64F4-5630-99F5-B89D-2DDB3AE18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C4A8AE-C8ED-A6B3-EB9D-338F6F1286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4BA791-D964-FB66-2DF7-531F7DDD42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AA76FB-56DB-B651-DADD-865B1DEB6575}"/>
              </a:ext>
            </a:extLst>
          </p:cNvPr>
          <p:cNvSpPr>
            <a:spLocks noGrp="1"/>
          </p:cNvSpPr>
          <p:nvPr>
            <p:ph type="dt" sz="half" idx="10"/>
          </p:nvPr>
        </p:nvSpPr>
        <p:spPr/>
        <p:txBody>
          <a:bodyPr/>
          <a:lstStyle/>
          <a:p>
            <a:fld id="{EFE64B56-DC0D-478E-8605-19FB873630FB}" type="datetimeFigureOut">
              <a:rPr lang="en-US" smtClean="0"/>
              <a:t>10/20/2023</a:t>
            </a:fld>
            <a:endParaRPr lang="en-US"/>
          </a:p>
        </p:txBody>
      </p:sp>
      <p:sp>
        <p:nvSpPr>
          <p:cNvPr id="6" name="Footer Placeholder 5">
            <a:extLst>
              <a:ext uri="{FF2B5EF4-FFF2-40B4-BE49-F238E27FC236}">
                <a16:creationId xmlns:a16="http://schemas.microsoft.com/office/drawing/2014/main" id="{43CE031B-9BF0-2098-F0C3-FCE51621FC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54EFF0-0894-3E4D-3AFE-7976F246F9A2}"/>
              </a:ext>
            </a:extLst>
          </p:cNvPr>
          <p:cNvSpPr>
            <a:spLocks noGrp="1"/>
          </p:cNvSpPr>
          <p:nvPr>
            <p:ph type="sldNum" sz="quarter" idx="12"/>
          </p:nvPr>
        </p:nvSpPr>
        <p:spPr/>
        <p:txBody>
          <a:bodyPr/>
          <a:lstStyle/>
          <a:p>
            <a:fld id="{B01BF805-59D5-49B5-AF17-7940A412A7B9}" type="slidenum">
              <a:rPr lang="en-US" smtClean="0"/>
              <a:t>‹#›</a:t>
            </a:fld>
            <a:endParaRPr lang="en-US"/>
          </a:p>
        </p:txBody>
      </p:sp>
    </p:spTree>
    <p:extLst>
      <p:ext uri="{BB962C8B-B14F-4D97-AF65-F5344CB8AC3E}">
        <p14:creationId xmlns:p14="http://schemas.microsoft.com/office/powerpoint/2010/main" val="40749408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FEEC5-2530-9D68-DEBD-E3AEC7EFB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5E33E4-4437-886C-722B-1D60FE6296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3A26AC-9880-7EE3-6A0A-16D83290C1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63E37-D6A9-F68F-E232-4B762B9C3E74}"/>
              </a:ext>
            </a:extLst>
          </p:cNvPr>
          <p:cNvSpPr>
            <a:spLocks noGrp="1"/>
          </p:cNvSpPr>
          <p:nvPr>
            <p:ph type="dt" sz="half" idx="10"/>
          </p:nvPr>
        </p:nvSpPr>
        <p:spPr/>
        <p:txBody>
          <a:bodyPr/>
          <a:lstStyle/>
          <a:p>
            <a:fld id="{EFE64B56-DC0D-478E-8605-19FB873630FB}" type="datetimeFigureOut">
              <a:rPr lang="en-US" smtClean="0"/>
              <a:t>10/20/2023</a:t>
            </a:fld>
            <a:endParaRPr lang="en-US"/>
          </a:p>
        </p:txBody>
      </p:sp>
      <p:sp>
        <p:nvSpPr>
          <p:cNvPr id="6" name="Footer Placeholder 5">
            <a:extLst>
              <a:ext uri="{FF2B5EF4-FFF2-40B4-BE49-F238E27FC236}">
                <a16:creationId xmlns:a16="http://schemas.microsoft.com/office/drawing/2014/main" id="{1010813D-590E-98E9-EB6F-ECB570393A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9ABD5A-DCBA-154A-A1B5-B6252C5171BC}"/>
              </a:ext>
            </a:extLst>
          </p:cNvPr>
          <p:cNvSpPr>
            <a:spLocks noGrp="1"/>
          </p:cNvSpPr>
          <p:nvPr>
            <p:ph type="sldNum" sz="quarter" idx="12"/>
          </p:nvPr>
        </p:nvSpPr>
        <p:spPr/>
        <p:txBody>
          <a:bodyPr/>
          <a:lstStyle/>
          <a:p>
            <a:fld id="{B01BF805-59D5-49B5-AF17-7940A412A7B9}" type="slidenum">
              <a:rPr lang="en-US" smtClean="0"/>
              <a:t>‹#›</a:t>
            </a:fld>
            <a:endParaRPr lang="en-US"/>
          </a:p>
        </p:txBody>
      </p:sp>
    </p:spTree>
    <p:extLst>
      <p:ext uri="{BB962C8B-B14F-4D97-AF65-F5344CB8AC3E}">
        <p14:creationId xmlns:p14="http://schemas.microsoft.com/office/powerpoint/2010/main" val="28974557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04E84-8039-D997-712D-97DA052AEB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9B595D-8F0E-1C7E-5946-35E1AF5399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F300F8-4D89-02B2-824F-410FA7F1CA2D}"/>
              </a:ext>
            </a:extLst>
          </p:cNvPr>
          <p:cNvSpPr>
            <a:spLocks noGrp="1"/>
          </p:cNvSpPr>
          <p:nvPr>
            <p:ph type="dt" sz="half" idx="10"/>
          </p:nvPr>
        </p:nvSpPr>
        <p:spPr/>
        <p:txBody>
          <a:bodyPr/>
          <a:lstStyle/>
          <a:p>
            <a:fld id="{EFE64B56-DC0D-478E-8605-19FB873630FB}" type="datetimeFigureOut">
              <a:rPr lang="en-US" smtClean="0"/>
              <a:t>10/20/2023</a:t>
            </a:fld>
            <a:endParaRPr lang="en-US"/>
          </a:p>
        </p:txBody>
      </p:sp>
      <p:sp>
        <p:nvSpPr>
          <p:cNvPr id="5" name="Footer Placeholder 4">
            <a:extLst>
              <a:ext uri="{FF2B5EF4-FFF2-40B4-BE49-F238E27FC236}">
                <a16:creationId xmlns:a16="http://schemas.microsoft.com/office/drawing/2014/main" id="{EB3F6DF2-EA85-3E08-6298-FCF99FB951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7F0298-B44A-1774-958C-ED73959739FB}"/>
              </a:ext>
            </a:extLst>
          </p:cNvPr>
          <p:cNvSpPr>
            <a:spLocks noGrp="1"/>
          </p:cNvSpPr>
          <p:nvPr>
            <p:ph type="sldNum" sz="quarter" idx="12"/>
          </p:nvPr>
        </p:nvSpPr>
        <p:spPr/>
        <p:txBody>
          <a:bodyPr/>
          <a:lstStyle/>
          <a:p>
            <a:fld id="{B01BF805-59D5-49B5-AF17-7940A412A7B9}" type="slidenum">
              <a:rPr lang="en-US" smtClean="0"/>
              <a:t>‹#›</a:t>
            </a:fld>
            <a:endParaRPr lang="en-US"/>
          </a:p>
        </p:txBody>
      </p:sp>
    </p:spTree>
    <p:extLst>
      <p:ext uri="{BB962C8B-B14F-4D97-AF65-F5344CB8AC3E}">
        <p14:creationId xmlns:p14="http://schemas.microsoft.com/office/powerpoint/2010/main" val="8862705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F3DE40-C3D1-B937-0F79-78F17316612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C4FB69-FDDE-088D-63AA-C910EBFE5E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CBE507-AC35-63FE-323D-337B6E99A99E}"/>
              </a:ext>
            </a:extLst>
          </p:cNvPr>
          <p:cNvSpPr>
            <a:spLocks noGrp="1"/>
          </p:cNvSpPr>
          <p:nvPr>
            <p:ph type="dt" sz="half" idx="10"/>
          </p:nvPr>
        </p:nvSpPr>
        <p:spPr/>
        <p:txBody>
          <a:bodyPr/>
          <a:lstStyle/>
          <a:p>
            <a:fld id="{EFE64B56-DC0D-478E-8605-19FB873630FB}" type="datetimeFigureOut">
              <a:rPr lang="en-US" smtClean="0"/>
              <a:t>10/20/2023</a:t>
            </a:fld>
            <a:endParaRPr lang="en-US"/>
          </a:p>
        </p:txBody>
      </p:sp>
      <p:sp>
        <p:nvSpPr>
          <p:cNvPr id="5" name="Footer Placeholder 4">
            <a:extLst>
              <a:ext uri="{FF2B5EF4-FFF2-40B4-BE49-F238E27FC236}">
                <a16:creationId xmlns:a16="http://schemas.microsoft.com/office/drawing/2014/main" id="{E00A1C9C-E169-5FE1-A7BA-72CD327AD4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FFE8B5-90A5-B103-E811-9D22D1B77015}"/>
              </a:ext>
            </a:extLst>
          </p:cNvPr>
          <p:cNvSpPr>
            <a:spLocks noGrp="1"/>
          </p:cNvSpPr>
          <p:nvPr>
            <p:ph type="sldNum" sz="quarter" idx="12"/>
          </p:nvPr>
        </p:nvSpPr>
        <p:spPr/>
        <p:txBody>
          <a:bodyPr/>
          <a:lstStyle/>
          <a:p>
            <a:fld id="{B01BF805-59D5-49B5-AF17-7940A412A7B9}" type="slidenum">
              <a:rPr lang="en-US" smtClean="0"/>
              <a:t>‹#›</a:t>
            </a:fld>
            <a:endParaRPr lang="en-US"/>
          </a:p>
        </p:txBody>
      </p:sp>
    </p:spTree>
    <p:extLst>
      <p:ext uri="{BB962C8B-B14F-4D97-AF65-F5344CB8AC3E}">
        <p14:creationId xmlns:p14="http://schemas.microsoft.com/office/powerpoint/2010/main" val="731416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DD63B2-E120-4ED8-B27B-C685F510A5FE}" type="datetimeFigureOut">
              <a:rPr lang="en-US" dirty="0"/>
              <a:t>10/20/2023</a:t>
            </a:fld>
            <a:endParaRPr lang="en-US"/>
          </a:p>
        </p:txBody>
      </p:sp>
      <p:sp>
        <p:nvSpPr>
          <p:cNvPr id="8" name="Footer Placeholder 7"/>
          <p:cNvSpPr>
            <a:spLocks noGrp="1"/>
          </p:cNvSpPr>
          <p:nvPr>
            <p:ph type="ftr" sz="quarter" idx="11"/>
          </p:nvPr>
        </p:nvSpPr>
        <p:spPr/>
        <p:txBody>
          <a:bodyPr/>
          <a:lstStyle/>
          <a:p>
            <a:r>
              <a:rPr lang="en-US"/>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349725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p>
        </p:txBody>
      </p:sp>
      <p:sp>
        <p:nvSpPr>
          <p:cNvPr id="3" name="Date Placeholder 2"/>
          <p:cNvSpPr>
            <a:spLocks noGrp="1"/>
          </p:cNvSpPr>
          <p:nvPr>
            <p:ph type="dt" sz="half" idx="10"/>
          </p:nvPr>
        </p:nvSpPr>
        <p:spPr/>
        <p:txBody>
          <a:bodyPr/>
          <a:lstStyle/>
          <a:p>
            <a:fld id="{7AA18ACC-A947-437B-A130-35BD54FDF1E9}" type="datetimeFigureOut">
              <a:rPr lang="en-US" dirty="0"/>
              <a:t>10/20/2023</a:t>
            </a:fld>
            <a:endParaRPr lang="en-US"/>
          </a:p>
        </p:txBody>
      </p:sp>
      <p:sp>
        <p:nvSpPr>
          <p:cNvPr id="4" name="Footer Placeholder 3"/>
          <p:cNvSpPr>
            <a:spLocks noGrp="1"/>
          </p:cNvSpPr>
          <p:nvPr>
            <p:ph type="ftr" sz="quarter" idx="11"/>
          </p:nvPr>
        </p:nvSpPr>
        <p:spPr/>
        <p:txBody>
          <a:bodyPr/>
          <a:lstStyle/>
          <a:p>
            <a:r>
              <a:rPr lang="en-US"/>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85320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10/20/2023</a:t>
            </a:fld>
            <a:endParaRPr lang="en-US"/>
          </a:p>
        </p:txBody>
      </p:sp>
      <p:sp>
        <p:nvSpPr>
          <p:cNvPr id="3" name="Footer Placeholder 2"/>
          <p:cNvSpPr>
            <a:spLocks noGrp="1"/>
          </p:cNvSpPr>
          <p:nvPr>
            <p:ph type="ftr" sz="quarter" idx="11"/>
          </p:nvPr>
        </p:nvSpPr>
        <p:spPr/>
        <p:txBody>
          <a:bodyPr/>
          <a:lstStyle/>
          <a:p>
            <a:r>
              <a:rPr lang="en-US"/>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60212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10/20/2023</a:t>
            </a:fld>
            <a:endParaRPr lang="en-US"/>
          </a:p>
        </p:txBody>
      </p:sp>
      <p:sp>
        <p:nvSpPr>
          <p:cNvPr id="6" name="Footer Placeholder 5"/>
          <p:cNvSpPr>
            <a:spLocks noGrp="1"/>
          </p:cNvSpPr>
          <p:nvPr>
            <p:ph type="ftr" sz="quarter" idx="11"/>
          </p:nvPr>
        </p:nvSpPr>
        <p:spPr/>
        <p:txBody>
          <a:bodyPr/>
          <a:lstStyle/>
          <a:p>
            <a:r>
              <a:rPr lang="en-US"/>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023269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endParaRPr lang="en-US"/>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10/20/2023</a:t>
            </a:fld>
            <a:endParaRPr lang="en-US"/>
          </a:p>
        </p:txBody>
      </p:sp>
      <p:sp>
        <p:nvSpPr>
          <p:cNvPr id="6" name="Footer Placeholder 5"/>
          <p:cNvSpPr>
            <a:spLocks noGrp="1"/>
          </p:cNvSpPr>
          <p:nvPr>
            <p:ph type="ftr" sz="quarter" idx="11"/>
          </p:nvPr>
        </p:nvSpPr>
        <p:spPr/>
        <p:txBody>
          <a:bodyPr/>
          <a:lstStyle/>
          <a:p>
            <a:r>
              <a:rPr lang="en-US"/>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766696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2.jpe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10/20/2023</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1226596170"/>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t="-9000" b="-9000"/>
          </a:stretch>
        </a:blipFill>
        <a:effectLst/>
      </p:bgPr>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0">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CEE3429-CE95-48F7-9E89-495AA88F9A09}" type="datetimeFigureOut">
              <a:rPr lang="en-US" smtClean="0"/>
              <a:t>10/20/2023</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09169115-69A7-407D-BB01-74F64008F393}" type="slidenum">
              <a:rPr lang="en-US" smtClean="0"/>
              <a:t>‹#›</a:t>
            </a:fld>
            <a:endParaRPr lang="en-US"/>
          </a:p>
        </p:txBody>
      </p:sp>
    </p:spTree>
    <p:extLst>
      <p:ext uri="{BB962C8B-B14F-4D97-AF65-F5344CB8AC3E}">
        <p14:creationId xmlns:p14="http://schemas.microsoft.com/office/powerpoint/2010/main" val="3449488742"/>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 id="2147483869" r:id="rId14"/>
    <p:sldLayoutId id="2147483870" r:id="rId15"/>
    <p:sldLayoutId id="2147483871" r:id="rId16"/>
    <p:sldLayoutId id="2147483872"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322E9E-3209-BE48-2B7D-8795DE7850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BCB526-61B8-D83E-D6AF-51E1A6C674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B62787-79A0-A780-226C-91D805A60A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E64B56-DC0D-478E-8605-19FB873630FB}" type="datetimeFigureOut">
              <a:rPr lang="en-US" smtClean="0"/>
              <a:t>10/20/2023</a:t>
            </a:fld>
            <a:endParaRPr lang="en-US"/>
          </a:p>
        </p:txBody>
      </p:sp>
      <p:sp>
        <p:nvSpPr>
          <p:cNvPr id="5" name="Footer Placeholder 4">
            <a:extLst>
              <a:ext uri="{FF2B5EF4-FFF2-40B4-BE49-F238E27FC236}">
                <a16:creationId xmlns:a16="http://schemas.microsoft.com/office/drawing/2014/main" id="{5F6D9CA6-9F70-0D9E-61B9-42FEF2173D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E1787EE-4E2E-7C0D-0C29-26616A91FC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1BF805-59D5-49B5-AF17-7940A412A7B9}" type="slidenum">
              <a:rPr lang="en-US" smtClean="0"/>
              <a:t>‹#›</a:t>
            </a:fld>
            <a:endParaRPr lang="en-US"/>
          </a:p>
        </p:txBody>
      </p:sp>
    </p:spTree>
    <p:extLst>
      <p:ext uri="{BB962C8B-B14F-4D97-AF65-F5344CB8AC3E}">
        <p14:creationId xmlns:p14="http://schemas.microsoft.com/office/powerpoint/2010/main" val="2249819501"/>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pngall.com/thunder-png/" TargetMode="External"/><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hyperlink" Target="https://creativecommons.org/licenses/by-nc/3.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3.xml"/><Relationship Id="rId4" Type="http://schemas.openxmlformats.org/officeDocument/2006/relationships/image" Target="../media/image16.svg"/></Relationships>
</file>

<file path=ppt/slides/_rels/slide11.xml.rels><?xml version="1.0" encoding="UTF-8" standalone="yes"?>
<Relationships xmlns="http://schemas.openxmlformats.org/package/2006/relationships"><Relationship Id="rId3" Type="http://schemas.openxmlformats.org/officeDocument/2006/relationships/hyperlink" Target="https://pixabay.com/en/skeletons-danse-macabre-bones-dance-303877/" TargetMode="External"/><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11.xml"/><Relationship Id="rId6" Type="http://schemas.openxmlformats.org/officeDocument/2006/relationships/hyperlink" Target="https://creativecommons.org/licenses/by-sa/3.0/" TargetMode="External"/><Relationship Id="rId5" Type="http://schemas.openxmlformats.org/officeDocument/2006/relationships/hyperlink" Target="https://john.colagioia.net/blog/2019/12/31/new-year.html" TargetMode="External"/><Relationship Id="rId4" Type="http://schemas.openxmlformats.org/officeDocument/2006/relationships/hyperlink" Target="https://www.stock-free.org/face-pumpkin-holiday-lots-of-pumpkins-garden-spooky-trick-or-treet-halloween2.html"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remembrancecontests.ca/" TargetMode="External"/><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hyperlink" Target="https://creativecommons.org/licenses/by-nc-nd/3.0/" TargetMode="External"/><Relationship Id="rId5" Type="http://schemas.openxmlformats.org/officeDocument/2006/relationships/hyperlink" Target="https://edtech4beginners.com/2017/11/06/everything-you-need-for-a-remembrance-day-assembly-lesson/" TargetMode="Externa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18.xml"/><Relationship Id="rId5" Type="http://schemas.openxmlformats.org/officeDocument/2006/relationships/hyperlink" Target="mailto:andrea.dennis@nbed.nb.ca" TargetMode="External"/><Relationship Id="rId4" Type="http://schemas.openxmlformats.org/officeDocument/2006/relationships/hyperlink" Target="https://pixabay.com/en/poppies-field-red-poppy-194627/"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hyperlink" Target="https://jdorganizer.blogspot.com/2012/11/7-strategies-for-avoiding-heartbreak-of.html" TargetMode="External"/><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flickr.com/photos/lwr/135789653" TargetMode="External"/><Relationship Id="rId2" Type="http://schemas.openxmlformats.org/officeDocument/2006/relationships/image" Target="../media/image6.jpeg"/><Relationship Id="rId1" Type="http://schemas.openxmlformats.org/officeDocument/2006/relationships/slideLayout" Target="../slideLayouts/slideLayout42.xml"/><Relationship Id="rId6" Type="http://schemas.openxmlformats.org/officeDocument/2006/relationships/hyperlink" Target="https://creativecommons.org/licenses/by-nc-sa/3.0/" TargetMode="External"/><Relationship Id="rId5" Type="http://schemas.openxmlformats.org/officeDocument/2006/relationships/image" Target="../media/image7.png"/><Relationship Id="rId4" Type="http://schemas.openxmlformats.org/officeDocument/2006/relationships/customXml" Target="../ink/ink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9.xml"/><Relationship Id="rId4" Type="http://schemas.openxmlformats.org/officeDocument/2006/relationships/hyperlink" Target="https://www.pinterest.com/susanspell/outdoor-classroom-ideas/"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hyperlink" Target="https://creativecommons.org/licenses/by-nd/3.0/" TargetMode="External"/><Relationship Id="rId3" Type="http://schemas.openxmlformats.org/officeDocument/2006/relationships/image" Target="../media/image10.jpeg"/><Relationship Id="rId7" Type="http://schemas.openxmlformats.org/officeDocument/2006/relationships/hyperlink" Target="https://creativecommons.org/licenses/by-nc-sa/3.0/" TargetMode="External"/><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hyperlink" Target="https://pickupsomecreativity.blogspot.com/2011/11/pajamas-are-coming.html" TargetMode="External"/><Relationship Id="rId5" Type="http://schemas.openxmlformats.org/officeDocument/2006/relationships/image" Target="../media/image11.jpeg"/><Relationship Id="rId4" Type="http://schemas.openxmlformats.org/officeDocument/2006/relationships/hyperlink" Target="https://www.flickr.com/photos/suerichards/314174123/"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pxhere.com/en/photo/822949" TargetMode="External"/><Relationship Id="rId2" Type="http://schemas.openxmlformats.org/officeDocument/2006/relationships/image" Target="../media/image12.jpe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hyperlink" Target="https://www.publicdomainpictures.net/view-image.php?image=112457&amp;picture=yellow-shuttlecoc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9"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27283" y="1857885"/>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pic>
        <p:nvPicPr>
          <p:cNvPr id="1026" name="Picture 2">
            <a:extLst>
              <a:ext uri="{FF2B5EF4-FFF2-40B4-BE49-F238E27FC236}">
                <a16:creationId xmlns:a16="http://schemas.microsoft.com/office/drawing/2014/main" id="{BA5259B2-E407-47BD-9C89-B0D0353E1559}"/>
              </a:ext>
            </a:extLst>
          </p:cNvPr>
          <p:cNvPicPr>
            <a:picLocks noChangeAspect="1" noChangeArrowheads="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4844" r="6930" b="1"/>
          <a:stretch/>
        </p:blipFill>
        <p:spPr bwMode="auto">
          <a:xfrm>
            <a:off x="423337" y="402166"/>
            <a:ext cx="4932951" cy="6053670"/>
          </a:xfrm>
          <a:custGeom>
            <a:avLst/>
            <a:gdLst/>
            <a:ahLst/>
            <a:cxnLst/>
            <a:rect l="l" t="t" r="r" b="b"/>
            <a:pathLst>
              <a:path w="4932951" h="6053670">
                <a:moveTo>
                  <a:pt x="0" y="0"/>
                </a:moveTo>
                <a:lnTo>
                  <a:pt x="3678393" y="0"/>
                </a:lnTo>
                <a:lnTo>
                  <a:pt x="4478865" y="0"/>
                </a:lnTo>
                <a:lnTo>
                  <a:pt x="4931853" y="0"/>
                </a:lnTo>
                <a:lnTo>
                  <a:pt x="4908487" y="137419"/>
                </a:lnTo>
                <a:lnTo>
                  <a:pt x="4886218" y="274232"/>
                </a:lnTo>
                <a:lnTo>
                  <a:pt x="4864421" y="411650"/>
                </a:lnTo>
                <a:lnTo>
                  <a:pt x="4845759" y="549673"/>
                </a:lnTo>
                <a:lnTo>
                  <a:pt x="4826941" y="687092"/>
                </a:lnTo>
                <a:lnTo>
                  <a:pt x="4809377" y="825115"/>
                </a:lnTo>
                <a:lnTo>
                  <a:pt x="4794322" y="961323"/>
                </a:lnTo>
                <a:lnTo>
                  <a:pt x="4780052" y="1099347"/>
                </a:lnTo>
                <a:lnTo>
                  <a:pt x="4767035" y="1236765"/>
                </a:lnTo>
                <a:lnTo>
                  <a:pt x="4755744" y="1371761"/>
                </a:lnTo>
                <a:lnTo>
                  <a:pt x="4744453" y="1508574"/>
                </a:lnTo>
                <a:lnTo>
                  <a:pt x="4735044" y="1643572"/>
                </a:lnTo>
                <a:lnTo>
                  <a:pt x="4727674" y="1778568"/>
                </a:lnTo>
                <a:lnTo>
                  <a:pt x="4719990" y="1912960"/>
                </a:lnTo>
                <a:lnTo>
                  <a:pt x="4713560" y="2046141"/>
                </a:lnTo>
                <a:lnTo>
                  <a:pt x="4709012" y="2178111"/>
                </a:lnTo>
                <a:lnTo>
                  <a:pt x="4705092" y="2310081"/>
                </a:lnTo>
                <a:lnTo>
                  <a:pt x="4701328" y="2440840"/>
                </a:lnTo>
                <a:lnTo>
                  <a:pt x="4699603" y="2569783"/>
                </a:lnTo>
                <a:lnTo>
                  <a:pt x="4697721" y="2698726"/>
                </a:lnTo>
                <a:lnTo>
                  <a:pt x="4696780" y="2825853"/>
                </a:lnTo>
                <a:lnTo>
                  <a:pt x="4697721" y="2951770"/>
                </a:lnTo>
                <a:lnTo>
                  <a:pt x="4697721" y="3076475"/>
                </a:lnTo>
                <a:lnTo>
                  <a:pt x="4699603" y="3199970"/>
                </a:lnTo>
                <a:lnTo>
                  <a:pt x="4702426" y="3321043"/>
                </a:lnTo>
                <a:lnTo>
                  <a:pt x="4705092" y="3440906"/>
                </a:lnTo>
                <a:lnTo>
                  <a:pt x="4708071" y="3558347"/>
                </a:lnTo>
                <a:lnTo>
                  <a:pt x="4712619" y="3675183"/>
                </a:lnTo>
                <a:lnTo>
                  <a:pt x="4717480" y="3790203"/>
                </a:lnTo>
                <a:lnTo>
                  <a:pt x="4721871" y="3902801"/>
                </a:lnTo>
                <a:lnTo>
                  <a:pt x="4734260" y="4122549"/>
                </a:lnTo>
                <a:lnTo>
                  <a:pt x="4747433" y="4333217"/>
                </a:lnTo>
                <a:lnTo>
                  <a:pt x="4761233" y="4535409"/>
                </a:lnTo>
                <a:lnTo>
                  <a:pt x="4776445" y="4726705"/>
                </a:lnTo>
                <a:lnTo>
                  <a:pt x="4792283" y="4909526"/>
                </a:lnTo>
                <a:lnTo>
                  <a:pt x="4809377" y="5079029"/>
                </a:lnTo>
                <a:lnTo>
                  <a:pt x="4826157" y="5238240"/>
                </a:lnTo>
                <a:lnTo>
                  <a:pt x="4842936" y="5384739"/>
                </a:lnTo>
                <a:lnTo>
                  <a:pt x="4858775" y="5519131"/>
                </a:lnTo>
                <a:lnTo>
                  <a:pt x="4873830" y="5638388"/>
                </a:lnTo>
                <a:lnTo>
                  <a:pt x="4888100" y="5746143"/>
                </a:lnTo>
                <a:lnTo>
                  <a:pt x="4900019" y="5836948"/>
                </a:lnTo>
                <a:lnTo>
                  <a:pt x="4911310" y="5913225"/>
                </a:lnTo>
                <a:lnTo>
                  <a:pt x="4927462" y="6017953"/>
                </a:lnTo>
                <a:lnTo>
                  <a:pt x="4932951" y="6053670"/>
                </a:lnTo>
                <a:lnTo>
                  <a:pt x="4478865" y="6053670"/>
                </a:lnTo>
                <a:lnTo>
                  <a:pt x="3683097" y="6053670"/>
                </a:lnTo>
                <a:lnTo>
                  <a:pt x="0" y="6053670"/>
                </a:lnTo>
                <a:close/>
              </a:path>
            </a:pathLst>
          </a:custGeom>
          <a:noFill/>
          <a:extLst>
            <a:ext uri="{909E8E84-426E-40DD-AFC4-6F175D3DCCD1}">
              <a14:hiddenFill xmlns:a14="http://schemas.microsoft.com/office/drawing/2010/main">
                <a:solidFill>
                  <a:srgbClr val="FFFFFF"/>
                </a:solidFill>
              </a14:hiddenFill>
            </a:ext>
          </a:extLst>
        </p:spPr>
      </p:pic>
      <p:sp>
        <p:nvSpPr>
          <p:cNvPr id="1061" name="Freeform 5">
            <a:extLst>
              <a:ext uri="{FF2B5EF4-FFF2-40B4-BE49-F238E27FC236}">
                <a16:creationId xmlns:a16="http://schemas.microsoft.com/office/drawing/2014/main" id="{1AD5EB79-7F9A-4BBC-92A5-188382CBA1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a:extLst>
              <a:ext uri="{FF2B5EF4-FFF2-40B4-BE49-F238E27FC236}">
                <a16:creationId xmlns:a16="http://schemas.microsoft.com/office/drawing/2014/main" id="{439EDC2D-1E70-46CF-BDBB-41945B1AC9ED}"/>
              </a:ext>
            </a:extLst>
          </p:cNvPr>
          <p:cNvSpPr>
            <a:spLocks noGrp="1"/>
          </p:cNvSpPr>
          <p:nvPr>
            <p:ph type="ctrTitle"/>
          </p:nvPr>
        </p:nvSpPr>
        <p:spPr>
          <a:xfrm>
            <a:off x="5695061" y="1241266"/>
            <a:ext cx="5428551" cy="3153753"/>
          </a:xfrm>
        </p:spPr>
        <p:txBody>
          <a:bodyPr>
            <a:normAutofit/>
          </a:bodyPr>
          <a:lstStyle/>
          <a:p>
            <a:r>
              <a:rPr lang="en-US" b="1"/>
              <a:t>Lightning News</a:t>
            </a:r>
          </a:p>
        </p:txBody>
      </p:sp>
      <p:sp>
        <p:nvSpPr>
          <p:cNvPr id="5" name="Subtitle 4">
            <a:extLst>
              <a:ext uri="{FF2B5EF4-FFF2-40B4-BE49-F238E27FC236}">
                <a16:creationId xmlns:a16="http://schemas.microsoft.com/office/drawing/2014/main" id="{CF030EFC-E66E-3B8A-1836-856145B20A2C}"/>
              </a:ext>
            </a:extLst>
          </p:cNvPr>
          <p:cNvSpPr>
            <a:spLocks noGrp="1"/>
          </p:cNvSpPr>
          <p:nvPr>
            <p:ph type="subTitle" idx="1"/>
          </p:nvPr>
        </p:nvSpPr>
        <p:spPr>
          <a:xfrm>
            <a:off x="5695061" y="4591665"/>
            <a:ext cx="5428551" cy="1622322"/>
          </a:xfrm>
        </p:spPr>
        <p:txBody>
          <a:bodyPr>
            <a:normAutofit/>
          </a:bodyPr>
          <a:lstStyle/>
          <a:p>
            <a:r>
              <a:rPr lang="en-US"/>
              <a:t>October 23</a:t>
            </a:r>
            <a:r>
              <a:rPr lang="en-US" baseline="30000"/>
              <a:t>rd</a:t>
            </a:r>
            <a:r>
              <a:rPr lang="en-US"/>
              <a:t>. ~ 27</a:t>
            </a:r>
            <a:r>
              <a:rPr lang="en-US" baseline="30000"/>
              <a:t>th</a:t>
            </a:r>
            <a:r>
              <a:rPr lang="en-US"/>
              <a:t>. </a:t>
            </a:r>
          </a:p>
          <a:p>
            <a:endParaRPr lang="en-US"/>
          </a:p>
        </p:txBody>
      </p:sp>
      <p:sp>
        <p:nvSpPr>
          <p:cNvPr id="1063" name="Rectangle 1062">
            <a:extLst>
              <a:ext uri="{FF2B5EF4-FFF2-40B4-BE49-F238E27FC236}">
                <a16:creationId xmlns:a16="http://schemas.microsoft.com/office/drawing/2014/main" id="{B9B8A17F-DC3A-4D9A-AA53-9BFB894CD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TextBox 2">
            <a:extLst>
              <a:ext uri="{FF2B5EF4-FFF2-40B4-BE49-F238E27FC236}">
                <a16:creationId xmlns:a16="http://schemas.microsoft.com/office/drawing/2014/main" id="{7C630BC4-7F55-ECEE-ED53-4A50866AAC9F}"/>
              </a:ext>
            </a:extLst>
          </p:cNvPr>
          <p:cNvSpPr txBox="1"/>
          <p:nvPr/>
        </p:nvSpPr>
        <p:spPr>
          <a:xfrm>
            <a:off x="9482605" y="6657945"/>
            <a:ext cx="2709395"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pngall.com/thunder-pn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Tree>
    <p:extLst>
      <p:ext uri="{BB962C8B-B14F-4D97-AF65-F5344CB8AC3E}">
        <p14:creationId xmlns:p14="http://schemas.microsoft.com/office/powerpoint/2010/main" val="83556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400"/>
                                        <p:tgtEl>
                                          <p:spTgt spid="5">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D56D2-FC7B-A58C-B759-A04FD58FF903}"/>
              </a:ext>
            </a:extLst>
          </p:cNvPr>
          <p:cNvSpPr>
            <a:spLocks noGrp="1"/>
          </p:cNvSpPr>
          <p:nvPr>
            <p:ph type="title"/>
          </p:nvPr>
        </p:nvSpPr>
        <p:spPr>
          <a:xfrm>
            <a:off x="2423847" y="959600"/>
            <a:ext cx="7344301" cy="706964"/>
          </a:xfrm>
        </p:spPr>
        <p:txBody>
          <a:bodyPr/>
          <a:lstStyle/>
          <a:p>
            <a:r>
              <a:rPr lang="en-US"/>
              <a:t>Congratulations Cross Country!</a:t>
            </a:r>
          </a:p>
        </p:txBody>
      </p:sp>
      <p:sp>
        <p:nvSpPr>
          <p:cNvPr id="3" name="TextBox 2">
            <a:extLst>
              <a:ext uri="{FF2B5EF4-FFF2-40B4-BE49-F238E27FC236}">
                <a16:creationId xmlns:a16="http://schemas.microsoft.com/office/drawing/2014/main" id="{6083B059-4D0F-4DC2-BFAB-85B75A3236B3}"/>
              </a:ext>
            </a:extLst>
          </p:cNvPr>
          <p:cNvSpPr txBox="1"/>
          <p:nvPr/>
        </p:nvSpPr>
        <p:spPr>
          <a:xfrm>
            <a:off x="213363" y="2613392"/>
            <a:ext cx="5638797" cy="1631216"/>
          </a:xfrm>
          <a:prstGeom prst="rect">
            <a:avLst/>
          </a:prstGeom>
          <a:noFill/>
        </p:spPr>
        <p:txBody>
          <a:bodyPr wrap="square" rtlCol="0">
            <a:spAutoFit/>
          </a:bodyPr>
          <a:lstStyle/>
          <a:p>
            <a:pPr algn="ctr"/>
            <a:r>
              <a:rPr lang="en-US" sz="2000"/>
              <a:t>A huge congratulations to our Cross-Country team who placed </a:t>
            </a:r>
            <a:r>
              <a:rPr lang="en-US" sz="2000" b="1"/>
              <a:t>FIRST </a:t>
            </a:r>
          </a:p>
          <a:p>
            <a:pPr algn="ctr"/>
            <a:r>
              <a:rPr lang="en-US" sz="2000"/>
              <a:t>in the City &amp; District Cross Country Finals! We are so proud of the runners! </a:t>
            </a:r>
          </a:p>
          <a:p>
            <a:pPr algn="ctr"/>
            <a:r>
              <a:rPr lang="en-US" sz="2000"/>
              <a:t>Way to go Lightning!</a:t>
            </a:r>
          </a:p>
        </p:txBody>
      </p:sp>
      <p:pic>
        <p:nvPicPr>
          <p:cNvPr id="5" name="Picture 4" descr="A group of kids posing for a photo&#10;&#10;Description automatically generated">
            <a:extLst>
              <a:ext uri="{FF2B5EF4-FFF2-40B4-BE49-F238E27FC236}">
                <a16:creationId xmlns:a16="http://schemas.microsoft.com/office/drawing/2014/main" id="{03FCEF1B-9065-8AC5-E421-5C9488F526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7" y="2110740"/>
            <a:ext cx="5882640" cy="4411980"/>
          </a:xfrm>
          <a:prstGeom prst="rect">
            <a:avLst/>
          </a:prstGeom>
        </p:spPr>
      </p:pic>
      <p:pic>
        <p:nvPicPr>
          <p:cNvPr id="8" name="Graphic 7" descr="Trophy with solid fill">
            <a:extLst>
              <a:ext uri="{FF2B5EF4-FFF2-40B4-BE49-F238E27FC236}">
                <a16:creationId xmlns:a16="http://schemas.microsoft.com/office/drawing/2014/main" id="{5C1DA61C-0A9E-2B29-E16C-13180557B5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8798" y="4554416"/>
            <a:ext cx="1968304" cy="1968304"/>
          </a:xfrm>
          <a:prstGeom prst="rect">
            <a:avLst/>
          </a:prstGeom>
        </p:spPr>
      </p:pic>
    </p:spTree>
    <p:extLst>
      <p:ext uri="{BB962C8B-B14F-4D97-AF65-F5344CB8AC3E}">
        <p14:creationId xmlns:p14="http://schemas.microsoft.com/office/powerpoint/2010/main" val="23218330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F509E-02D9-F61E-A9EF-27C7A2270A53}"/>
              </a:ext>
            </a:extLst>
          </p:cNvPr>
          <p:cNvSpPr>
            <a:spLocks noGrp="1"/>
          </p:cNvSpPr>
          <p:nvPr>
            <p:ph type="title"/>
          </p:nvPr>
        </p:nvSpPr>
        <p:spPr>
          <a:xfrm>
            <a:off x="1154954" y="973668"/>
            <a:ext cx="8761413" cy="706964"/>
          </a:xfrm>
        </p:spPr>
        <p:txBody>
          <a:bodyPr>
            <a:normAutofit/>
          </a:bodyPr>
          <a:lstStyle/>
          <a:p>
            <a:r>
              <a:rPr lang="en-US"/>
              <a:t>Halloween Dance</a:t>
            </a:r>
          </a:p>
        </p:txBody>
      </p:sp>
      <p:pic>
        <p:nvPicPr>
          <p:cNvPr id="5" name="Picture 4" descr="A group of skeletons in a black background&#10;&#10;Description automatically generated">
            <a:extLst>
              <a:ext uri="{FF2B5EF4-FFF2-40B4-BE49-F238E27FC236}">
                <a16:creationId xmlns:a16="http://schemas.microsoft.com/office/drawing/2014/main" id="{8C86397C-C4EE-3457-3FDB-1E6DB5315D99}"/>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676" r="2348"/>
          <a:stretch/>
        </p:blipFill>
        <p:spPr>
          <a:xfrm>
            <a:off x="1151467" y="2775951"/>
            <a:ext cx="4345024" cy="3067163"/>
          </a:xfrm>
          <a:prstGeom prst="roundRect">
            <a:avLst>
              <a:gd name="adj" fmla="val 1858"/>
            </a:avLst>
          </a:prstGeom>
          <a:effectLst>
            <a:outerShdw blurRad="50800" dist="50800" dir="5400000" algn="tl" rotWithShape="0">
              <a:srgbClr val="000000">
                <a:alpha val="43000"/>
              </a:srgbClr>
            </a:outerShdw>
          </a:effectLst>
        </p:spPr>
      </p:pic>
      <p:sp>
        <p:nvSpPr>
          <p:cNvPr id="3" name="Content Placeholder 2">
            <a:extLst>
              <a:ext uri="{FF2B5EF4-FFF2-40B4-BE49-F238E27FC236}">
                <a16:creationId xmlns:a16="http://schemas.microsoft.com/office/drawing/2014/main" id="{78B36F36-1B35-F624-02A5-1A2542B06EAE}"/>
              </a:ext>
            </a:extLst>
          </p:cNvPr>
          <p:cNvSpPr>
            <a:spLocks noGrp="1"/>
          </p:cNvSpPr>
          <p:nvPr>
            <p:ph idx="1"/>
          </p:nvPr>
        </p:nvSpPr>
        <p:spPr>
          <a:xfrm>
            <a:off x="5980954" y="2603500"/>
            <a:ext cx="5211979" cy="3416300"/>
          </a:xfrm>
        </p:spPr>
        <p:txBody>
          <a:bodyPr anchor="ctr">
            <a:normAutofit/>
          </a:bodyPr>
          <a:lstStyle/>
          <a:p>
            <a:pPr marL="0" indent="0">
              <a:lnSpc>
                <a:spcPct val="90000"/>
              </a:lnSpc>
              <a:buNone/>
            </a:pPr>
            <a:r>
              <a:rPr lang="en-US" sz="1700"/>
              <a:t>The Halloween Dance is this Thursday from 6:30 p.m. to 8:30 p.m.</a:t>
            </a:r>
          </a:p>
          <a:p>
            <a:pPr marL="0" indent="0">
              <a:lnSpc>
                <a:spcPct val="90000"/>
              </a:lnSpc>
              <a:buNone/>
            </a:pPr>
            <a:r>
              <a:rPr lang="en-US" sz="1700"/>
              <a:t>* It is $5.00 at the door.</a:t>
            </a:r>
          </a:p>
          <a:p>
            <a:pPr marL="0" indent="0">
              <a:lnSpc>
                <a:spcPct val="90000"/>
              </a:lnSpc>
              <a:buNone/>
            </a:pPr>
            <a:r>
              <a:rPr lang="en-US" sz="1700"/>
              <a:t>* Please wear a costume! However, NO Masks and NO weapons.</a:t>
            </a:r>
          </a:p>
          <a:p>
            <a:pPr marL="0" indent="0">
              <a:lnSpc>
                <a:spcPct val="90000"/>
              </a:lnSpc>
              <a:buNone/>
            </a:pPr>
            <a:r>
              <a:rPr lang="en-US" sz="1700"/>
              <a:t>* Sign-Ins are available. To sign-in a student from another school, please see Ms. Ferguson in the morning, at lunch or on break. </a:t>
            </a:r>
          </a:p>
          <a:p>
            <a:pPr marL="0" indent="0">
              <a:lnSpc>
                <a:spcPct val="90000"/>
              </a:lnSpc>
              <a:buNone/>
            </a:pPr>
            <a:r>
              <a:rPr lang="en-US" sz="1700"/>
              <a:t>* There will also be a Haunted Hallway experience. This is an additional cost of $2 and is completely optional. </a:t>
            </a:r>
          </a:p>
          <a:p>
            <a:pPr marL="0" indent="0">
              <a:lnSpc>
                <a:spcPct val="90000"/>
              </a:lnSpc>
              <a:buNone/>
            </a:pPr>
            <a:endParaRPr lang="en-US" sz="1700"/>
          </a:p>
        </p:txBody>
      </p:sp>
    </p:spTree>
    <p:extLst>
      <p:ext uri="{BB962C8B-B14F-4D97-AF65-F5344CB8AC3E}">
        <p14:creationId xmlns:p14="http://schemas.microsoft.com/office/powerpoint/2010/main" val="24835790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DC6EEEC8-4D78-0C1C-CC1A-7A751D66C0A9}"/>
              </a:ext>
            </a:extLst>
          </p:cNvPr>
          <p:cNvSpPr>
            <a:spLocks noGrp="1"/>
          </p:cNvSpPr>
          <p:nvPr>
            <p:ph type="title"/>
          </p:nvPr>
        </p:nvSpPr>
        <p:spPr>
          <a:xfrm>
            <a:off x="380372" y="558785"/>
            <a:ext cx="5715627" cy="1325563"/>
          </a:xfrm>
        </p:spPr>
        <p:txBody>
          <a:bodyPr>
            <a:normAutofit/>
          </a:bodyPr>
          <a:lstStyle/>
          <a:p>
            <a:r>
              <a:rPr lang="en-US" sz="5400">
                <a:solidFill>
                  <a:srgbClr val="FFFF00"/>
                </a:solidFill>
              </a:rPr>
              <a:t>Mr. Daniel Staples</a:t>
            </a:r>
          </a:p>
        </p:txBody>
      </p:sp>
      <p:sp>
        <p:nvSpPr>
          <p:cNvPr id="39" name="Freeform: Shape 38">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Content Placeholder 11">
            <a:extLst>
              <a:ext uri="{FF2B5EF4-FFF2-40B4-BE49-F238E27FC236}">
                <a16:creationId xmlns:a16="http://schemas.microsoft.com/office/drawing/2014/main" id="{6CBF4C42-F67C-647E-9745-82B9B9A9324F}"/>
              </a:ext>
            </a:extLst>
          </p:cNvPr>
          <p:cNvSpPr>
            <a:spLocks noGrp="1"/>
          </p:cNvSpPr>
          <p:nvPr>
            <p:ph idx="1"/>
          </p:nvPr>
        </p:nvSpPr>
        <p:spPr>
          <a:xfrm>
            <a:off x="838200" y="1825625"/>
            <a:ext cx="5393361" cy="4351338"/>
          </a:xfrm>
        </p:spPr>
        <p:txBody>
          <a:bodyPr>
            <a:normAutofit/>
          </a:bodyPr>
          <a:lstStyle/>
          <a:p>
            <a:pPr marL="0" indent="0">
              <a:buNone/>
            </a:pPr>
            <a:r>
              <a:rPr lang="en-US" sz="2200">
                <a:solidFill>
                  <a:srgbClr val="FFFF00"/>
                </a:solidFill>
              </a:rPr>
              <a:t>Teaches Personal Wellness, PIF and Science</a:t>
            </a:r>
          </a:p>
          <a:p>
            <a:pPr marL="0" indent="0">
              <a:buNone/>
            </a:pPr>
            <a:r>
              <a:rPr lang="en-US" sz="2200">
                <a:solidFill>
                  <a:srgbClr val="FFFF00"/>
                </a:solidFill>
              </a:rPr>
              <a:t>Teaching Experience: 10 years</a:t>
            </a:r>
          </a:p>
          <a:p>
            <a:pPr marL="0" indent="0">
              <a:buNone/>
            </a:pPr>
            <a:r>
              <a:rPr lang="en-US" sz="2200">
                <a:solidFill>
                  <a:srgbClr val="FFFF00"/>
                </a:solidFill>
              </a:rPr>
              <a:t>Years at Barnhill: First year</a:t>
            </a:r>
          </a:p>
          <a:p>
            <a:pPr marL="0" indent="0">
              <a:buNone/>
            </a:pPr>
            <a:r>
              <a:rPr lang="en-US" sz="2200">
                <a:solidFill>
                  <a:srgbClr val="FFFF00"/>
                </a:solidFill>
              </a:rPr>
              <a:t>What do you love about teaching? “Getting a chance to build connections with the next generation and shape young minds.”</a:t>
            </a:r>
          </a:p>
          <a:p>
            <a:pPr marL="0" indent="0">
              <a:buNone/>
            </a:pPr>
            <a:r>
              <a:rPr lang="en-US" sz="2200">
                <a:solidFill>
                  <a:srgbClr val="FFFF00"/>
                </a:solidFill>
              </a:rPr>
              <a:t>Interest/Activities: Working out, reading, travel and cooking</a:t>
            </a:r>
          </a:p>
          <a:p>
            <a:pPr marL="0" indent="0">
              <a:buNone/>
            </a:pPr>
            <a:r>
              <a:rPr lang="en-US" sz="2200">
                <a:solidFill>
                  <a:srgbClr val="FFFF00"/>
                </a:solidFill>
              </a:rPr>
              <a:t>Interesting Fact: Can read Chinese characters (a lot of them!)</a:t>
            </a:r>
          </a:p>
          <a:p>
            <a:pPr marL="0" indent="0">
              <a:buNone/>
            </a:pPr>
            <a:r>
              <a:rPr lang="en-US" sz="2200">
                <a:solidFill>
                  <a:srgbClr val="FFFF00"/>
                </a:solidFill>
              </a:rPr>
              <a:t>Family: Wife and one daughter</a:t>
            </a:r>
          </a:p>
        </p:txBody>
      </p:sp>
      <p:sp>
        <p:nvSpPr>
          <p:cNvPr id="41" name="Oval 40">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630884"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0227"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47" name="Straight Connector 46">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49" name="Freeform: Shape 48">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Shape 50">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10" name="TextBox 9">
            <a:extLst>
              <a:ext uri="{FF2B5EF4-FFF2-40B4-BE49-F238E27FC236}">
                <a16:creationId xmlns:a16="http://schemas.microsoft.com/office/drawing/2014/main" id="{473D0D8B-B5F6-45DD-BA0E-B86F18BFA297}"/>
              </a:ext>
            </a:extLst>
          </p:cNvPr>
          <p:cNvSpPr txBox="1"/>
          <p:nvPr/>
        </p:nvSpPr>
        <p:spPr>
          <a:xfrm>
            <a:off x="3456488" y="20466"/>
            <a:ext cx="9058477" cy="769441"/>
          </a:xfrm>
          <a:prstGeom prst="rect">
            <a:avLst/>
          </a:prstGeom>
          <a:noFill/>
        </p:spPr>
        <p:txBody>
          <a:bodyPr wrap="square">
            <a:spAutoFit/>
          </a:bodyPr>
          <a:lstStyle/>
          <a:p>
            <a:pPr algn="l">
              <a:spcAft>
                <a:spcPts val="600"/>
              </a:spcAft>
            </a:pPr>
            <a:r>
              <a:rPr lang="en-US" sz="4400">
                <a:solidFill>
                  <a:srgbClr val="FFFF00"/>
                </a:solidFill>
                <a:latin typeface="Broadway" panose="04040905080B02020502" pitchFamily="82" charset="0"/>
              </a:rPr>
              <a:t>BARNHILL STAFF SPOTLIGHT</a:t>
            </a:r>
            <a:endParaRPr lang="en-US" sz="2800">
              <a:solidFill>
                <a:srgbClr val="FFFF00"/>
              </a:solidFill>
              <a:latin typeface="Broadway" panose="04040905080B02020502" pitchFamily="82" charset="0"/>
            </a:endParaRPr>
          </a:p>
        </p:txBody>
      </p:sp>
      <p:pic>
        <p:nvPicPr>
          <p:cNvPr id="4" name="Picture 3" descr="A person in a hat in front of a white building&#10;&#10;Description automatically generated">
            <a:extLst>
              <a:ext uri="{FF2B5EF4-FFF2-40B4-BE49-F238E27FC236}">
                <a16:creationId xmlns:a16="http://schemas.microsoft.com/office/drawing/2014/main" id="{EB067939-EEC2-1A4B-4AC3-17638CC5D3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8185" y="1221566"/>
            <a:ext cx="4578721" cy="3434041"/>
          </a:xfrm>
          <a:prstGeom prst="rect">
            <a:avLst/>
          </a:prstGeom>
        </p:spPr>
      </p:pic>
    </p:spTree>
    <p:extLst>
      <p:ext uri="{BB962C8B-B14F-4D97-AF65-F5344CB8AC3E}">
        <p14:creationId xmlns:p14="http://schemas.microsoft.com/office/powerpoint/2010/main" val="33134911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616407-3E4D-4469-BDAF-3837EBF9F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descr="A poster of a counseling program&#10;&#10;Description automatically generated with medium confidence">
            <a:extLst>
              <a:ext uri="{FF2B5EF4-FFF2-40B4-BE49-F238E27FC236}">
                <a16:creationId xmlns:a16="http://schemas.microsoft.com/office/drawing/2014/main" id="{57D6A85C-34B8-B1A0-393A-61AC1E1D4EB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4890759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3" name="Group 42">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44" name="Rectangle 43">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5"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84" name="Rectangle 46">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964A204-D655-D144-AB2C-C4D631FFE566}"/>
              </a:ext>
            </a:extLst>
          </p:cNvPr>
          <p:cNvSpPr>
            <a:spLocks noGrp="1"/>
          </p:cNvSpPr>
          <p:nvPr>
            <p:ph type="title"/>
          </p:nvPr>
        </p:nvSpPr>
        <p:spPr>
          <a:xfrm>
            <a:off x="8382055" y="1241266"/>
            <a:ext cx="3161016" cy="3153753"/>
          </a:xfrm>
        </p:spPr>
        <p:txBody>
          <a:bodyPr vert="horz" lIns="91440" tIns="45720" rIns="91440" bIns="45720" rtlCol="0" anchor="b">
            <a:normAutofit/>
          </a:bodyPr>
          <a:lstStyle/>
          <a:p>
            <a:r>
              <a:rPr lang="en-US" sz="5000" b="0" i="0" kern="1200">
                <a:solidFill>
                  <a:srgbClr val="EBEBEB"/>
                </a:solidFill>
                <a:latin typeface="+mj-lt"/>
                <a:ea typeface="+mj-ea"/>
                <a:cs typeface="+mj-cs"/>
              </a:rPr>
              <a:t>On the Horizon…</a:t>
            </a:r>
          </a:p>
        </p:txBody>
      </p:sp>
      <p:sp>
        <p:nvSpPr>
          <p:cNvPr id="4" name="Text Placeholder 3">
            <a:extLst>
              <a:ext uri="{FF2B5EF4-FFF2-40B4-BE49-F238E27FC236}">
                <a16:creationId xmlns:a16="http://schemas.microsoft.com/office/drawing/2014/main" id="{95229EFE-D066-E747-7FA9-7AB4CD4C6354}"/>
              </a:ext>
            </a:extLst>
          </p:cNvPr>
          <p:cNvSpPr>
            <a:spLocks noGrp="1"/>
          </p:cNvSpPr>
          <p:nvPr>
            <p:ph type="body" sz="half" idx="2"/>
          </p:nvPr>
        </p:nvSpPr>
        <p:spPr>
          <a:xfrm>
            <a:off x="8382055" y="4591665"/>
            <a:ext cx="3161016" cy="1622322"/>
          </a:xfrm>
        </p:spPr>
        <p:txBody>
          <a:bodyPr vert="horz" lIns="91440" tIns="45720" rIns="91440" bIns="45720" rtlCol="0" anchor="t">
            <a:normAutofit/>
          </a:bodyPr>
          <a:lstStyle/>
          <a:p>
            <a:r>
              <a:rPr lang="en-US" b="0" i="0" kern="1200" cap="all">
                <a:solidFill>
                  <a:schemeClr val="accent1">
                    <a:lumMod val="60000"/>
                    <a:lumOff val="40000"/>
                  </a:schemeClr>
                </a:solidFill>
                <a:latin typeface="+mn-lt"/>
                <a:ea typeface="+mn-ea"/>
                <a:cs typeface="+mn-cs"/>
              </a:rPr>
              <a:t>Please stay tuned for all the new and exciting events at Barnhill.</a:t>
            </a:r>
          </a:p>
        </p:txBody>
      </p:sp>
      <p:grpSp>
        <p:nvGrpSpPr>
          <p:cNvPr id="85" name="Group 48">
            <a:extLst>
              <a:ext uri="{FF2B5EF4-FFF2-40B4-BE49-F238E27FC236}">
                <a16:creationId xmlns:a16="http://schemas.microsoft.com/office/drawing/2014/main" id="{25A657F0-42F3-40D3-BC75-7DA1F5C6A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50" name="Rectangle 49">
              <a:extLst>
                <a:ext uri="{FF2B5EF4-FFF2-40B4-BE49-F238E27FC236}">
                  <a16:creationId xmlns:a16="http://schemas.microsoft.com/office/drawing/2014/main" id="{2E94FF68-7A60-47B7-AB98-1674FC7F2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6" name="Freeform 5">
              <a:extLst>
                <a:ext uri="{FF2B5EF4-FFF2-40B4-BE49-F238E27FC236}">
                  <a16:creationId xmlns:a16="http://schemas.microsoft.com/office/drawing/2014/main" id="{42B4F8D7-4E9C-45EF-9072-1AF32CEF7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52" name="Freeform 5">
              <a:extLst>
                <a:ext uri="{FF2B5EF4-FFF2-40B4-BE49-F238E27FC236}">
                  <a16:creationId xmlns:a16="http://schemas.microsoft.com/office/drawing/2014/main" id="{3ECBDDDB-593C-40F0-8E80-AA75798EE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pic>
        <p:nvPicPr>
          <p:cNvPr id="6" name="Content Placeholder 5">
            <a:extLst>
              <a:ext uri="{FF2B5EF4-FFF2-40B4-BE49-F238E27FC236}">
                <a16:creationId xmlns:a16="http://schemas.microsoft.com/office/drawing/2014/main" id="{B175AD57-7D03-31D8-9609-6A01FFD640A7}"/>
              </a:ext>
            </a:extLst>
          </p:cNvPr>
          <p:cNvPicPr>
            <a:picLocks noGrp="1" noChangeAspect="1"/>
          </p:cNvPicPr>
          <p:nvPr>
            <p:ph sz="half" idx="4294967295"/>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p:blipFill>
        <p:spPr>
          <a:xfrm>
            <a:off x="1109763" y="1286643"/>
            <a:ext cx="6443180" cy="4284714"/>
          </a:xfrm>
          <a:prstGeom prst="rect">
            <a:avLst/>
          </a:prstGeom>
        </p:spPr>
      </p:pic>
      <p:sp>
        <p:nvSpPr>
          <p:cNvPr id="3" name="TextBox 2">
            <a:extLst>
              <a:ext uri="{FF2B5EF4-FFF2-40B4-BE49-F238E27FC236}">
                <a16:creationId xmlns:a16="http://schemas.microsoft.com/office/drawing/2014/main" id="{6369740F-A728-2891-505F-F731B96C2F89}"/>
              </a:ext>
            </a:extLst>
          </p:cNvPr>
          <p:cNvSpPr txBox="1"/>
          <p:nvPr/>
        </p:nvSpPr>
        <p:spPr>
          <a:xfrm>
            <a:off x="9511459" y="6870700"/>
            <a:ext cx="268054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john.colagioia.net/blog/2019/12/31/new-year.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787376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59" name="Rectangle 58">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0" name="Oval 59">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1" name="Oval 60">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2" name="Oval 61">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3" name="Oval 62">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4" name="Oval 63">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5"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66"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67"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69" name="Rectangle 68">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1" name="Rectangle 70">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sp>
      <p:sp>
        <p:nvSpPr>
          <p:cNvPr id="73"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75"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2" name="Title 1">
            <a:extLst>
              <a:ext uri="{FF2B5EF4-FFF2-40B4-BE49-F238E27FC236}">
                <a16:creationId xmlns:a16="http://schemas.microsoft.com/office/drawing/2014/main" id="{C11AD0E1-60EE-D355-7F17-82934E3BA0C4}"/>
              </a:ext>
            </a:extLst>
          </p:cNvPr>
          <p:cNvSpPr>
            <a:spLocks noGrp="1"/>
          </p:cNvSpPr>
          <p:nvPr>
            <p:ph type="title"/>
          </p:nvPr>
        </p:nvSpPr>
        <p:spPr>
          <a:xfrm>
            <a:off x="639097" y="629265"/>
            <a:ext cx="6740139" cy="1622322"/>
          </a:xfrm>
        </p:spPr>
        <p:txBody>
          <a:bodyPr vert="horz" lIns="91440" tIns="45720" rIns="91440" bIns="45720" rtlCol="0" anchor="ctr">
            <a:normAutofit/>
          </a:bodyPr>
          <a:lstStyle/>
          <a:p>
            <a:r>
              <a:rPr lang="en-US">
                <a:solidFill>
                  <a:srgbClr val="FFFFFF"/>
                </a:solidFill>
              </a:rPr>
              <a:t>Remembrance Day Events</a:t>
            </a:r>
          </a:p>
        </p:txBody>
      </p:sp>
      <p:sp>
        <p:nvSpPr>
          <p:cNvPr id="77" name="Rectangle 76">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9" name="Oval 78">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1" name="Oval 80">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0C4A2396-FC1B-9B84-FB1D-040FA0AAF39F}"/>
              </a:ext>
            </a:extLst>
          </p:cNvPr>
          <p:cNvSpPr>
            <a:spLocks noGrp="1"/>
          </p:cNvSpPr>
          <p:nvPr>
            <p:ph sz="half" idx="1"/>
          </p:nvPr>
        </p:nvSpPr>
        <p:spPr>
          <a:xfrm>
            <a:off x="1106754" y="2170830"/>
            <a:ext cx="4778392" cy="3811740"/>
          </a:xfrm>
        </p:spPr>
        <p:txBody>
          <a:bodyPr vert="horz" lIns="91440" tIns="45720" rIns="91440" bIns="45720" rtlCol="0" anchor="ctr">
            <a:normAutofit/>
          </a:bodyPr>
          <a:lstStyle/>
          <a:p>
            <a:pPr marL="0" indent="0"/>
            <a:endParaRPr lang="en-US">
              <a:solidFill>
                <a:srgbClr val="FFFFFF"/>
              </a:solidFill>
            </a:endParaRPr>
          </a:p>
          <a:p>
            <a:r>
              <a:rPr lang="en-US">
                <a:solidFill>
                  <a:srgbClr val="FFFFFF"/>
                </a:solidFill>
              </a:rPr>
              <a:t>The Legion’s Annual Remembrance Day contest to open to all students! For detailed information, please visit </a:t>
            </a:r>
            <a:r>
              <a:rPr lang="en-US">
                <a:solidFill>
                  <a:srgbClr val="FFFFFF"/>
                </a:solidFill>
                <a:hlinkClick r:id="rId3"/>
              </a:rPr>
              <a:t>www.remembrancecontests.ca/</a:t>
            </a:r>
            <a:r>
              <a:rPr lang="en-US">
                <a:solidFill>
                  <a:srgbClr val="FFFFFF"/>
                </a:solidFill>
              </a:rPr>
              <a:t> Entries are due on November 10</a:t>
            </a:r>
            <a:r>
              <a:rPr lang="en-US" baseline="30000">
                <a:solidFill>
                  <a:srgbClr val="FFFFFF"/>
                </a:solidFill>
              </a:rPr>
              <a:t>th</a:t>
            </a:r>
            <a:r>
              <a:rPr lang="en-US">
                <a:solidFill>
                  <a:srgbClr val="FFFFFF"/>
                </a:solidFill>
              </a:rPr>
              <a:t>. </a:t>
            </a:r>
          </a:p>
          <a:p>
            <a:endParaRPr lang="en-US">
              <a:solidFill>
                <a:srgbClr val="FFFFFF"/>
              </a:solidFill>
            </a:endParaRPr>
          </a:p>
          <a:p>
            <a:r>
              <a:rPr lang="en-US">
                <a:solidFill>
                  <a:srgbClr val="FFFFFF"/>
                </a:solidFill>
              </a:rPr>
              <a:t>Our Remembrance Day Ceremony will be on November 10</a:t>
            </a:r>
            <a:r>
              <a:rPr lang="en-US" baseline="30000">
                <a:solidFill>
                  <a:srgbClr val="FFFFFF"/>
                </a:solidFill>
              </a:rPr>
              <a:t>th</a:t>
            </a:r>
            <a:r>
              <a:rPr lang="en-US">
                <a:solidFill>
                  <a:srgbClr val="FFFFFF"/>
                </a:solidFill>
              </a:rPr>
              <a:t> at 10:15 a.m. Community members are welcome.</a:t>
            </a:r>
          </a:p>
        </p:txBody>
      </p:sp>
      <p:pic>
        <p:nvPicPr>
          <p:cNvPr id="9" name="Content Placeholder 8">
            <a:extLst>
              <a:ext uri="{FF2B5EF4-FFF2-40B4-BE49-F238E27FC236}">
                <a16:creationId xmlns:a16="http://schemas.microsoft.com/office/drawing/2014/main" id="{79885A4A-7A80-A1B2-67D8-5B37B256736D}"/>
              </a:ext>
            </a:extLst>
          </p:cNvPr>
          <p:cNvPicPr>
            <a:picLocks noGrp="1" noChangeAspect="1"/>
          </p:cNvPicPr>
          <p:nvPr>
            <p:ph sz="half" idx="2"/>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p:blipFill>
        <p:spPr>
          <a:xfrm>
            <a:off x="6208713" y="2704141"/>
            <a:ext cx="4824412" cy="3215018"/>
          </a:xfrm>
        </p:spPr>
      </p:pic>
      <p:sp>
        <p:nvSpPr>
          <p:cNvPr id="4" name="TextBox 3">
            <a:extLst>
              <a:ext uri="{FF2B5EF4-FFF2-40B4-BE49-F238E27FC236}">
                <a16:creationId xmlns:a16="http://schemas.microsoft.com/office/drawing/2014/main" id="{BB06F114-E775-1EBD-E771-FBC9FB7D324C}"/>
              </a:ext>
            </a:extLst>
          </p:cNvPr>
          <p:cNvSpPr txBox="1"/>
          <p:nvPr/>
        </p:nvSpPr>
        <p:spPr>
          <a:xfrm>
            <a:off x="6208713" y="5919159"/>
            <a:ext cx="4824412" cy="230832"/>
          </a:xfrm>
          <a:prstGeom prst="rect">
            <a:avLst/>
          </a:prstGeom>
          <a:noFill/>
        </p:spPr>
        <p:txBody>
          <a:bodyPr wrap="square" rtlCol="0">
            <a:spAutoFit/>
          </a:bodyPr>
          <a:lstStyle/>
          <a:p>
            <a:r>
              <a:rPr lang="en-US" sz="900">
                <a:hlinkClick r:id="rId5" tooltip="https://edtech4beginners.com/2017/11/06/everything-you-need-for-a-remembrance-day-assembly-lesson/"/>
              </a:rPr>
              <a:t>This Photo</a:t>
            </a:r>
            <a:r>
              <a:rPr lang="en-US" sz="900"/>
              <a:t> by Unknown Author is licensed under </a:t>
            </a:r>
            <a:r>
              <a:rPr lang="en-US" sz="900">
                <a:hlinkClick r:id="rId6" tooltip="https://creativecommons.org/licenses/by-nc-nd/3.0/"/>
              </a:rPr>
              <a:t>CC BY-NC-ND</a:t>
            </a:r>
            <a:endParaRPr lang="en-US" sz="900"/>
          </a:p>
        </p:txBody>
      </p:sp>
    </p:spTree>
    <p:extLst>
      <p:ext uri="{BB962C8B-B14F-4D97-AF65-F5344CB8AC3E}">
        <p14:creationId xmlns:p14="http://schemas.microsoft.com/office/powerpoint/2010/main" val="2127875601"/>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9"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1" name="Rectangle 20">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3" name="Rectangle 22">
            <a:extLst>
              <a:ext uri="{FF2B5EF4-FFF2-40B4-BE49-F238E27FC236}">
                <a16:creationId xmlns:a16="http://schemas.microsoft.com/office/drawing/2014/main" id="{6E0488BA-180E-40D8-8350-4B17917955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5" name="Picture 4" descr="A field of red flowers&#10;&#10;Description automatically generated">
            <a:extLst>
              <a:ext uri="{FF2B5EF4-FFF2-40B4-BE49-F238E27FC236}">
                <a16:creationId xmlns:a16="http://schemas.microsoft.com/office/drawing/2014/main" id="{24C75389-6648-2868-9AC8-49026F0E2F3E}"/>
              </a:ext>
            </a:extLst>
          </p:cNvPr>
          <p:cNvPicPr>
            <a:picLocks noChangeAspect="1"/>
          </p:cNvPicPr>
          <p:nvPr/>
        </p:nvPicPr>
        <p:blipFill rotWithShape="1">
          <a:blip r:embed="rId3">
            <a:alphaModFix amt="40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0562" b="14438"/>
          <a:stretch/>
        </p:blipFill>
        <p:spPr>
          <a:xfrm>
            <a:off x="0" y="46999"/>
            <a:ext cx="12191980" cy="6857990"/>
          </a:xfrm>
          <a:prstGeom prst="rect">
            <a:avLst/>
          </a:prstGeom>
        </p:spPr>
      </p:pic>
      <p:sp>
        <p:nvSpPr>
          <p:cNvPr id="2" name="Title 1">
            <a:extLst>
              <a:ext uri="{FF2B5EF4-FFF2-40B4-BE49-F238E27FC236}">
                <a16:creationId xmlns:a16="http://schemas.microsoft.com/office/drawing/2014/main" id="{AC01990B-3197-8168-9FFD-E2E860BFB3B4}"/>
              </a:ext>
            </a:extLst>
          </p:cNvPr>
          <p:cNvSpPr>
            <a:spLocks noGrp="1"/>
          </p:cNvSpPr>
          <p:nvPr>
            <p:ph type="ctrTitle"/>
          </p:nvPr>
        </p:nvSpPr>
        <p:spPr>
          <a:xfrm>
            <a:off x="1452623" y="588436"/>
            <a:ext cx="8761413" cy="706964"/>
          </a:xfrm>
        </p:spPr>
        <p:txBody>
          <a:bodyPr vert="horz" lIns="91440" tIns="45720" rIns="91440" bIns="45720" rtlCol="0" anchor="ctr">
            <a:normAutofit/>
          </a:bodyPr>
          <a:lstStyle/>
          <a:p>
            <a:pPr algn="ctr"/>
            <a:r>
              <a:rPr lang="en-US" sz="4000" b="1">
                <a:solidFill>
                  <a:schemeClr val="tx1"/>
                </a:solidFill>
                <a:effectLst>
                  <a:outerShdw blurRad="38100" dist="38100" dir="2700000" algn="tl">
                    <a:srgbClr val="000000">
                      <a:alpha val="43137"/>
                    </a:srgbClr>
                  </a:outerShdw>
                </a:effectLst>
              </a:rPr>
              <a:t>Barnhill Remembers… </a:t>
            </a:r>
          </a:p>
        </p:txBody>
      </p:sp>
      <p:sp>
        <p:nvSpPr>
          <p:cNvPr id="3" name="Subtitle 2">
            <a:extLst>
              <a:ext uri="{FF2B5EF4-FFF2-40B4-BE49-F238E27FC236}">
                <a16:creationId xmlns:a16="http://schemas.microsoft.com/office/drawing/2014/main" id="{847DA066-D376-3129-3E17-D4CF4AA3AFC5}"/>
              </a:ext>
            </a:extLst>
          </p:cNvPr>
          <p:cNvSpPr>
            <a:spLocks noGrp="1"/>
          </p:cNvSpPr>
          <p:nvPr>
            <p:ph type="subTitle" idx="1"/>
          </p:nvPr>
        </p:nvSpPr>
        <p:spPr>
          <a:xfrm>
            <a:off x="1111661" y="1717742"/>
            <a:ext cx="9968658" cy="3420655"/>
          </a:xfrm>
          <a:solidFill>
            <a:schemeClr val="bg1">
              <a:lumMod val="95000"/>
              <a:lumOff val="5000"/>
              <a:alpha val="70000"/>
            </a:schemeClr>
          </a:solidFill>
        </p:spPr>
        <p:txBody>
          <a:bodyPr vert="horz" lIns="91440" tIns="45720" rIns="91440" bIns="45720" rtlCol="0">
            <a:normAutofit/>
          </a:bodyPr>
          <a:lstStyle/>
          <a:p>
            <a:pPr algn="ctr"/>
            <a:r>
              <a:rPr lang="en-US" sz="2000">
                <a:solidFill>
                  <a:schemeClr val="tx1"/>
                </a:solidFill>
              </a:rPr>
              <a:t>We would like your help with a special project for Remembrance Day.</a:t>
            </a:r>
          </a:p>
          <a:p>
            <a:pPr algn="ctr"/>
            <a:r>
              <a:rPr lang="en-US" sz="2000">
                <a:solidFill>
                  <a:schemeClr val="tx1"/>
                </a:solidFill>
              </a:rPr>
              <a:t>We are asking families to submit a photo of a family member who has served in any capacity in the Canadian military. These photos will be used in our Remembrance Day Ceremony on November 10. </a:t>
            </a:r>
          </a:p>
          <a:p>
            <a:pPr algn="ctr"/>
            <a:r>
              <a:rPr lang="en-US" sz="2000">
                <a:solidFill>
                  <a:schemeClr val="tx1"/>
                </a:solidFill>
              </a:rPr>
              <a:t>We ask that photos be submitted via email to </a:t>
            </a:r>
            <a:r>
              <a:rPr lang="en-US" sz="2000">
                <a:solidFill>
                  <a:schemeClr val="tx1"/>
                </a:solidFill>
                <a:hlinkClick r:id="rId5"/>
              </a:rPr>
              <a:t>andrea.dennis@nbed.nb.ca</a:t>
            </a:r>
            <a:r>
              <a:rPr lang="en-US" sz="2000">
                <a:solidFill>
                  <a:schemeClr val="tx1"/>
                </a:solidFill>
              </a:rPr>
              <a:t>. In your submission, please specify which student is connected to the person in the photo and how that person served. </a:t>
            </a:r>
          </a:p>
          <a:p>
            <a:pPr algn="ctr"/>
            <a:r>
              <a:rPr lang="en-US" sz="2000">
                <a:solidFill>
                  <a:schemeClr val="tx1"/>
                </a:solidFill>
              </a:rPr>
              <a:t>Thank you for your support!</a:t>
            </a:r>
          </a:p>
          <a:p>
            <a:pPr>
              <a:buFont typeface="Wingdings 3" charset="2"/>
              <a:buChar char=""/>
            </a:pPr>
            <a:endParaRPr lang="en-US">
              <a:solidFill>
                <a:schemeClr val="tx1"/>
              </a:solidFill>
            </a:endParaRPr>
          </a:p>
        </p:txBody>
      </p:sp>
    </p:spTree>
    <p:extLst>
      <p:ext uri="{BB962C8B-B14F-4D97-AF65-F5344CB8AC3E}">
        <p14:creationId xmlns:p14="http://schemas.microsoft.com/office/powerpoint/2010/main" val="764617558"/>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F880C-D015-2E7D-016C-27AEB406086D}"/>
              </a:ext>
            </a:extLst>
          </p:cNvPr>
          <p:cNvSpPr>
            <a:spLocks noGrp="1"/>
          </p:cNvSpPr>
          <p:nvPr>
            <p:ph type="title"/>
          </p:nvPr>
        </p:nvSpPr>
        <p:spPr>
          <a:xfrm>
            <a:off x="675249" y="891475"/>
            <a:ext cx="5219114" cy="1735667"/>
          </a:xfrm>
        </p:spPr>
        <p:txBody>
          <a:bodyPr>
            <a:normAutofit fontScale="90000"/>
          </a:bodyPr>
          <a:lstStyle/>
          <a:p>
            <a:r>
              <a:rPr lang="en-US"/>
              <a:t>PSSC meeting on Monday, October 23</a:t>
            </a:r>
            <a:r>
              <a:rPr lang="en-US" baseline="30000"/>
              <a:t>rd</a:t>
            </a:r>
            <a:r>
              <a:rPr lang="en-US"/>
              <a:t> from 6:00 p.m. – 7:00 p.m.</a:t>
            </a:r>
          </a:p>
        </p:txBody>
      </p:sp>
      <p:pic>
        <p:nvPicPr>
          <p:cNvPr id="6" name="Picture Placeholder 5" descr="A person and child looking at a piece of paper&#10;&#10;Description automatically generated">
            <a:extLst>
              <a:ext uri="{FF2B5EF4-FFF2-40B4-BE49-F238E27FC236}">
                <a16:creationId xmlns:a16="http://schemas.microsoft.com/office/drawing/2014/main" id="{5AE59372-5678-280F-3953-99117E456CA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4705" r="14705"/>
          <a:stretch>
            <a:fillRect/>
          </a:stretch>
        </p:blipFill>
        <p:spPr/>
      </p:pic>
      <p:sp>
        <p:nvSpPr>
          <p:cNvPr id="3" name="Content Placeholder 2">
            <a:extLst>
              <a:ext uri="{FF2B5EF4-FFF2-40B4-BE49-F238E27FC236}">
                <a16:creationId xmlns:a16="http://schemas.microsoft.com/office/drawing/2014/main" id="{8933F022-4C75-0FEE-81C8-0D73A1DA5B29}"/>
              </a:ext>
            </a:extLst>
          </p:cNvPr>
          <p:cNvSpPr>
            <a:spLocks noGrp="1"/>
          </p:cNvSpPr>
          <p:nvPr>
            <p:ph type="body" sz="half" idx="2"/>
          </p:nvPr>
        </p:nvSpPr>
        <p:spPr>
          <a:xfrm>
            <a:off x="815925" y="2869809"/>
            <a:ext cx="4828205" cy="2845191"/>
          </a:xfrm>
        </p:spPr>
        <p:txBody>
          <a:bodyPr>
            <a:normAutofit/>
          </a:bodyPr>
          <a:lstStyle/>
          <a:p>
            <a:r>
              <a:rPr lang="en-US" sz="1800"/>
              <a:t>(PSSC) Parent School Support Committee is for all parents who would like to have a voice in supporting the school in educational priorities and planning for improvements in the school. The committee addresses broad issues related to the education of all students, with the goal of enhancing student learning. </a:t>
            </a:r>
          </a:p>
        </p:txBody>
      </p:sp>
    </p:spTree>
    <p:extLst>
      <p:ext uri="{BB962C8B-B14F-4D97-AF65-F5344CB8AC3E}">
        <p14:creationId xmlns:p14="http://schemas.microsoft.com/office/powerpoint/2010/main" val="21971073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 name="Rectangle 48">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7"/>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63" name="Freeform: Shape 50">
            <a:extLst>
              <a:ext uri="{FF2B5EF4-FFF2-40B4-BE49-F238E27FC236}">
                <a16:creationId xmlns:a16="http://schemas.microsoft.com/office/drawing/2014/main" id="{4EC8AAB6-953B-4D29-9967-3C44D06BB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64"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E048BE35-7EC8-4E33-B733-BBC54D5228FB}"/>
              </a:ext>
            </a:extLst>
          </p:cNvPr>
          <p:cNvSpPr>
            <a:spLocks noGrp="1"/>
          </p:cNvSpPr>
          <p:nvPr>
            <p:ph type="title"/>
          </p:nvPr>
        </p:nvSpPr>
        <p:spPr>
          <a:xfrm>
            <a:off x="1154955" y="973668"/>
            <a:ext cx="2942210" cy="1020232"/>
          </a:xfrm>
        </p:spPr>
        <p:txBody>
          <a:bodyPr>
            <a:normAutofit/>
          </a:bodyPr>
          <a:lstStyle/>
          <a:p>
            <a:r>
              <a:rPr lang="en-US">
                <a:solidFill>
                  <a:schemeClr val="tx1"/>
                </a:solidFill>
              </a:rPr>
              <a:t>Socktober</a:t>
            </a:r>
          </a:p>
        </p:txBody>
      </p:sp>
      <p:pic>
        <p:nvPicPr>
          <p:cNvPr id="5" name="Picture 4">
            <a:extLst>
              <a:ext uri="{FF2B5EF4-FFF2-40B4-BE49-F238E27FC236}">
                <a16:creationId xmlns:a16="http://schemas.microsoft.com/office/drawing/2014/main" id="{A5B4B3DD-62D2-0B8C-A452-B64E314EBD6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5529" b="5529"/>
          <a:stretch/>
        </p:blipFill>
        <p:spPr>
          <a:xfrm>
            <a:off x="5194607" y="803751"/>
            <a:ext cx="6391533" cy="5250498"/>
          </a:xfrm>
          <a:prstGeom prst="rect">
            <a:avLst/>
          </a:prstGeom>
        </p:spPr>
      </p:pic>
      <p:sp>
        <p:nvSpPr>
          <p:cNvPr id="65" name="Rectangle 54">
            <a:extLst>
              <a:ext uri="{FF2B5EF4-FFF2-40B4-BE49-F238E27FC236}">
                <a16:creationId xmlns:a16="http://schemas.microsoft.com/office/drawing/2014/main" id="{6F9D1DE6-E368-4F07-85F9-D5B767477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6" name="Oval 56">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7" name="Oval 58">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D021AC3B-3D9C-B7F1-5370-ED6A6763F46F}"/>
              </a:ext>
            </a:extLst>
          </p:cNvPr>
          <p:cNvSpPr>
            <a:spLocks noGrp="1"/>
          </p:cNvSpPr>
          <p:nvPr>
            <p:ph idx="1"/>
          </p:nvPr>
        </p:nvSpPr>
        <p:spPr>
          <a:xfrm>
            <a:off x="1154955" y="2120900"/>
            <a:ext cx="3133726" cy="3898900"/>
          </a:xfrm>
        </p:spPr>
        <p:txBody>
          <a:bodyPr>
            <a:normAutofit lnSpcReduction="10000"/>
          </a:bodyPr>
          <a:lstStyle/>
          <a:p>
            <a:pPr marL="0" indent="0">
              <a:lnSpc>
                <a:spcPct val="90000"/>
              </a:lnSpc>
              <a:buNone/>
            </a:pPr>
            <a:r>
              <a:rPr lang="en-US">
                <a:solidFill>
                  <a:schemeClr val="tx1"/>
                </a:solidFill>
              </a:rPr>
              <a:t> If everyone: staff, students and community members brought in just “one” pair of socks, we would have over 400 pairs of socks to donate to charity. So please just get a new pair of socks, bring them into the school for those in need! It is getting colder outside, and warm feet make a big difference! </a:t>
            </a:r>
          </a:p>
          <a:p>
            <a:pPr marL="0" indent="0">
              <a:lnSpc>
                <a:spcPct val="90000"/>
              </a:lnSpc>
              <a:buNone/>
            </a:pPr>
            <a:endParaRPr lang="en-US">
              <a:solidFill>
                <a:schemeClr val="tx1"/>
              </a:solidFill>
            </a:endParaRPr>
          </a:p>
          <a:p>
            <a:pPr marL="0" indent="0">
              <a:lnSpc>
                <a:spcPct val="90000"/>
              </a:lnSpc>
              <a:buNone/>
            </a:pPr>
            <a:r>
              <a:rPr lang="en-US">
                <a:solidFill>
                  <a:schemeClr val="tx1"/>
                </a:solidFill>
              </a:rPr>
              <a:t>Thank you in advance for your donation.</a:t>
            </a:r>
          </a:p>
        </p:txBody>
      </p:sp>
      <p:sp>
        <p:nvSpPr>
          <p:cNvPr id="61"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6" name="TextBox 5">
            <a:extLst>
              <a:ext uri="{FF2B5EF4-FFF2-40B4-BE49-F238E27FC236}">
                <a16:creationId xmlns:a16="http://schemas.microsoft.com/office/drawing/2014/main" id="{2B6B990F-6E1B-DE3F-4602-55CE1CBFEE7C}"/>
              </a:ext>
            </a:extLst>
          </p:cNvPr>
          <p:cNvSpPr txBox="1"/>
          <p:nvPr/>
        </p:nvSpPr>
        <p:spPr>
          <a:xfrm>
            <a:off x="5194607" y="6054249"/>
            <a:ext cx="3607078" cy="230832"/>
          </a:xfrm>
          <a:prstGeom prst="rect">
            <a:avLst/>
          </a:prstGeom>
          <a:solidFill>
            <a:srgbClr val="000000"/>
          </a:solidFill>
        </p:spPr>
        <p:txBody>
          <a:bodyPr wrap="none" rtlCol="0">
            <a:spAutoFit/>
          </a:bodyPr>
          <a:lstStyle/>
          <a:p>
            <a:r>
              <a:rPr lang="en-US" sz="900">
                <a:hlinkClick r:id="rId3" tooltip="https://jdorganizer.blogspot.com/2012/11/7-strategies-for-avoiding-heartbreak-of.html"/>
              </a:rPr>
              <a:t>This Photo</a:t>
            </a:r>
            <a:r>
              <a:rPr lang="en-US" sz="900"/>
              <a:t> by Unknown Author is licensed under </a:t>
            </a:r>
            <a:r>
              <a:rPr lang="en-US" sz="900">
                <a:hlinkClick r:id="rId4" tooltip="https://creativecommons.org/licenses/by-nc-sa/3.0/"/>
              </a:rPr>
              <a:t>CC BY-SA-NC</a:t>
            </a:r>
            <a:endParaRPr lang="en-US" sz="900"/>
          </a:p>
        </p:txBody>
      </p:sp>
    </p:spTree>
    <p:extLst>
      <p:ext uri="{BB962C8B-B14F-4D97-AF65-F5344CB8AC3E}">
        <p14:creationId xmlns:p14="http://schemas.microsoft.com/office/powerpoint/2010/main" val="3429938079"/>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2CA8D8BB-E252-424E-7774-EE788FB7722B}"/>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3400" b="1" kern="1200">
                <a:solidFill>
                  <a:schemeClr val="tx1"/>
                </a:solidFill>
                <a:latin typeface="+mj-lt"/>
                <a:ea typeface="+mj-ea"/>
                <a:cs typeface="+mj-cs"/>
              </a:rPr>
              <a:t>Kiwanis Calendars – Grade 8 Fundraiser</a:t>
            </a:r>
          </a:p>
        </p:txBody>
      </p:sp>
      <p:sp>
        <p:nvSpPr>
          <p:cNvPr id="22"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 Placeholder 7">
            <a:extLst>
              <a:ext uri="{FF2B5EF4-FFF2-40B4-BE49-F238E27FC236}">
                <a16:creationId xmlns:a16="http://schemas.microsoft.com/office/drawing/2014/main" id="{BEB8D246-9AF1-DDFD-B236-35CAB84A4EFC}"/>
              </a:ext>
            </a:extLst>
          </p:cNvPr>
          <p:cNvSpPr>
            <a:spLocks noGrp="1"/>
          </p:cNvSpPr>
          <p:nvPr>
            <p:ph type="body" sz="half" idx="2"/>
          </p:nvPr>
        </p:nvSpPr>
        <p:spPr>
          <a:xfrm>
            <a:off x="630936" y="2807208"/>
            <a:ext cx="5150886" cy="3410712"/>
          </a:xfrm>
        </p:spPr>
        <p:txBody>
          <a:bodyPr vert="horz" lIns="91440" tIns="45720" rIns="91440" bIns="45720" rtlCol="0" anchor="t">
            <a:normAutofit/>
          </a:bodyPr>
          <a:lstStyle/>
          <a:p>
            <a:pPr indent="-228600">
              <a:buFont typeface="Arial" panose="020B0604020202020204" pitchFamily="34" charset="0"/>
              <a:buChar char="•"/>
            </a:pPr>
            <a:r>
              <a:rPr lang="en-US" sz="1700"/>
              <a:t>This is a fabulous fundraiser in which all students in grade 8 can make money for their trip.</a:t>
            </a:r>
          </a:p>
          <a:p>
            <a:pPr indent="-228600">
              <a:buFont typeface="Arial" panose="020B0604020202020204" pitchFamily="34" charset="0"/>
              <a:buChar char="•"/>
            </a:pPr>
            <a:r>
              <a:rPr lang="en-US" sz="1700"/>
              <a:t>All calendars and money are due November 17</a:t>
            </a:r>
            <a:r>
              <a:rPr lang="en-US" sz="1700" baseline="30000"/>
              <a:t>th</a:t>
            </a:r>
            <a:r>
              <a:rPr lang="en-US" sz="1700"/>
              <a:t>. </a:t>
            </a:r>
          </a:p>
          <a:p>
            <a:pPr indent="-228600">
              <a:buFont typeface="Arial" panose="020B0604020202020204" pitchFamily="34" charset="0"/>
              <a:buChar char="•"/>
            </a:pPr>
            <a:r>
              <a:rPr lang="en-US" sz="1700"/>
              <a:t>You can bring your money and calendar stubs in when they are sold.  </a:t>
            </a:r>
          </a:p>
          <a:p>
            <a:pPr indent="-228600">
              <a:buFont typeface="Arial" panose="020B0604020202020204" pitchFamily="34" charset="0"/>
              <a:buChar char="•"/>
            </a:pPr>
            <a:r>
              <a:rPr lang="en-US" sz="1700"/>
              <a:t>Each student can take 5 at a time, then come back for more! </a:t>
            </a:r>
          </a:p>
          <a:p>
            <a:pPr indent="-228600">
              <a:buFont typeface="Arial" panose="020B0604020202020204" pitchFamily="34" charset="0"/>
              <a:buChar char="•"/>
            </a:pPr>
            <a:r>
              <a:rPr lang="en-US" sz="1700"/>
              <a:t>Please speak with Mrs. Muise or Ms. Sloat regarding the Kiwanis Calendar fundraiser.</a:t>
            </a:r>
          </a:p>
        </p:txBody>
      </p:sp>
      <p:pic>
        <p:nvPicPr>
          <p:cNvPr id="7" name="Content Placeholder 6">
            <a:extLst>
              <a:ext uri="{FF2B5EF4-FFF2-40B4-BE49-F238E27FC236}">
                <a16:creationId xmlns:a16="http://schemas.microsoft.com/office/drawing/2014/main" id="{A27497E6-E692-FEA9-C069-355FE6644379}"/>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6096000" y="723294"/>
            <a:ext cx="5776194" cy="3891857"/>
          </a:xfrm>
          <a:prstGeom prst="rect">
            <a:avLst/>
          </a:prstGeom>
        </p:spPr>
      </p:pic>
      <mc:AlternateContent xmlns:mc="http://schemas.openxmlformats.org/markup-compatibility/2006">
        <mc:Choice xmlns:p14="http://schemas.microsoft.com/office/powerpoint/2010/main" Requires="p14">
          <p:contentPart p14:bwMode="auto" r:id="rId4">
            <p14:nvContentPartPr>
              <p14:cNvPr id="9" name="Ink 8">
                <a:extLst>
                  <a:ext uri="{FF2B5EF4-FFF2-40B4-BE49-F238E27FC236}">
                    <a16:creationId xmlns:a16="http://schemas.microsoft.com/office/drawing/2014/main" id="{E5051488-1CD8-6A2C-A311-57F81280D178}"/>
                  </a:ext>
                </a:extLst>
              </p14:cNvPr>
              <p14:cNvContentPartPr/>
              <p14:nvPr/>
            </p14:nvContentPartPr>
            <p14:xfrm>
              <a:off x="8110052" y="730440"/>
              <a:ext cx="626760" cy="114480"/>
            </p14:xfrm>
          </p:contentPart>
        </mc:Choice>
        <mc:Fallback>
          <p:pic>
            <p:nvPicPr>
              <p:cNvPr id="9" name="Ink 8">
                <a:extLst>
                  <a:ext uri="{FF2B5EF4-FFF2-40B4-BE49-F238E27FC236}">
                    <a16:creationId xmlns:a16="http://schemas.microsoft.com/office/drawing/2014/main" id="{E5051488-1CD8-6A2C-A311-57F81280D178}"/>
                  </a:ext>
                </a:extLst>
              </p:cNvPr>
              <p:cNvPicPr/>
              <p:nvPr/>
            </p:nvPicPr>
            <p:blipFill>
              <a:blip r:embed="rId5"/>
              <a:stretch>
                <a:fillRect/>
              </a:stretch>
            </p:blipFill>
            <p:spPr>
              <a:xfrm>
                <a:off x="8101052" y="721412"/>
                <a:ext cx="644400" cy="132176"/>
              </a:xfrm>
              <a:prstGeom prst="rect">
                <a:avLst/>
              </a:prstGeom>
            </p:spPr>
          </p:pic>
        </mc:Fallback>
      </mc:AlternateContent>
      <p:sp>
        <p:nvSpPr>
          <p:cNvPr id="2" name="TextBox 1">
            <a:extLst>
              <a:ext uri="{FF2B5EF4-FFF2-40B4-BE49-F238E27FC236}">
                <a16:creationId xmlns:a16="http://schemas.microsoft.com/office/drawing/2014/main" id="{9C1BBF25-F65C-A970-803E-C9F679242C38}"/>
              </a:ext>
            </a:extLst>
          </p:cNvPr>
          <p:cNvSpPr txBox="1"/>
          <p:nvPr/>
        </p:nvSpPr>
        <p:spPr>
          <a:xfrm>
            <a:off x="6096000" y="4615151"/>
            <a:ext cx="5776194" cy="230832"/>
          </a:xfrm>
          <a:prstGeom prst="rect">
            <a:avLst/>
          </a:prstGeom>
          <a:noFill/>
        </p:spPr>
        <p:txBody>
          <a:bodyPr wrap="square" rtlCol="0">
            <a:spAutoFit/>
          </a:bodyPr>
          <a:lstStyle/>
          <a:p>
            <a:r>
              <a:rPr lang="en-US" sz="900">
                <a:hlinkClick r:id="rId3" tooltip="https://www.flickr.com/photos/lwr/135789653"/>
              </a:rPr>
              <a:t>This Photo</a:t>
            </a:r>
            <a:r>
              <a:rPr lang="en-US" sz="900"/>
              <a:t> by Unknown Author is licensed under </a:t>
            </a:r>
            <a:r>
              <a:rPr lang="en-US" sz="900">
                <a:hlinkClick r:id="rId6" tooltip="https://creativecommons.org/licenses/by-nc-sa/3.0/"/>
              </a:rPr>
              <a:t>CC BY-SA-NC</a:t>
            </a:r>
            <a:endParaRPr lang="en-US" sz="900"/>
          </a:p>
        </p:txBody>
      </p:sp>
    </p:spTree>
    <p:extLst>
      <p:ext uri="{BB962C8B-B14F-4D97-AF65-F5344CB8AC3E}">
        <p14:creationId xmlns:p14="http://schemas.microsoft.com/office/powerpoint/2010/main" val="3727450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2" name="Group 108">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0" name="Rectangle 109">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1"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3" name="Rectangle 112">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9" name="Picture Placeholder 8">
            <a:extLst>
              <a:ext uri="{FF2B5EF4-FFF2-40B4-BE49-F238E27FC236}">
                <a16:creationId xmlns:a16="http://schemas.microsoft.com/office/drawing/2014/main" id="{0398B255-9DA4-BB99-EF32-39332EEF6559}"/>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4502" r="-1" b="30594"/>
          <a:stretch/>
        </p:blipFill>
        <p:spPr>
          <a:xfrm>
            <a:off x="1" y="-5"/>
            <a:ext cx="12191695" cy="5020241"/>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134" name="Freeform: Shape 114">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35"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6" name="Title 5">
            <a:extLst>
              <a:ext uri="{FF2B5EF4-FFF2-40B4-BE49-F238E27FC236}">
                <a16:creationId xmlns:a16="http://schemas.microsoft.com/office/drawing/2014/main" id="{61C89BD6-86A2-3F9C-A247-EE6C5E27B004}"/>
              </a:ext>
            </a:extLst>
          </p:cNvPr>
          <p:cNvSpPr>
            <a:spLocks noGrp="1"/>
          </p:cNvSpPr>
          <p:nvPr>
            <p:ph type="title"/>
          </p:nvPr>
        </p:nvSpPr>
        <p:spPr>
          <a:xfrm>
            <a:off x="892199" y="4881464"/>
            <a:ext cx="10407602" cy="840907"/>
          </a:xfrm>
        </p:spPr>
        <p:txBody>
          <a:bodyPr vert="horz" lIns="91440" tIns="45720" rIns="91440" bIns="45720" rtlCol="0" anchor="b">
            <a:normAutofit fontScale="90000"/>
          </a:bodyPr>
          <a:lstStyle/>
          <a:p>
            <a:pPr algn="ctr">
              <a:lnSpc>
                <a:spcPct val="90000"/>
              </a:lnSpc>
            </a:pPr>
            <a:r>
              <a:rPr lang="en-US" sz="2800">
                <a:solidFill>
                  <a:srgbClr val="EBEBEB"/>
                </a:solidFill>
              </a:rPr>
              <a:t>This month take the advantage to learn outside, while the weather is still nice.</a:t>
            </a:r>
            <a:br>
              <a:rPr lang="en-US" sz="2800">
                <a:solidFill>
                  <a:srgbClr val="EBEBEB"/>
                </a:solidFill>
              </a:rPr>
            </a:br>
            <a:endParaRPr lang="en-US" sz="2800">
              <a:solidFill>
                <a:srgbClr val="EBEBEB"/>
              </a:solidFill>
            </a:endParaRPr>
          </a:p>
        </p:txBody>
      </p:sp>
      <p:sp>
        <p:nvSpPr>
          <p:cNvPr id="4" name="Text Placeholder 3">
            <a:extLst>
              <a:ext uri="{FF2B5EF4-FFF2-40B4-BE49-F238E27FC236}">
                <a16:creationId xmlns:a16="http://schemas.microsoft.com/office/drawing/2014/main" id="{336F5C28-8A18-F056-6AC1-F01683ED3667}"/>
              </a:ext>
            </a:extLst>
          </p:cNvPr>
          <p:cNvSpPr>
            <a:spLocks noGrp="1"/>
          </p:cNvSpPr>
          <p:nvPr>
            <p:ph type="body" sz="half" idx="2"/>
          </p:nvPr>
        </p:nvSpPr>
        <p:spPr>
          <a:xfrm>
            <a:off x="892199" y="5722374"/>
            <a:ext cx="10407602" cy="487924"/>
          </a:xfrm>
        </p:spPr>
        <p:txBody>
          <a:bodyPr vert="horz" lIns="91440" tIns="45720" rIns="91440" bIns="45720" rtlCol="0" anchor="t">
            <a:normAutofit/>
          </a:bodyPr>
          <a:lstStyle/>
          <a:p>
            <a:pPr algn="ctr"/>
            <a:r>
              <a:rPr lang="en-US" sz="2000" cap="all">
                <a:solidFill>
                  <a:schemeClr val="tx2">
                    <a:lumMod val="40000"/>
                    <a:lumOff val="60000"/>
                  </a:schemeClr>
                </a:solidFill>
              </a:rPr>
              <a:t>Enjoy the  “Lightning Dome”  our beautiful outside classroom.</a:t>
            </a:r>
          </a:p>
        </p:txBody>
      </p:sp>
      <p:sp>
        <p:nvSpPr>
          <p:cNvPr id="136"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785499"/>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47390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8CDEB-4393-FC2D-F101-0375F7DBFF80}"/>
              </a:ext>
            </a:extLst>
          </p:cNvPr>
          <p:cNvSpPr>
            <a:spLocks noGrp="1"/>
          </p:cNvSpPr>
          <p:nvPr>
            <p:ph type="ctrTitle"/>
          </p:nvPr>
        </p:nvSpPr>
        <p:spPr>
          <a:xfrm>
            <a:off x="1457631" y="4800510"/>
            <a:ext cx="9276735" cy="792658"/>
          </a:xfrm>
        </p:spPr>
        <p:txBody>
          <a:bodyPr>
            <a:normAutofit fontScale="90000"/>
          </a:bodyPr>
          <a:lstStyle/>
          <a:p>
            <a:pPr algn="ctr"/>
            <a:r>
              <a:rPr lang="en-US" sz="3600">
                <a:solidFill>
                  <a:srgbClr val="FFFF00"/>
                </a:solidFill>
                <a:latin typeface="Bahnschrift Condensed" panose="020B0502040204020203" pitchFamily="34" charset="0"/>
              </a:rPr>
              <a:t>Barnhill is hosting their Haunted Scary Story Competition! </a:t>
            </a:r>
            <a:br>
              <a:rPr lang="en-US" sz="3600">
                <a:solidFill>
                  <a:srgbClr val="FFFF00"/>
                </a:solidFill>
                <a:latin typeface="Bahnschrift Condensed" panose="020B0502040204020203" pitchFamily="34" charset="0"/>
              </a:rPr>
            </a:br>
            <a:r>
              <a:rPr lang="en-US" sz="3600">
                <a:solidFill>
                  <a:srgbClr val="FFFF00"/>
                </a:solidFill>
                <a:latin typeface="Bahnschrift Condensed" panose="020B0502040204020203" pitchFamily="34" charset="0"/>
              </a:rPr>
              <a:t>We are looking for writers. Enter if you dare! More details to come…</a:t>
            </a:r>
          </a:p>
        </p:txBody>
      </p:sp>
      <p:pic>
        <p:nvPicPr>
          <p:cNvPr id="4" name="Picture 2" descr="Writer? Journalist? #Horror fiend? #NightmareonFilmStreet is expanding ...">
            <a:extLst>
              <a:ext uri="{FF2B5EF4-FFF2-40B4-BE49-F238E27FC236}">
                <a16:creationId xmlns:a16="http://schemas.microsoft.com/office/drawing/2014/main" id="{837F42AB-4812-1273-EF4E-2BB6EEFDC5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679"/>
          <a:stretch/>
        </p:blipFill>
        <p:spPr bwMode="auto">
          <a:xfrm>
            <a:off x="3515489" y="562804"/>
            <a:ext cx="5161021" cy="3784113"/>
          </a:xfrm>
          <a:prstGeom prst="rect">
            <a:avLst/>
          </a:prstGeom>
          <a:solidFill>
            <a:srgbClr val="7030A0"/>
          </a:solidFill>
        </p:spPr>
      </p:pic>
    </p:spTree>
    <p:extLst>
      <p:ext uri="{BB962C8B-B14F-4D97-AF65-F5344CB8AC3E}">
        <p14:creationId xmlns:p14="http://schemas.microsoft.com/office/powerpoint/2010/main" val="5229970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DF228AF-822F-4819-9EB8-406258D6BB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5" name="Rectangle 14">
              <a:extLst>
                <a:ext uri="{FF2B5EF4-FFF2-40B4-BE49-F238E27FC236}">
                  <a16:creationId xmlns:a16="http://schemas.microsoft.com/office/drawing/2014/main" id="{38D7DDBD-CAAB-4AE7-930D-FCE007CBD5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a:extLst>
                <a:ext uri="{FF2B5EF4-FFF2-40B4-BE49-F238E27FC236}">
                  <a16:creationId xmlns:a16="http://schemas.microsoft.com/office/drawing/2014/main" id="{1DFEF9B7-500D-44A2-952F-C322F13C98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a:extLst>
                <a:ext uri="{FF2B5EF4-FFF2-40B4-BE49-F238E27FC236}">
                  <a16:creationId xmlns:a16="http://schemas.microsoft.com/office/drawing/2014/main" id="{C4137BE8-DA41-4563-A6DE-A5D80DE6E7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a:extLst>
                <a:ext uri="{FF2B5EF4-FFF2-40B4-BE49-F238E27FC236}">
                  <a16:creationId xmlns:a16="http://schemas.microsoft.com/office/drawing/2014/main" id="{D8D380D3-7714-4E3F-8BA2-66B22BFD4D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a:extLst>
                <a:ext uri="{FF2B5EF4-FFF2-40B4-BE49-F238E27FC236}">
                  <a16:creationId xmlns:a16="http://schemas.microsoft.com/office/drawing/2014/main" id="{4ECA7627-07BD-4F00-90E9-C6BB2199E3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a:extLst>
                <a:ext uri="{FF2B5EF4-FFF2-40B4-BE49-F238E27FC236}">
                  <a16:creationId xmlns:a16="http://schemas.microsoft.com/office/drawing/2014/main" id="{261968C9-1992-4391-8E5B-1F358BB645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a:extLst>
                <a:ext uri="{FF2B5EF4-FFF2-40B4-BE49-F238E27FC236}">
                  <a16:creationId xmlns:a16="http://schemas.microsoft.com/office/drawing/2014/main" id="{308983D8-1DA4-4D97-A8B5-59825C0E4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2" name="Freeform 5">
              <a:extLst>
                <a:ext uri="{FF2B5EF4-FFF2-40B4-BE49-F238E27FC236}">
                  <a16:creationId xmlns:a16="http://schemas.microsoft.com/office/drawing/2014/main" id="{009B6231-043B-4F66-BCC4-813B76F77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3" name="Freeform 5">
              <a:extLst>
                <a:ext uri="{FF2B5EF4-FFF2-40B4-BE49-F238E27FC236}">
                  <a16:creationId xmlns:a16="http://schemas.microsoft.com/office/drawing/2014/main" id="{36B7E87D-14CF-4349-AC4D-69DF5D84EB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5" name="Rectangle 24">
            <a:extLst>
              <a:ext uri="{FF2B5EF4-FFF2-40B4-BE49-F238E27FC236}">
                <a16:creationId xmlns:a16="http://schemas.microsoft.com/office/drawing/2014/main" id="{4EB623E5-BC7C-4763-B7CD-C7D5F91F12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7" name="Rectangle 26">
            <a:extLst>
              <a:ext uri="{FF2B5EF4-FFF2-40B4-BE49-F238E27FC236}">
                <a16:creationId xmlns:a16="http://schemas.microsoft.com/office/drawing/2014/main" id="{FC485557-E744-401B-A251-3650FAEEA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29" name="Freeform: Shape 28">
            <a:extLst>
              <a:ext uri="{FF2B5EF4-FFF2-40B4-BE49-F238E27FC236}">
                <a16:creationId xmlns:a16="http://schemas.microsoft.com/office/drawing/2014/main" id="{986D68AF-6B45-4B98-8634-61D8C9C056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31" name="Freeform 5">
            <a:extLst>
              <a:ext uri="{FF2B5EF4-FFF2-40B4-BE49-F238E27FC236}">
                <a16:creationId xmlns:a16="http://schemas.microsoft.com/office/drawing/2014/main" id="{0143DE54-7BFF-4B29-8566-DF80EE4CCB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BF8348E1-5BC5-6C80-9BAA-4014D3E2D636}"/>
              </a:ext>
            </a:extLst>
          </p:cNvPr>
          <p:cNvSpPr>
            <a:spLocks noGrp="1"/>
          </p:cNvSpPr>
          <p:nvPr>
            <p:ph type="title"/>
          </p:nvPr>
        </p:nvSpPr>
        <p:spPr>
          <a:xfrm>
            <a:off x="1057496" y="476252"/>
            <a:ext cx="2942210" cy="1020232"/>
          </a:xfrm>
        </p:spPr>
        <p:txBody>
          <a:bodyPr vert="horz" lIns="91440" tIns="45720" rIns="91440" bIns="45720" rtlCol="0" anchor="ctr">
            <a:normAutofit fontScale="90000"/>
          </a:bodyPr>
          <a:lstStyle/>
          <a:p>
            <a:br>
              <a:rPr lang="en-US">
                <a:solidFill>
                  <a:srgbClr val="FFFFFE"/>
                </a:solidFill>
              </a:rPr>
            </a:br>
            <a:r>
              <a:rPr lang="en-US">
                <a:solidFill>
                  <a:srgbClr val="FFFFFE"/>
                </a:solidFill>
              </a:rPr>
              <a:t>Dress for the weather.</a:t>
            </a:r>
            <a:br>
              <a:rPr lang="en-US">
                <a:solidFill>
                  <a:srgbClr val="FFFFFE"/>
                </a:solidFill>
              </a:rPr>
            </a:br>
            <a:endParaRPr lang="en-US" b="0" i="0" kern="1200">
              <a:solidFill>
                <a:srgbClr val="FFFFFE"/>
              </a:solidFill>
              <a:latin typeface="+mj-lt"/>
              <a:ea typeface="+mj-ea"/>
              <a:cs typeface="+mj-cs"/>
            </a:endParaRPr>
          </a:p>
        </p:txBody>
      </p:sp>
      <p:sp>
        <p:nvSpPr>
          <p:cNvPr id="33" name="Freeform 5">
            <a:extLst>
              <a:ext uri="{FF2B5EF4-FFF2-40B4-BE49-F238E27FC236}">
                <a16:creationId xmlns:a16="http://schemas.microsoft.com/office/drawing/2014/main" id="{7C661810-D461-4214-A635-30A7D17140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pic>
        <p:nvPicPr>
          <p:cNvPr id="7" name="Content Placeholder 6">
            <a:extLst>
              <a:ext uri="{FF2B5EF4-FFF2-40B4-BE49-F238E27FC236}">
                <a16:creationId xmlns:a16="http://schemas.microsoft.com/office/drawing/2014/main" id="{9AF4EF6C-C802-7DB3-5B29-5BEF06D11FC3}"/>
              </a:ext>
            </a:extLst>
          </p:cNvPr>
          <p:cNvPicPr>
            <a:picLocks noGrp="1" noChangeAspect="1"/>
          </p:cNvPicPr>
          <p:nvPr>
            <p:ph sz="half" idx="2"/>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5194607" y="1353065"/>
            <a:ext cx="3113903" cy="4151870"/>
          </a:xfrm>
          <a:prstGeom prst="rect">
            <a:avLst/>
          </a:prstGeom>
        </p:spPr>
      </p:pic>
      <p:pic>
        <p:nvPicPr>
          <p:cNvPr id="9" name="Picture 8">
            <a:extLst>
              <a:ext uri="{FF2B5EF4-FFF2-40B4-BE49-F238E27FC236}">
                <a16:creationId xmlns:a16="http://schemas.microsoft.com/office/drawing/2014/main" id="{CBC3DBD0-A18F-FC7A-EF96-F96E619111AB}"/>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p:blipFill>
        <p:spPr>
          <a:xfrm>
            <a:off x="8503776" y="1978585"/>
            <a:ext cx="3317842" cy="2488382"/>
          </a:xfrm>
          <a:prstGeom prst="rect">
            <a:avLst/>
          </a:prstGeom>
        </p:spPr>
      </p:pic>
      <p:sp>
        <p:nvSpPr>
          <p:cNvPr id="35" name="Rectangle 34">
            <a:extLst>
              <a:ext uri="{FF2B5EF4-FFF2-40B4-BE49-F238E27FC236}">
                <a16:creationId xmlns:a16="http://schemas.microsoft.com/office/drawing/2014/main" id="{ED6475A3-FF98-4FA0-B527-600EBA9BD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9CC513BD-A096-836F-3458-3896C2FE9ED5}"/>
              </a:ext>
            </a:extLst>
          </p:cNvPr>
          <p:cNvSpPr>
            <a:spLocks noGrp="1"/>
          </p:cNvSpPr>
          <p:nvPr>
            <p:ph sz="half" idx="1"/>
          </p:nvPr>
        </p:nvSpPr>
        <p:spPr>
          <a:xfrm>
            <a:off x="781306" y="1599935"/>
            <a:ext cx="3638267" cy="5050720"/>
          </a:xfrm>
        </p:spPr>
        <p:txBody>
          <a:bodyPr vert="horz" lIns="91440" tIns="45720" rIns="91440" bIns="45720" rtlCol="0" anchor="t">
            <a:normAutofit/>
          </a:bodyPr>
          <a:lstStyle/>
          <a:p>
            <a:pPr marL="0" indent="0"/>
            <a:r>
              <a:rPr lang="en-US" sz="2000">
                <a:solidFill>
                  <a:srgbClr val="FFFFFE"/>
                </a:solidFill>
              </a:rPr>
              <a:t>The weather is changing, and it is getting colder outside.</a:t>
            </a:r>
          </a:p>
          <a:p>
            <a:pPr marL="0" indent="0"/>
            <a:r>
              <a:rPr lang="en-US" sz="2000">
                <a:solidFill>
                  <a:srgbClr val="FFFFFE"/>
                </a:solidFill>
              </a:rPr>
              <a:t>Please come dressed to be outside. All students are outside in the morning prior to the beginning of school, and they are outside at noon.</a:t>
            </a:r>
          </a:p>
          <a:p>
            <a:pPr marL="0" indent="0"/>
            <a:r>
              <a:rPr lang="en-US" sz="2000">
                <a:solidFill>
                  <a:srgbClr val="FFFFFE"/>
                </a:solidFill>
              </a:rPr>
              <a:t>It is best to dress in layers.</a:t>
            </a:r>
          </a:p>
          <a:p>
            <a:pPr marL="0" indent="0"/>
            <a:r>
              <a:rPr lang="en-US" sz="2000">
                <a:solidFill>
                  <a:srgbClr val="FFFFFE"/>
                </a:solidFill>
              </a:rPr>
              <a:t>Please do NOT wear pajamas to school. Pajamas are for lounging at home and bed.  </a:t>
            </a:r>
            <a:endParaRPr lang="en-US" sz="2000"/>
          </a:p>
        </p:txBody>
      </p:sp>
      <p:sp>
        <p:nvSpPr>
          <p:cNvPr id="4" name="TextBox 3">
            <a:extLst>
              <a:ext uri="{FF2B5EF4-FFF2-40B4-BE49-F238E27FC236}">
                <a16:creationId xmlns:a16="http://schemas.microsoft.com/office/drawing/2014/main" id="{BC9F1E9A-EDA3-F265-C953-BCCCC6D5FD74}"/>
              </a:ext>
            </a:extLst>
          </p:cNvPr>
          <p:cNvSpPr txBox="1"/>
          <p:nvPr/>
        </p:nvSpPr>
        <p:spPr>
          <a:xfrm>
            <a:off x="8645230" y="4466967"/>
            <a:ext cx="2767914" cy="369332"/>
          </a:xfrm>
          <a:prstGeom prst="rect">
            <a:avLst/>
          </a:prstGeom>
          <a:noFill/>
        </p:spPr>
        <p:txBody>
          <a:bodyPr wrap="square" rtlCol="0">
            <a:spAutoFit/>
          </a:bodyPr>
          <a:lstStyle/>
          <a:p>
            <a:r>
              <a:rPr lang="en-US" sz="900">
                <a:hlinkClick r:id="rId6" tooltip="https://pickupsomecreativity.blogspot.com/2011/11/pajamas-are-coming.html"/>
              </a:rPr>
              <a:t>This Photo</a:t>
            </a:r>
            <a:r>
              <a:rPr lang="en-US" sz="900"/>
              <a:t> by Unknown Author is licensed under </a:t>
            </a:r>
            <a:r>
              <a:rPr lang="en-US" sz="900">
                <a:hlinkClick r:id="rId7" tooltip="https://creativecommons.org/licenses/by-nc-sa/3.0/"/>
              </a:rPr>
              <a:t>CC BY-SA-NC</a:t>
            </a:r>
            <a:endParaRPr lang="en-US" sz="900"/>
          </a:p>
        </p:txBody>
      </p:sp>
      <p:sp>
        <p:nvSpPr>
          <p:cNvPr id="5" name="TextBox 4">
            <a:extLst>
              <a:ext uri="{FF2B5EF4-FFF2-40B4-BE49-F238E27FC236}">
                <a16:creationId xmlns:a16="http://schemas.microsoft.com/office/drawing/2014/main" id="{9B361831-0226-B6D6-68DD-1A753F2D5EA2}"/>
              </a:ext>
            </a:extLst>
          </p:cNvPr>
          <p:cNvSpPr txBox="1"/>
          <p:nvPr/>
        </p:nvSpPr>
        <p:spPr>
          <a:xfrm>
            <a:off x="5194607" y="5504935"/>
            <a:ext cx="3113903" cy="369332"/>
          </a:xfrm>
          <a:prstGeom prst="rect">
            <a:avLst/>
          </a:prstGeom>
          <a:noFill/>
        </p:spPr>
        <p:txBody>
          <a:bodyPr wrap="square" rtlCol="0">
            <a:spAutoFit/>
          </a:bodyPr>
          <a:lstStyle/>
          <a:p>
            <a:r>
              <a:rPr lang="en-US" sz="900">
                <a:hlinkClick r:id="rId4" tooltip="https://www.flickr.com/photos/suerichards/314174123/"/>
              </a:rPr>
              <a:t>This Photo</a:t>
            </a:r>
            <a:r>
              <a:rPr lang="en-US" sz="900"/>
              <a:t> by Unknown Author is licensed under </a:t>
            </a:r>
            <a:r>
              <a:rPr lang="en-US" sz="900">
                <a:hlinkClick r:id="rId8" tooltip="https://creativecommons.org/licenses/by-nd/3.0/"/>
              </a:rPr>
              <a:t>CC BY-ND</a:t>
            </a:r>
            <a:endParaRPr lang="en-US" sz="900"/>
          </a:p>
        </p:txBody>
      </p:sp>
      <p:sp>
        <p:nvSpPr>
          <p:cNvPr id="8" name="Oval 7">
            <a:extLst>
              <a:ext uri="{FF2B5EF4-FFF2-40B4-BE49-F238E27FC236}">
                <a16:creationId xmlns:a16="http://schemas.microsoft.com/office/drawing/2014/main" id="{F7A531E6-103E-21D7-2264-55D8040CEA11}"/>
              </a:ext>
            </a:extLst>
          </p:cNvPr>
          <p:cNvSpPr/>
          <p:nvPr/>
        </p:nvSpPr>
        <p:spPr>
          <a:xfrm>
            <a:off x="8541349" y="1855051"/>
            <a:ext cx="3113903" cy="2796582"/>
          </a:xfrm>
          <a:prstGeom prst="ellipse">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6AC75714-4E05-9542-4415-D342897D241E}"/>
              </a:ext>
            </a:extLst>
          </p:cNvPr>
          <p:cNvCxnSpPr>
            <a:cxnSpLocks/>
          </p:cNvCxnSpPr>
          <p:nvPr/>
        </p:nvCxnSpPr>
        <p:spPr>
          <a:xfrm>
            <a:off x="9104312" y="2174101"/>
            <a:ext cx="2144605" cy="201719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8682219"/>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06444-C9E6-225A-C9BC-11C3F95C674B}"/>
              </a:ext>
            </a:extLst>
          </p:cNvPr>
          <p:cNvSpPr>
            <a:spLocks noGrp="1"/>
          </p:cNvSpPr>
          <p:nvPr>
            <p:ph type="title"/>
          </p:nvPr>
        </p:nvSpPr>
        <p:spPr/>
        <p:txBody>
          <a:bodyPr>
            <a:normAutofit fontScale="90000"/>
          </a:bodyPr>
          <a:lstStyle/>
          <a:p>
            <a:r>
              <a:rPr lang="en-US"/>
              <a:t>Every Friday we have Hot Lunch and a Canteen</a:t>
            </a:r>
          </a:p>
        </p:txBody>
      </p:sp>
      <p:pic>
        <p:nvPicPr>
          <p:cNvPr id="6" name="Picture Placeholder 5">
            <a:extLst>
              <a:ext uri="{FF2B5EF4-FFF2-40B4-BE49-F238E27FC236}">
                <a16:creationId xmlns:a16="http://schemas.microsoft.com/office/drawing/2014/main" id="{1C26F154-E6CF-B849-F13D-7E986561C04E}"/>
              </a:ext>
            </a:extLst>
          </p:cNvPr>
          <p:cNvPicPr>
            <a:picLocks noGrp="1" noChangeAspect="1"/>
          </p:cNvPicPr>
          <p:nvPr>
            <p:ph type="pic"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0172" r="30172"/>
          <a:stretch/>
        </p:blipFill>
        <p:spPr/>
      </p:pic>
      <p:sp>
        <p:nvSpPr>
          <p:cNvPr id="4" name="Text Placeholder 3">
            <a:extLst>
              <a:ext uri="{FF2B5EF4-FFF2-40B4-BE49-F238E27FC236}">
                <a16:creationId xmlns:a16="http://schemas.microsoft.com/office/drawing/2014/main" id="{C722EA0E-8693-84ED-B749-808FC2B60BAA}"/>
              </a:ext>
            </a:extLst>
          </p:cNvPr>
          <p:cNvSpPr>
            <a:spLocks noGrp="1"/>
          </p:cNvSpPr>
          <p:nvPr>
            <p:ph type="body" sz="half" idx="2"/>
          </p:nvPr>
        </p:nvSpPr>
        <p:spPr/>
        <p:txBody>
          <a:bodyPr/>
          <a:lstStyle/>
          <a:p>
            <a:r>
              <a:rPr lang="en-US"/>
              <a:t>Please order Pizza on Cashless School.</a:t>
            </a:r>
          </a:p>
          <a:p>
            <a:r>
              <a:rPr lang="en-US"/>
              <a:t>The canteen is open at lunch and all items are either $1.00 or $2.00</a:t>
            </a:r>
          </a:p>
        </p:txBody>
      </p:sp>
    </p:spTree>
    <p:extLst>
      <p:ext uri="{BB962C8B-B14F-4D97-AF65-F5344CB8AC3E}">
        <p14:creationId xmlns:p14="http://schemas.microsoft.com/office/powerpoint/2010/main" val="181011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42" name="Rectangle 41">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Oval 42">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4" name="Oval 43">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5" name="Oval 44">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6" name="Oval 45">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7" name="Oval 46">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8"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49"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50"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52" name="Rectangle 51">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C9BF9AB-9BB5-F7F9-9744-EA71642DF1A8}"/>
              </a:ext>
            </a:extLst>
          </p:cNvPr>
          <p:cNvSpPr>
            <a:spLocks noGrp="1"/>
          </p:cNvSpPr>
          <p:nvPr>
            <p:ph type="title"/>
          </p:nvPr>
        </p:nvSpPr>
        <p:spPr>
          <a:xfrm>
            <a:off x="1154954" y="973668"/>
            <a:ext cx="8761413" cy="706964"/>
          </a:xfrm>
        </p:spPr>
        <p:txBody>
          <a:bodyPr vert="horz" lIns="91440" tIns="45720" rIns="91440" bIns="45720" rtlCol="0" anchor="ctr">
            <a:normAutofit/>
          </a:bodyPr>
          <a:lstStyle/>
          <a:p>
            <a:r>
              <a:rPr lang="en-US"/>
              <a:t>Athletics</a:t>
            </a:r>
          </a:p>
        </p:txBody>
      </p:sp>
      <p:sp>
        <p:nvSpPr>
          <p:cNvPr id="3" name="Content Placeholder 2">
            <a:extLst>
              <a:ext uri="{FF2B5EF4-FFF2-40B4-BE49-F238E27FC236}">
                <a16:creationId xmlns:a16="http://schemas.microsoft.com/office/drawing/2014/main" id="{5B58F715-4FC6-11A2-BB3C-1392A36564E3}"/>
              </a:ext>
            </a:extLst>
          </p:cNvPr>
          <p:cNvSpPr>
            <a:spLocks noGrp="1"/>
          </p:cNvSpPr>
          <p:nvPr>
            <p:ph sz="half" idx="1"/>
          </p:nvPr>
        </p:nvSpPr>
        <p:spPr>
          <a:xfrm>
            <a:off x="454894" y="2255904"/>
            <a:ext cx="4530062" cy="3754902"/>
          </a:xfrm>
        </p:spPr>
        <p:txBody>
          <a:bodyPr vert="horz" lIns="91440" tIns="45720" rIns="91440" bIns="45720" rtlCol="0" anchor="ctr">
            <a:normAutofit lnSpcReduction="10000"/>
          </a:bodyPr>
          <a:lstStyle/>
          <a:p>
            <a:pPr marL="0" indent="0" fontAlgn="base"/>
            <a:r>
              <a:rPr lang="en-US">
                <a:effectLst/>
              </a:rPr>
              <a:t>Please check the board outside of the gym fo</a:t>
            </a:r>
            <a:r>
              <a:rPr lang="en-US"/>
              <a:t>r weekly sports updates and the intramural schedule. </a:t>
            </a:r>
          </a:p>
          <a:p>
            <a:pPr marL="0" indent="0" fontAlgn="base">
              <a:buNone/>
            </a:pPr>
            <a:endParaRPr lang="en-US">
              <a:effectLst/>
            </a:endParaRPr>
          </a:p>
          <a:p>
            <a:pPr marL="0" indent="0" fontAlgn="base"/>
            <a:r>
              <a:rPr lang="en-US">
                <a:effectLst/>
              </a:rPr>
              <a:t>Ultimate Frisbee is on Monday, October 23</a:t>
            </a:r>
            <a:r>
              <a:rPr lang="en-US" baseline="30000">
                <a:effectLst/>
              </a:rPr>
              <a:t>rd</a:t>
            </a:r>
            <a:r>
              <a:rPr lang="en-US">
                <a:effectLst/>
              </a:rPr>
              <a:t>. It will be from 3:00 p.m. – 4:00 p.m.</a:t>
            </a:r>
          </a:p>
          <a:p>
            <a:pPr marL="0" indent="0" fontAlgn="base"/>
            <a:endParaRPr lang="en-US"/>
          </a:p>
          <a:p>
            <a:pPr marL="0" indent="0" fontAlgn="base"/>
            <a:r>
              <a:rPr lang="en-US">
                <a:effectLst/>
              </a:rPr>
              <a:t>Exhibition soccer for boys and girls continues Wednesday and Thursday from 3:00 – 4:00 p.m. </a:t>
            </a:r>
            <a:r>
              <a:rPr lang="en-US"/>
              <a:t>See Ms. Dennis or Mr. Staples with questions. </a:t>
            </a:r>
            <a:endParaRPr lang="en-US">
              <a:effectLst/>
            </a:endParaRPr>
          </a:p>
        </p:txBody>
      </p:sp>
      <p:pic>
        <p:nvPicPr>
          <p:cNvPr id="6" name="Content Placeholder 5">
            <a:extLst>
              <a:ext uri="{FF2B5EF4-FFF2-40B4-BE49-F238E27FC236}">
                <a16:creationId xmlns:a16="http://schemas.microsoft.com/office/drawing/2014/main" id="{D8B310C1-032F-8F2B-140C-9A37E7B7C955}"/>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1954" r="2" b="13515"/>
          <a:stretch/>
        </p:blipFill>
        <p:spPr>
          <a:xfrm>
            <a:off x="4984956" y="2775951"/>
            <a:ext cx="6158802" cy="3067163"/>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66662900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1_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E7795046453D4D89422F17BB2C1931" ma:contentTypeVersion="0" ma:contentTypeDescription="Create a new document." ma:contentTypeScope="" ma:versionID="2d3c5008018382b2a497bc973a07cbd8">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EFEB203-41B0-4B7A-A6FF-A77CEB58F334}"/>
</file>

<file path=customXml/itemProps2.xml><?xml version="1.0" encoding="utf-8"?>
<ds:datastoreItem xmlns:ds="http://schemas.openxmlformats.org/officeDocument/2006/customXml" ds:itemID="{28E80B0D-05F6-4E20-96EF-533F964D2F4C}"/>
</file>

<file path=customXml/itemProps3.xml><?xml version="1.0" encoding="utf-8"?>
<ds:datastoreItem xmlns:ds="http://schemas.openxmlformats.org/officeDocument/2006/customXml" ds:itemID="{2291B384-AC95-43B2-921E-D94F18CD7800}"/>
</file>

<file path=docProps/app.xml><?xml version="1.0" encoding="utf-8"?>
<Properties xmlns="http://schemas.openxmlformats.org/officeDocument/2006/extended-properties" xmlns:vt="http://schemas.openxmlformats.org/officeDocument/2006/docPropsVTypes">
  <Template>TM16401375[[fn=Madison]]</Template>
  <Application>Microsoft Office PowerPoint</Application>
  <PresentationFormat>Widescreen</PresentationFormat>
  <Slides>16</Slides>
  <Notes>0</Notes>
  <HiddenSlides>0</HiddenSlides>
  <ScaleCrop>false</ScaleCrop>
  <HeadingPairs>
    <vt:vector size="4" baseType="variant">
      <vt:variant>
        <vt:lpstr>Theme</vt:lpstr>
      </vt:variant>
      <vt:variant>
        <vt:i4>3</vt:i4>
      </vt:variant>
      <vt:variant>
        <vt:lpstr>Slide Titles</vt:lpstr>
      </vt:variant>
      <vt:variant>
        <vt:i4>16</vt:i4>
      </vt:variant>
    </vt:vector>
  </HeadingPairs>
  <TitlesOfParts>
    <vt:vector size="19" baseType="lpstr">
      <vt:lpstr>Ion Boardroom</vt:lpstr>
      <vt:lpstr>1_Ion Boardroom</vt:lpstr>
      <vt:lpstr>Office Theme</vt:lpstr>
      <vt:lpstr>Lightning News</vt:lpstr>
      <vt:lpstr>PSSC meeting on Monday, October 23rd from 6:00 p.m. – 7:00 p.m.</vt:lpstr>
      <vt:lpstr>Socktober</vt:lpstr>
      <vt:lpstr>Kiwanis Calendars – Grade 8 Fundraiser</vt:lpstr>
      <vt:lpstr>This month take the advantage to learn outside, while the weather is still nice. </vt:lpstr>
      <vt:lpstr>Barnhill is hosting their Haunted Scary Story Competition!  We are looking for writers. Enter if you dare! More details to come…</vt:lpstr>
      <vt:lpstr> Dress for the weather. </vt:lpstr>
      <vt:lpstr>Every Friday we have Hot Lunch and a Canteen</vt:lpstr>
      <vt:lpstr>Athletics</vt:lpstr>
      <vt:lpstr>Congratulations Cross Country!</vt:lpstr>
      <vt:lpstr>Halloween Dance</vt:lpstr>
      <vt:lpstr>Mr. Daniel Staples</vt:lpstr>
      <vt:lpstr>PowerPoint Presentation</vt:lpstr>
      <vt:lpstr>On the Horizon…</vt:lpstr>
      <vt:lpstr>Remembrance Day Events</vt:lpstr>
      <vt:lpstr>Barnhill Remembers…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Lightning News</dc:title>
  <dc:creator>Savoie, Bruce (ASD-S)</dc:creator>
  <cp:revision>1</cp:revision>
  <dcterms:created xsi:type="dcterms:W3CDTF">2022-03-13T21:08:59Z</dcterms:created>
  <dcterms:modified xsi:type="dcterms:W3CDTF">2023-10-20T18:43:54Z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0x01010067E7795046453D4D89422F17BB2C1931</vt:lpwstr>
  </property>
</Properties>
</file>