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45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6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22" r:id="rId59"/>
    <p:sldId id="321" r:id="rId60"/>
    <p:sldId id="320" r:id="rId61"/>
    <p:sldId id="323" r:id="rId62"/>
    <p:sldId id="313" r:id="rId63"/>
    <p:sldId id="318" r:id="rId64"/>
    <p:sldId id="319" r:id="rId65"/>
    <p:sldId id="317" r:id="rId66"/>
    <p:sldId id="315" r:id="rId67"/>
    <p:sldId id="316" r:id="rId68"/>
    <p:sldId id="324" r:id="rId69"/>
  </p:sldIdLst>
  <p:sldSz cx="12192000" cy="6858000"/>
  <p:notesSz cx="6858000" cy="9144000"/>
  <p:photoAlbum layout="2pic" frame="frameStyle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83" d="100"/>
          <a:sy n="83" d="100"/>
        </p:scale>
        <p:origin x="66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ustomXml" Target="../customXml/item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75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ustomXml" Target="../customXml/item3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12D9-8B71-4F9C-8F32-CEEEA5E5AA40}" type="datetimeFigureOut">
              <a:rPr lang="en-CA" smtClean="0"/>
              <a:t>2020-06-16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B6E3-2B8D-453C-B030-1E66AD48FC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28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12D9-8B71-4F9C-8F32-CEEEA5E5AA40}" type="datetimeFigureOut">
              <a:rPr lang="en-CA" smtClean="0"/>
              <a:t>2020-06-16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B6E3-2B8D-453C-B030-1E66AD48FC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116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12D9-8B71-4F9C-8F32-CEEEA5E5AA40}" type="datetimeFigureOut">
              <a:rPr lang="en-CA" smtClean="0"/>
              <a:t>2020-06-16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B6E3-2B8D-453C-B030-1E66AD48FC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246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12D9-8B71-4F9C-8F32-CEEEA5E5AA40}" type="datetimeFigureOut">
              <a:rPr lang="en-CA" smtClean="0"/>
              <a:t>2020-06-16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B6E3-2B8D-453C-B030-1E66AD48FC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879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12D9-8B71-4F9C-8F32-CEEEA5E5AA40}" type="datetimeFigureOut">
              <a:rPr lang="en-CA" smtClean="0"/>
              <a:t>2020-06-16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B6E3-2B8D-453C-B030-1E66AD48FC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8514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12D9-8B71-4F9C-8F32-CEEEA5E5AA40}" type="datetimeFigureOut">
              <a:rPr lang="en-CA" smtClean="0"/>
              <a:t>2020-06-16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B6E3-2B8D-453C-B030-1E66AD48FC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2570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12D9-8B71-4F9C-8F32-CEEEA5E5AA40}" type="datetimeFigureOut">
              <a:rPr lang="en-CA" smtClean="0"/>
              <a:t>2020-06-16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B6E3-2B8D-453C-B030-1E66AD48FC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1417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12D9-8B71-4F9C-8F32-CEEEA5E5AA40}" type="datetimeFigureOut">
              <a:rPr lang="en-CA" smtClean="0"/>
              <a:t>2020-06-16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B6E3-2B8D-453C-B030-1E66AD48FC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5577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12D9-8B71-4F9C-8F32-CEEEA5E5AA40}" type="datetimeFigureOut">
              <a:rPr lang="en-CA" smtClean="0"/>
              <a:t>2020-06-16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B6E3-2B8D-453C-B030-1E66AD48FC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551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12D9-8B71-4F9C-8F32-CEEEA5E5AA40}" type="datetimeFigureOut">
              <a:rPr lang="en-CA" smtClean="0"/>
              <a:t>2020-06-16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B6E3-2B8D-453C-B030-1E66AD48FC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0287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12D9-8B71-4F9C-8F32-CEEEA5E5AA40}" type="datetimeFigureOut">
              <a:rPr lang="en-CA" smtClean="0"/>
              <a:t>2020-06-16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B6E3-2B8D-453C-B030-1E66AD48FC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435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612D9-8B71-4F9C-8F32-CEEEA5E5AA40}" type="datetimeFigureOut">
              <a:rPr lang="en-CA" smtClean="0"/>
              <a:t>2020-06-16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6B6E3-2B8D-453C-B030-1E66AD48FC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52870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Barnhill Memorial School Grade 8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6888" y="4078288"/>
            <a:ext cx="9144000" cy="1655762"/>
          </a:xfrm>
        </p:spPr>
        <p:txBody>
          <a:bodyPr/>
          <a:lstStyle/>
          <a:p>
            <a:r>
              <a:rPr lang="en-CA" dirty="0" smtClean="0"/>
              <a:t>2020 Slide Show</a:t>
            </a:r>
            <a:endParaRPr lang="en-CA" dirty="0"/>
          </a:p>
        </p:txBody>
      </p:sp>
      <p:pic>
        <p:nvPicPr>
          <p:cNvPr id="4" name="Matchbox 20 - How far we've come (lyric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44" end="8853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4149" y="6058693"/>
            <a:ext cx="487363" cy="487363"/>
          </a:xfrm>
          <a:prstGeom prst="rect">
            <a:avLst/>
          </a:prstGeom>
        </p:spPr>
      </p:pic>
      <p:pic>
        <p:nvPicPr>
          <p:cNvPr id="1028" name="Picture 4" descr="https://www.nbed.nb.ca/SchoolDirectoryService/photos/20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727" y="4367211"/>
            <a:ext cx="4176116" cy="217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276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ydB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BrandonM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0729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okeM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50" y="457200"/>
            <a:ext cx="39751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BrookeM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088" y="457200"/>
            <a:ext cx="4467225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4075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ysonD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8" y="457200"/>
            <a:ext cx="4772025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BrysonD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31613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leyM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CharleyM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10460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lieW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457200"/>
            <a:ext cx="4452937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ClaireM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6113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1703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ireM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ColeF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013" y="457200"/>
            <a:ext cx="3889375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34148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eK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75" y="457200"/>
            <a:ext cx="2887663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ColinB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31055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norR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ConnorR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02789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uzL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df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6904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ylanQ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DylanRob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40080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“If there ever comes a day where we can’t be together, keep me in your heart, I’ll stay there forever”.</a:t>
            </a:r>
          </a:p>
          <a:p>
            <a:pPr marL="0" indent="0">
              <a:buNone/>
            </a:pPr>
            <a:r>
              <a:rPr lang="en-CA" dirty="0" smtClean="0"/>
              <a:t>					Winnie The Pooh</a:t>
            </a:r>
          </a:p>
          <a:p>
            <a:endParaRPr lang="en-CA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109" y="3574482"/>
            <a:ext cx="2115421" cy="273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8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enB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044700"/>
            <a:ext cx="5638800" cy="27670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EmilyF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0" y="457200"/>
            <a:ext cx="44704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14192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ilyT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EthanK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81139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hanK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GraceC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75" y="457200"/>
            <a:ext cx="4995863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0667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ceCl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457200"/>
            <a:ext cx="3338513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GreggorAdam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8365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ggorAdam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09688"/>
            <a:ext cx="5638800" cy="42386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HaileyLL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6570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zzyB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8" y="457200"/>
            <a:ext cx="4467225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IzzyB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088" y="457200"/>
            <a:ext cx="4467225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13783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keM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JakeM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613" y="457200"/>
            <a:ext cx="4448175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3059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kobK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457200"/>
            <a:ext cx="3148013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JakobK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2947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eP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JaxM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50" y="457200"/>
            <a:ext cx="47371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02803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zmin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JessieH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52343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9134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ssyV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75" y="457200"/>
            <a:ext cx="2887663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JessyV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075" y="457200"/>
            <a:ext cx="2887663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86553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ssyV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058988"/>
            <a:ext cx="5638800" cy="27400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JosephC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13" y="457200"/>
            <a:ext cx="3405187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60548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sephC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Kayly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16061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yly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KaylyL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21986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zieF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" y="457200"/>
            <a:ext cx="4792663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KenzieF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525" y="457200"/>
            <a:ext cx="330835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90121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zieF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KierstanD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22434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yleB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LaurenM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90881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a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Liam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08943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amM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457200"/>
            <a:ext cx="3338513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LoganM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089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anM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Madison&amp;PhysEd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1064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09688"/>
            <a:ext cx="5638800" cy="42386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15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09688"/>
            <a:ext cx="5638800" cy="42386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2830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isonCa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MadisonCa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0137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isonCa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MadisonCa6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!nk (Pink) - Raise Your Glass (Clean Version)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143" y="6047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6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isonCa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MadisonCa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0783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isonCa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2900" y="1549400"/>
            <a:ext cx="5638800" cy="375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MadisonCab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096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isonCu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MattW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063" y="457200"/>
            <a:ext cx="4359275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13690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ky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Micky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809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ky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MitchellB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825" y="457200"/>
            <a:ext cx="333375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4164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k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MmeAshto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4256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rganC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N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2640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OliviaH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72034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rienne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AlandraJ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088" y="457200"/>
            <a:ext cx="4467225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76954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nti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QuentinRob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04949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edB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3" y="457200"/>
            <a:ext cx="5043487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ReeseC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609600"/>
            <a:ext cx="5638800" cy="5638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78244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ele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RobbieK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888" y="457200"/>
            <a:ext cx="3348037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32779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bbieK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RobbieK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13571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Suzie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4675"/>
            <a:ext cx="5638800" cy="31670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22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zi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457200"/>
            <a:ext cx="3338513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ThomasE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19635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omas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X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73801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ZoeyMoon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6314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nail_IMG_97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78013"/>
            <a:ext cx="5638800" cy="31019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thumbnail_IMG_975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95475"/>
            <a:ext cx="5638800" cy="30654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43206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ck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thumbnail_IMG_970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09688"/>
            <a:ext cx="5638800" cy="42386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45152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K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AlexU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1255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cie and Jack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Jack 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02727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292388"/>
            <a:ext cx="5801784" cy="4351338"/>
          </a:xfrm>
        </p:spPr>
      </p:pic>
      <p:sp>
        <p:nvSpPr>
          <p:cNvPr id="5" name="Rectangle 4"/>
          <p:cNvSpPr/>
          <p:nvPr/>
        </p:nvSpPr>
        <p:spPr>
          <a:xfrm>
            <a:off x="6188363" y="3309312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following is a message to all our grade 8 students as you “Move Up” to high school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/>
              <a:t>Please remember that excellence is never an accident, it is the result of intelligent effort, hard work and attention to detail. It includes enthusiasm and comes from a dedication to accept nothing but the best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We wish you continued success as you move up to high school.</a:t>
            </a:r>
          </a:p>
          <a:p>
            <a:r>
              <a:rPr lang="en-US" dirty="0"/>
              <a:t>            From all the staff of Barnhill Memorial </a:t>
            </a:r>
            <a:r>
              <a:rPr lang="en-US" dirty="0" smtClean="0"/>
              <a:t>School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04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Mr. MacDonald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fontAlgn="base">
              <a:buNone/>
            </a:pPr>
            <a:r>
              <a:rPr lang="en-US" dirty="0" smtClean="0"/>
              <a:t>Dear Grade 8s,</a:t>
            </a:r>
          </a:p>
          <a:p>
            <a:pPr marL="0" indent="0" fontAlgn="base">
              <a:buNone/>
            </a:pPr>
            <a:r>
              <a:rPr lang="en-US" dirty="0" smtClean="0"/>
              <a:t>This year will be one that we will never forget. Each one of you have shown amazing resilience in many ways. I hope you look back at your time at Barnhill with fond memories. Always set goals for yourself and replace “I can’t” with “I’ll try again.”</a:t>
            </a:r>
          </a:p>
          <a:p>
            <a:pPr marL="0" indent="0" fontAlgn="base">
              <a:buNone/>
            </a:pPr>
            <a:r>
              <a:rPr lang="en-US" dirty="0" smtClean="0"/>
              <a:t>Good luck in your future </a:t>
            </a:r>
            <a:r>
              <a:rPr lang="en-US" dirty="0" smtClean="0"/>
              <a:t>endeavors </a:t>
            </a:r>
            <a:r>
              <a:rPr lang="en-US" dirty="0" smtClean="0"/>
              <a:t>and remember you will always have the Barnhill team rooting for you.</a:t>
            </a:r>
          </a:p>
          <a:p>
            <a:pPr marL="0" indent="0" fontAlgn="base">
              <a:buNone/>
            </a:pPr>
            <a:r>
              <a:rPr lang="en-US" dirty="0" smtClean="0"/>
              <a:t>Congratulations!</a:t>
            </a:r>
          </a:p>
          <a:p>
            <a:pPr marL="0" indent="0" fontAlgn="base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 fontAlgn="base">
              <a:buNone/>
            </a:pPr>
            <a:r>
              <a:rPr lang="en-US" dirty="0" smtClean="0"/>
              <a:t>Too long, too short? Let me know.</a:t>
            </a:r>
          </a:p>
          <a:p>
            <a:pPr marL="0" indent="0" fontAlgn="base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8248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Mme. VanSteeg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070" y="365125"/>
            <a:ext cx="4564003" cy="6079007"/>
          </a:xfrm>
        </p:spPr>
      </p:pic>
    </p:spTree>
    <p:extLst>
      <p:ext uri="{BB962C8B-B14F-4D97-AF65-F5344CB8AC3E}">
        <p14:creationId xmlns:p14="http://schemas.microsoft.com/office/powerpoint/2010/main" val="3923475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Ms. Stout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412" y="649991"/>
            <a:ext cx="4396824" cy="5850245"/>
          </a:xfrm>
        </p:spPr>
      </p:pic>
    </p:spTree>
    <p:extLst>
      <p:ext uri="{BB962C8B-B14F-4D97-AF65-F5344CB8AC3E}">
        <p14:creationId xmlns:p14="http://schemas.microsoft.com/office/powerpoint/2010/main" val="84501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Mr. Robinson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/>
              <a:t>Kindness matters.  Life will take you on twists and turns, but in every situation you have a choice… choose kindness.”</a:t>
            </a:r>
          </a:p>
          <a:p>
            <a:pPr marL="0" indent="0">
              <a:buNone/>
            </a:pP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989128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Mme. Holland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0530"/>
            <a:ext cx="3592945" cy="6322835"/>
          </a:xfrm>
        </p:spPr>
      </p:pic>
    </p:spTree>
    <p:extLst>
      <p:ext uri="{BB962C8B-B14F-4D97-AF65-F5344CB8AC3E}">
        <p14:creationId xmlns:p14="http://schemas.microsoft.com/office/powerpoint/2010/main" val="32516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split orient="vert"/>
      </p:transition>
    </mc:Choice>
    <mc:Fallback>
      <p:transition spd="slow" advClick="0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Mme. Ashton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458114"/>
            <a:ext cx="4178843" cy="7408477"/>
          </a:xfrm>
        </p:spPr>
      </p:pic>
    </p:spTree>
    <p:extLst>
      <p:ext uri="{BB962C8B-B14F-4D97-AF65-F5344CB8AC3E}">
        <p14:creationId xmlns:p14="http://schemas.microsoft.com/office/powerpoint/2010/main" val="76925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Always Remember…..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6073" y="2678545"/>
            <a:ext cx="6003637" cy="2724727"/>
          </a:xfrm>
        </p:spPr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Barnhill Does Their Best</a:t>
            </a:r>
          </a:p>
          <a:p>
            <a:endParaRPr lang="en-CA" dirty="0">
              <a:solidFill>
                <a:srgbClr val="7030A0"/>
              </a:solidFill>
            </a:endParaRPr>
          </a:p>
          <a:p>
            <a:r>
              <a:rPr lang="en-CA" dirty="0" smtClean="0">
                <a:solidFill>
                  <a:srgbClr val="7030A0"/>
                </a:solidFill>
              </a:rPr>
              <a:t>Better Every Single Time!</a:t>
            </a:r>
          </a:p>
        </p:txBody>
      </p:sp>
      <p:sp>
        <p:nvSpPr>
          <p:cNvPr id="4" name="Rectangle 3"/>
          <p:cNvSpPr/>
          <p:nvPr/>
        </p:nvSpPr>
        <p:spPr>
          <a:xfrm>
            <a:off x="729673" y="562736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2400" dirty="0"/>
              <a:t>We will miss you.  </a:t>
            </a:r>
          </a:p>
          <a:p>
            <a:r>
              <a:rPr lang="en-CA" sz="2400" dirty="0"/>
              <a:t>Have the BEST time in </a:t>
            </a:r>
            <a:r>
              <a:rPr lang="en-CA" sz="2400" dirty="0" smtClean="0"/>
              <a:t>high school</a:t>
            </a:r>
            <a:r>
              <a:rPr lang="en-CA" sz="2400" dirty="0"/>
              <a:t>! </a:t>
            </a:r>
          </a:p>
        </p:txBody>
      </p:sp>
      <p:pic>
        <p:nvPicPr>
          <p:cNvPr id="5" name="Picture 2" descr="https://secure1.nbed.nb.ca/sites/district8/schools/barnhill/Home%20Page%20Image%20Rotation/lightninglogobox_vectorized%20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793" y="4882933"/>
            <a:ext cx="33813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42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yssa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Alyssa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25937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hena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457200"/>
            <a:ext cx="4452937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AudreyC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1001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ts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Boots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8387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icture" ma:contentTypeID="0x01010200A17E952BE1F8CA4EB9EE22403C1206C4" ma:contentTypeVersion="0" ma:contentTypeDescription="Upload an image or a photograph." ma:contentTypeScope="" ma:versionID="fd998d2f2f5098ab5363f61fef1d6a3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fd02e9bfc2e383001fec009ffd034e3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11" nillable="true" ma:displayName="Picture Width" ma:internalName="ImageWidth" ma:readOnly="true">
      <xsd:simpleType>
        <xsd:restriction base="dms:Unknown"/>
      </xsd:simpleType>
    </xsd:element>
    <xsd:element name="ImageHeight" ma:index="12" nillable="true" ma:displayName="Picture Height" ma:internalName="ImageHeight" ma:readOnly="true">
      <xsd:simpleType>
        <xsd:restriction base="dms:Unknown"/>
      </xsd:simpleType>
    </xsd:element>
    <xsd:element name="ImageCreateDate" ma:index="13" nillable="true" ma:displayName="Date Picture Taken" ma:format="DateTime" ma:hidden="true" ma:internalName="ImageCreateDate">
      <xsd:simpleType>
        <xsd:restriction base="dms:DateTime"/>
      </xsd:simpleType>
    </xsd:element>
    <xsd:element name="Description" ma:index="14" nillable="true" ma:displayName="Description" ma:description="" ma:hidden="true" ma:internalName="Description">
      <xsd:simpleType>
        <xsd:restriction base="dms:Note">
          <xsd:maxLength value="255"/>
        </xsd:restriction>
      </xsd:simpleType>
    </xsd:element>
    <xsd:element name="ThumbnailExists" ma:index="23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24" nillable="true" ma:displayName="Preview Exists" ma:default="FALSE" ma:hidden="true" ma:internalName="PreviewExists" ma:readOnly="true">
      <xsd:simpleType>
        <xsd:restriction base="dms:Boolean"/>
      </xsd:simpleType>
    </xsd:element>
    <xsd:element name="AlternateThumbnailUrl" ma:index="25" nillable="true" ma:displayName="Preview Image URL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8" ma:displayName="Title"/>
        <xsd:element ref="dc:subject" minOccurs="0" maxOccurs="1"/>
        <xsd:element ref="dc:description" minOccurs="0" maxOccurs="1"/>
        <xsd:element name="keywords" minOccurs="0" maxOccurs="1" type="xsd:string" ma:index="2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ImageCreateDate xmlns="http://schemas.microsoft.com/sharepoint/v3" xsi:nil="true"/>
    <Description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2696D56-3687-4D20-BB8B-8B5FB036054F}"/>
</file>

<file path=customXml/itemProps2.xml><?xml version="1.0" encoding="utf-8"?>
<ds:datastoreItem xmlns:ds="http://schemas.openxmlformats.org/officeDocument/2006/customXml" ds:itemID="{5B76BEB7-D371-49E7-A276-454A9543855A}"/>
</file>

<file path=customXml/itemProps3.xml><?xml version="1.0" encoding="utf-8"?>
<ds:datastoreItem xmlns:ds="http://schemas.openxmlformats.org/officeDocument/2006/customXml" ds:itemID="{46BB2563-3632-48BF-923F-3AF2C805E0AD}"/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236</Words>
  <Application>Microsoft Office PowerPoint</Application>
  <PresentationFormat>Widescreen</PresentationFormat>
  <Paragraphs>32</Paragraphs>
  <Slides>68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Office Theme</vt:lpstr>
      <vt:lpstr>Barnhill Memorial School Grade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Mr. MacDonald</vt:lpstr>
      <vt:lpstr>Mme. VanSteeg</vt:lpstr>
      <vt:lpstr>Ms. Stout</vt:lpstr>
      <vt:lpstr>Mr. Robinson</vt:lpstr>
      <vt:lpstr>Mme. Holland</vt:lpstr>
      <vt:lpstr>Mme. Ashton</vt:lpstr>
      <vt:lpstr>Always Remember…..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Barnhill Grade 8</dc:title>
  <dc:creator>Muise, Liza (ASD-S)</dc:creator>
  <cp:keywords/>
  <cp:lastModifiedBy>Muise, Liza (ASD-S)</cp:lastModifiedBy>
  <cp:revision>14</cp:revision>
  <dcterms:created xsi:type="dcterms:W3CDTF">2020-06-14T23:27:31Z</dcterms:created>
  <dcterms:modified xsi:type="dcterms:W3CDTF">2020-06-17T03:00:48Z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0x01010200A17E952BE1F8CA4EB9EE22403C1206C4</vt:lpwstr>
  </property>
</Properties>
</file>