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0058400" cy="7772400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558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9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5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4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2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8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3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3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47C7E-B1B6-41A6-9073-06BD5CB6ABB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9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playonline.com/student-logi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A4428240-B482-4D12-B6E6-AF2FF150D9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24" y="0"/>
            <a:ext cx="10059141" cy="7772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C6CD48-0FBC-4A9C-8E02-00D64EBC2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06207"/>
              </p:ext>
            </p:extLst>
          </p:nvPr>
        </p:nvGraphicFramePr>
        <p:xfrm>
          <a:off x="298113" y="1313438"/>
          <a:ext cx="9518551" cy="6467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4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2498">
                  <a:extLst>
                    <a:ext uri="{9D8B030D-6E8A-4147-A177-3AD203B41FA5}">
                      <a16:colId xmlns:a16="http://schemas.microsoft.com/office/drawing/2014/main" val="2679259862"/>
                    </a:ext>
                  </a:extLst>
                </a:gridCol>
                <a:gridCol w="1204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4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41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3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813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75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“Creativity is Contagious, Pass</a:t>
                      </a:r>
                      <a:r>
                        <a:rPr lang="en-US" sz="1800" baseline="0" dirty="0" smtClean="0">
                          <a:latin typeface="Century Gothic"/>
                          <a:cs typeface="Century Gothic"/>
                        </a:rPr>
                        <a:t> it on.”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-Albert</a:t>
                      </a:r>
                      <a:r>
                        <a:rPr lang="en-US" sz="1800" baseline="0" dirty="0" smtClean="0">
                          <a:latin typeface="Century Gothic"/>
                          <a:cs typeface="Century Gothic"/>
                        </a:rPr>
                        <a:t> Einstein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</a:t>
                      </a:r>
                    </a:p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hlinkClick r:id="rId3"/>
                        </a:rPr>
                        <a:t>https://musicplayonline.com/student-login/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>
                          <a:latin typeface="MTF Hello My Name Is"/>
                          <a:cs typeface="MTF Hello My Name Is"/>
                        </a:rPr>
                        <a:t>Username: snow</a:t>
                      </a:r>
                      <a:r>
                        <a:rPr lang="en-US" sz="1600" baseline="0" dirty="0" smtClean="0">
                          <a:latin typeface="MTF Hello My Name Is"/>
                          <a:cs typeface="MTF Hello My Name Is"/>
                        </a:rPr>
                        <a:t> Password: 2020</a:t>
                      </a:r>
                    </a:p>
                    <a:p>
                      <a:pPr algn="ctr"/>
                      <a:r>
                        <a:rPr lang="en-US" sz="1600" baseline="0" dirty="0" smtClean="0">
                          <a:latin typeface="MTF Hello My Name Is"/>
                          <a:cs typeface="MTF Hello My Name Is"/>
                        </a:rPr>
                        <a:t>This website has lots of activities too.</a:t>
                      </a:r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693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6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Draw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and design a new instrument.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7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Listen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to the birds outside? What do they remind  you of?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8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Use recycled materials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to create an instrument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9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Listen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to your favorite song with a family member</a:t>
                      </a:r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10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Create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a new dance to a song.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11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What’s your favorite theme song?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(from </a:t>
                      </a:r>
                      <a:r>
                        <a:rPr lang="en-US" sz="1200" baseline="0" dirty="0" err="1" smtClean="0">
                          <a:latin typeface="Century Gothic"/>
                          <a:cs typeface="Century Gothic"/>
                        </a:rPr>
                        <a:t>tv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show)</a:t>
                      </a:r>
                      <a:endParaRPr lang="en-US" sz="16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693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12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Listen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to songs on the radio. Who is the artist?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13</a:t>
                      </a:r>
                    </a:p>
                    <a:p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Name a song with the first letter “M”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14</a:t>
                      </a:r>
                    </a:p>
                    <a:p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Talk about an instrument you would like to play?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15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Ask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someone about their favorite instrument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16</a:t>
                      </a:r>
                    </a:p>
                    <a:p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Check out Cosmic Kids Yoga on </a:t>
                      </a:r>
                      <a:r>
                        <a:rPr lang="en-US" sz="1200" baseline="0" dirty="0" err="1" smtClean="0">
                          <a:latin typeface="Century Gothic"/>
                          <a:cs typeface="Century Gothic"/>
                        </a:rPr>
                        <a:t>Youtube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- ask an adult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17</a:t>
                      </a:r>
                      <a:endParaRPr lang="en-US" sz="1600" dirty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Sing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a song while balancing on 1 foot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18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Write a new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verse to a song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78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19</a:t>
                      </a:r>
                      <a:endParaRPr lang="en-US" sz="1200" baseline="0" dirty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Name a song with the first letter  “S”</a:t>
                      </a:r>
                      <a:endParaRPr lang="en-US" sz="16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20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Make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a list of genres (types) of music you like.</a:t>
                      </a:r>
                      <a:endParaRPr lang="en-US" sz="16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21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Go for a walk.  What sounds do you hear?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Loud/quiet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22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Name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an instrument that starts with “T”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23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Name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your favorite artist?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24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Listen to your favorite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radio station.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25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Bounce a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ball to the beat of the music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59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26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Listen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to a new song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27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Use pots, pans or milk jugs to drum.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28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Play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Freeze Dance</a:t>
                      </a:r>
                      <a:endParaRPr lang="en-US" sz="1600" dirty="0" smtClean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29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Play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“Hot potato” with family.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/>
                          <a:cs typeface="Century Gothic"/>
                        </a:rPr>
                        <a:t>30</a:t>
                      </a:r>
                    </a:p>
                    <a:p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Name a song with the first letter “T”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B7987E6-3138-4BF3-A2A1-C86EFABD5E47}"/>
              </a:ext>
            </a:extLst>
          </p:cNvPr>
          <p:cNvSpPr txBox="1"/>
          <p:nvPr/>
        </p:nvSpPr>
        <p:spPr>
          <a:xfrm>
            <a:off x="7520729" y="47034"/>
            <a:ext cx="2514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Mrs. Roy</a:t>
            </a:r>
          </a:p>
          <a:p>
            <a:pPr algn="r"/>
            <a:r>
              <a:rPr lang="en-US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Centennial School</a:t>
            </a:r>
          </a:p>
          <a:p>
            <a:pPr algn="r"/>
            <a:r>
              <a:rPr lang="en-US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Music</a:t>
            </a:r>
            <a:endParaRPr lang="en-US" b="1" dirty="0" smtClean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60518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61F82AEEA2743B8910579E7AFA9C5" ma:contentTypeVersion="1" ma:contentTypeDescription="Create a new document." ma:contentTypeScope="" ma:versionID="bb3c97c722e0bb4f2a1d7ba36236e5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11D7130-8FA1-4C8A-A217-81D14FF6C912}"/>
</file>

<file path=customXml/itemProps2.xml><?xml version="1.0" encoding="utf-8"?>
<ds:datastoreItem xmlns:ds="http://schemas.openxmlformats.org/officeDocument/2006/customXml" ds:itemID="{FFE70D58-3803-488A-A9A2-05775768C049}"/>
</file>

<file path=customXml/itemProps3.xml><?xml version="1.0" encoding="utf-8"?>
<ds:datastoreItem xmlns:ds="http://schemas.openxmlformats.org/officeDocument/2006/customXml" ds:itemID="{F3DF324C-3D2B-4489-8326-8CAB8A1A0B8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293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MTF Hello My Name Is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 moore</dc:creator>
  <cp:lastModifiedBy>Roy, Cheryl (ASD-S)</cp:lastModifiedBy>
  <cp:revision>9</cp:revision>
  <dcterms:created xsi:type="dcterms:W3CDTF">2019-08-23T22:51:34Z</dcterms:created>
  <dcterms:modified xsi:type="dcterms:W3CDTF">2020-04-05T22:51:21Z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0x010100AB361F82AEEA2743B8910579E7AFA9C5</vt:lpwstr>
  </property>
</Properties>
</file>