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22F6-A1C0-4ACC-B3B8-EAB9C4DF839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337-0680-437D-B0BC-ACEF555E1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91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22F6-A1C0-4ACC-B3B8-EAB9C4DF839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337-0680-437D-B0BC-ACEF555E1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85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22F6-A1C0-4ACC-B3B8-EAB9C4DF839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337-0680-437D-B0BC-ACEF555E1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340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22F6-A1C0-4ACC-B3B8-EAB9C4DF839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337-0680-437D-B0BC-ACEF555E1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22F6-A1C0-4ACC-B3B8-EAB9C4DF839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337-0680-437D-B0BC-ACEF555E1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5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22F6-A1C0-4ACC-B3B8-EAB9C4DF839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337-0680-437D-B0BC-ACEF555E1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01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22F6-A1C0-4ACC-B3B8-EAB9C4DF839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337-0680-437D-B0BC-ACEF555E1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05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22F6-A1C0-4ACC-B3B8-EAB9C4DF839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337-0680-437D-B0BC-ACEF555E1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88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22F6-A1C0-4ACC-B3B8-EAB9C4DF839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337-0680-437D-B0BC-ACEF555E1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76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22F6-A1C0-4ACC-B3B8-EAB9C4DF839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337-0680-437D-B0BC-ACEF555E1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9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22F6-A1C0-4ACC-B3B8-EAB9C4DF839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2337-0680-437D-B0BC-ACEF555E1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43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D22F6-A1C0-4ACC-B3B8-EAB9C4DF8397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82337-0680-437D-B0BC-ACEF555E1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529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77fk5RZLCnM" TargetMode="External"/><Relationship Id="rId3" Type="http://schemas.openxmlformats.org/officeDocument/2006/relationships/hyperlink" Target="https://www.youtube.com/watch?v=Y5jCC058qQM" TargetMode="External"/><Relationship Id="rId7" Type="http://schemas.openxmlformats.org/officeDocument/2006/relationships/hyperlink" Target="https://musicplayonline.com/student-login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cheryl.roy@nbed.nb.ca" TargetMode="External"/><Relationship Id="rId5" Type="http://schemas.openxmlformats.org/officeDocument/2006/relationships/hyperlink" Target="https://www.youtube.com/watch?v=coC0eUSm-pc" TargetMode="External"/><Relationship Id="rId10" Type="http://schemas.openxmlformats.org/officeDocument/2006/relationships/hyperlink" Target="https://www.youtube.com/results?sp=mAEB&amp;search_query=elephant+and+piggie+listen+to+my+trumpet" TargetMode="External"/><Relationship Id="rId4" Type="http://schemas.openxmlformats.org/officeDocument/2006/relationships/hyperlink" Target="http://www.musicgames.net/livegames/orchestra/orchestra2.htm" TargetMode="External"/><Relationship Id="rId9" Type="http://schemas.openxmlformats.org/officeDocument/2006/relationships/hyperlink" Target="https://www.youtube.com/watch?v=MAsP7TYPYc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1">
            <a:extLst>
              <a:ext uri="{FF2B5EF4-FFF2-40B4-BE49-F238E27FC236}">
                <a16:creationId xmlns:a16="http://schemas.microsoft.com/office/drawing/2014/main" id="{2783DFE9-AB18-48CA-9B12-D47FC2FC270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352" y="0"/>
            <a:ext cx="8875713" cy="68580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A9E974-A126-4090-9F87-FF1DAA0E705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5947" y="1175171"/>
          <a:ext cx="11963813" cy="5718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8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8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8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89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89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89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609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2999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marL="80682" marR="80682" marT="40341" marB="40341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marL="80682" marR="80682" marT="40341" marB="40341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marL="80682" marR="80682" marT="40341" marB="40341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marL="80682" marR="80682" marT="40341" marB="40341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marL="80682" marR="80682" marT="40341" marB="40341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marL="80682" marR="80682" marT="40341" marB="40341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marL="80682" marR="80682" marT="40341" marB="40341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marL="80682" marR="80682" marT="40341" marB="4034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1838">
                <a:tc>
                  <a:txBody>
                    <a:bodyPr/>
                    <a:lstStyle/>
                    <a:p>
                      <a:endParaRPr lang="en-US" sz="1400" dirty="0">
                        <a:latin typeface="Century Gothic"/>
                        <a:cs typeface="Century Gothic"/>
                      </a:endParaRP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pPr marL="0" marR="0" lvl="0" indent="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entury Gothic"/>
                          <a:cs typeface="Century Gothic"/>
                        </a:rPr>
                        <a:t>1</a:t>
                      </a:r>
                      <a:r>
                        <a:rPr lang="en-US" sz="1000" baseline="0" dirty="0" smtClean="0">
                          <a:latin typeface="Century Gothic"/>
                          <a:cs typeface="Century Gothic"/>
                        </a:rPr>
                        <a:t>Go for a walk, listen for birds chirping.</a:t>
                      </a:r>
                      <a:endParaRPr lang="en-US" sz="1400" dirty="0" smtClean="0">
                        <a:latin typeface="Century Gothic"/>
                        <a:cs typeface="Century Gothic"/>
                      </a:endParaRPr>
                    </a:p>
                    <a:p>
                      <a:endParaRPr lang="en-US" sz="1400" dirty="0">
                        <a:latin typeface="Century Gothic"/>
                        <a:cs typeface="Century Gothic"/>
                      </a:endParaRP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/>
                          <a:cs typeface="Century Gothic"/>
                        </a:rPr>
                        <a:t>2 </a:t>
                      </a:r>
                      <a:r>
                        <a:rPr lang="en-US" sz="1000" dirty="0" smtClean="0">
                          <a:latin typeface="Century Gothic"/>
                          <a:cs typeface="Century Gothic"/>
                        </a:rPr>
                        <a:t>Name</a:t>
                      </a:r>
                      <a:r>
                        <a:rPr lang="en-US" sz="1000" baseline="0" dirty="0" smtClean="0">
                          <a:latin typeface="Century Gothic"/>
                          <a:cs typeface="Century Gothic"/>
                        </a:rPr>
                        <a:t> an instrument from the string family?</a:t>
                      </a:r>
                      <a:endParaRPr lang="en-US" sz="1400" dirty="0">
                        <a:latin typeface="Century Gothic"/>
                        <a:cs typeface="Century Gothic"/>
                      </a:endParaRP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/>
                          <a:cs typeface="Century Gothic"/>
                        </a:rPr>
                        <a:t>3 </a:t>
                      </a:r>
                      <a:r>
                        <a:rPr lang="en-US" sz="1000" dirty="0" smtClean="0">
                          <a:latin typeface="Century Gothic"/>
                          <a:cs typeface="Century Gothic"/>
                        </a:rPr>
                        <a:t>Listen</a:t>
                      </a:r>
                      <a:r>
                        <a:rPr lang="en-US" sz="1000" baseline="0" dirty="0" smtClean="0">
                          <a:latin typeface="Century Gothic"/>
                          <a:cs typeface="Century Gothic"/>
                        </a:rPr>
                        <a:t> to Read Aloud: Moose Music </a:t>
                      </a:r>
                      <a:r>
                        <a:rPr lang="en-US" sz="1000" dirty="0" smtClean="0">
                          <a:hlinkClick r:id="rId3"/>
                        </a:rPr>
                        <a:t>https://www.youtube.com/watch?v=Y5jCC058qQM</a:t>
                      </a:r>
                      <a:endParaRPr lang="en-US" sz="1000" dirty="0">
                        <a:latin typeface="Century Gothic"/>
                        <a:cs typeface="Century Gothic"/>
                      </a:endParaRP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/>
                          <a:cs typeface="Century Gothic"/>
                        </a:rPr>
                        <a:t>4 </a:t>
                      </a:r>
                      <a:r>
                        <a:rPr lang="en-US" sz="1000" dirty="0" smtClean="0">
                          <a:latin typeface="Century Gothic"/>
                          <a:cs typeface="Century Gothic"/>
                        </a:rPr>
                        <a:t>Guess the instrument </a:t>
                      </a:r>
                      <a:r>
                        <a:rPr lang="en-US" sz="1000" dirty="0" smtClean="0">
                          <a:hlinkClick r:id="rId4"/>
                        </a:rPr>
                        <a:t>http://www.musicgames.net/livegames/orchestra/orchestra2.htm</a:t>
                      </a:r>
                      <a:endParaRPr lang="en-US" sz="1000" dirty="0">
                        <a:latin typeface="Century Gothic"/>
                        <a:cs typeface="Century Gothic"/>
                      </a:endParaRP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/>
                          <a:cs typeface="Century Gothic"/>
                        </a:rPr>
                        <a:t>5 </a:t>
                      </a:r>
                      <a:r>
                        <a:rPr lang="en-US" sz="1000" dirty="0" smtClean="0">
                          <a:latin typeface="Century Gothic"/>
                          <a:cs typeface="Century Gothic"/>
                        </a:rPr>
                        <a:t>Star Wars Yoga</a:t>
                      </a:r>
                      <a:r>
                        <a:rPr lang="en-US" sz="1000" baseline="0" dirty="0" smtClean="0">
                          <a:latin typeface="Century Gothic"/>
                          <a:cs typeface="Century Gothic"/>
                        </a:rPr>
                        <a:t> with Cosmic Kids </a:t>
                      </a:r>
                      <a:r>
                        <a:rPr lang="en-US" sz="1000" dirty="0" smtClean="0">
                          <a:hlinkClick r:id="rId5"/>
                        </a:rPr>
                        <a:t>https://www.youtube.com/watch?v=coC0eUSm-pc</a:t>
                      </a:r>
                      <a:endParaRPr lang="en-US" sz="1000" dirty="0">
                        <a:latin typeface="Century Gothic"/>
                        <a:cs typeface="Century Gothic"/>
                      </a:endParaRP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/>
                          <a:cs typeface="Century Gothic"/>
                        </a:rPr>
                        <a:t>6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Q: What type of music are balloons scared of?</a:t>
                      </a: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A: Pop music!</a:t>
                      </a:r>
                      <a:endParaRPr lang="en-US" sz="1000" dirty="0">
                        <a:latin typeface="Century Gothic"/>
                        <a:cs typeface="Century Gothic"/>
                      </a:endParaRPr>
                    </a:p>
                  </a:txBody>
                  <a:tcPr marL="80682" marR="80682" marT="40341" marB="40341"/>
                </a:tc>
                <a:tc rowSpan="5">
                  <a:txBody>
                    <a:bodyPr/>
                    <a:lstStyle/>
                    <a:p>
                      <a:pPr marL="518145" marR="0" lvl="1" indent="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latin typeface="MTF Hello My Name Is"/>
                          <a:cs typeface="MTF Hello My Name Is"/>
                        </a:rPr>
                        <a:t>Send pictures and/or videos to </a:t>
                      </a:r>
                      <a:r>
                        <a:rPr lang="en-US" sz="1400" baseline="0" dirty="0" smtClean="0">
                          <a:latin typeface="MTF Hello My Name Is"/>
                          <a:cs typeface="MTF Hello My Name Is"/>
                          <a:hlinkClick r:id="rId6"/>
                        </a:rPr>
                        <a:t>cheryl.roy@nbed.nb.ca</a:t>
                      </a:r>
                      <a:endParaRPr lang="en-US" sz="1400" baseline="0" dirty="0" smtClean="0">
                        <a:latin typeface="MTF Hello My Name Is"/>
                        <a:cs typeface="MTF Hello My Name Is"/>
                      </a:endParaRPr>
                    </a:p>
                    <a:p>
                      <a:pPr marL="518145" marR="0" lvl="1" indent="0" algn="l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latin typeface="MTF Hello My Name Is"/>
                          <a:cs typeface="MTF Hello My Name Is"/>
                        </a:rPr>
                        <a:t>This website has lots of games as well</a:t>
                      </a:r>
                    </a:p>
                    <a:p>
                      <a:pPr lvl="1" algn="l"/>
                      <a:r>
                        <a:rPr lang="en-US" sz="1400" dirty="0" smtClean="0">
                          <a:hlinkClick r:id="rId7"/>
                        </a:rPr>
                        <a:t>https://musicplayonline.com/student-login/</a:t>
                      </a:r>
                      <a:endParaRPr lang="en-US" sz="1400" dirty="0" smtClean="0"/>
                    </a:p>
                    <a:p>
                      <a:pPr lvl="1" algn="l"/>
                      <a:r>
                        <a:rPr lang="en-US" sz="1400" dirty="0" smtClean="0">
                          <a:latin typeface="MTF Hello My Name Is"/>
                          <a:cs typeface="MTF Hello My Name Is"/>
                        </a:rPr>
                        <a:t>Username: snow</a:t>
                      </a:r>
                      <a:r>
                        <a:rPr lang="en-US" sz="1400" baseline="0" dirty="0" smtClean="0">
                          <a:latin typeface="MTF Hello My Name Is"/>
                          <a:cs typeface="MTF Hello My Name Is"/>
                        </a:rPr>
                        <a:t> Password: 2020</a:t>
                      </a:r>
                    </a:p>
                    <a:p>
                      <a:pPr algn="ctr"/>
                      <a:endParaRPr lang="en-US" sz="1100" baseline="0" dirty="0" smtClean="0">
                        <a:latin typeface="MTF Hello My Name Is"/>
                        <a:cs typeface="MTF Hello My Name Is"/>
                      </a:endParaRPr>
                    </a:p>
                    <a:p>
                      <a:endParaRPr lang="en-US" sz="1100" dirty="0">
                        <a:latin typeface="Century Gothic"/>
                        <a:cs typeface="Century Gothic"/>
                      </a:endParaRPr>
                    </a:p>
                  </a:txBody>
                  <a:tcPr marL="80682" marR="80682" marT="40341" marB="40341" vert="vert27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334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/>
                          <a:cs typeface="Century Gothic"/>
                        </a:rPr>
                        <a:t>7 </a:t>
                      </a:r>
                      <a:r>
                        <a:rPr lang="en-US" sz="1000" dirty="0" smtClean="0">
                          <a:latin typeface="Century Gothic"/>
                          <a:cs typeface="Century Gothic"/>
                        </a:rPr>
                        <a:t>Q</a:t>
                      </a:r>
                      <a:r>
                        <a:rPr lang="en-US" sz="1400" dirty="0" smtClean="0">
                          <a:latin typeface="Century Gothic"/>
                          <a:cs typeface="Century Gothic"/>
                        </a:rPr>
                        <a:t>: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do hummingbirds hum?</a:t>
                      </a: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A:Because they forgot the words!</a:t>
                      </a:r>
                      <a:endParaRPr lang="en-US" sz="1000" dirty="0">
                        <a:latin typeface="Century Gothic"/>
                        <a:cs typeface="Century Gothic"/>
                      </a:endParaRP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/>
                          <a:cs typeface="Century Gothic"/>
                        </a:rPr>
                        <a:t>8 </a:t>
                      </a:r>
                      <a:r>
                        <a:rPr lang="en-US" sz="1000" dirty="0" smtClean="0">
                          <a:latin typeface="Century Gothic"/>
                          <a:cs typeface="Century Gothic"/>
                        </a:rPr>
                        <a:t>Great Big Sea from Newfoundland : </a:t>
                      </a:r>
                      <a:r>
                        <a:rPr lang="en-US" sz="1000" dirty="0" smtClean="0">
                          <a:hlinkClick r:id="rId8"/>
                        </a:rPr>
                        <a:t>https://www.youtube.com/watch?v=77fk5RZLCnM</a:t>
                      </a:r>
                      <a:endParaRPr lang="en-US" sz="1000" dirty="0">
                        <a:latin typeface="Century Gothic"/>
                        <a:cs typeface="Century Gothic"/>
                      </a:endParaRP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/>
                          <a:cs typeface="Century Gothic"/>
                        </a:rPr>
                        <a:t>9 </a:t>
                      </a:r>
                      <a:r>
                        <a:rPr lang="en-US" sz="1000" dirty="0" smtClean="0">
                          <a:latin typeface="Century Gothic"/>
                          <a:cs typeface="Century Gothic"/>
                        </a:rPr>
                        <a:t>Bounce</a:t>
                      </a:r>
                      <a:r>
                        <a:rPr lang="en-US" sz="1000" baseline="0" dirty="0" smtClean="0">
                          <a:latin typeface="Century Gothic"/>
                          <a:cs typeface="Century Gothic"/>
                        </a:rPr>
                        <a:t> a ball to the beat of your </a:t>
                      </a:r>
                      <a:r>
                        <a:rPr lang="en-US" sz="1000" baseline="0" dirty="0" err="1" smtClean="0">
                          <a:latin typeface="Century Gothic"/>
                          <a:cs typeface="Century Gothic"/>
                        </a:rPr>
                        <a:t>favourite</a:t>
                      </a:r>
                      <a:r>
                        <a:rPr lang="en-US" sz="1000" baseline="0" dirty="0" smtClean="0">
                          <a:latin typeface="Century Gothic"/>
                          <a:cs typeface="Century Gothic"/>
                        </a:rPr>
                        <a:t> song.  Is it fast or slow?</a:t>
                      </a:r>
                      <a:endParaRPr lang="en-US" sz="1000" dirty="0">
                        <a:latin typeface="Century Gothic"/>
                        <a:cs typeface="Century Gothic"/>
                      </a:endParaRP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/>
                          <a:cs typeface="Century Gothic"/>
                        </a:rPr>
                        <a:t>10 </a:t>
                      </a:r>
                      <a:r>
                        <a:rPr lang="en-US" sz="1000" dirty="0" smtClean="0">
                          <a:latin typeface="Century Gothic"/>
                          <a:cs typeface="Century Gothic"/>
                        </a:rPr>
                        <a:t>Practice doing</a:t>
                      </a:r>
                      <a:r>
                        <a:rPr lang="en-US" sz="1000" baseline="0" dirty="0" smtClean="0">
                          <a:latin typeface="Century Gothic"/>
                          <a:cs typeface="Century Gothic"/>
                        </a:rPr>
                        <a:t> the “Macarena” </a:t>
                      </a:r>
                      <a:r>
                        <a:rPr lang="en-US" sz="1000" dirty="0" smtClean="0">
                          <a:hlinkClick r:id="rId9"/>
                        </a:rPr>
                        <a:t>https://www.youtube.com/watch?v=MAsP7TYPYcc</a:t>
                      </a:r>
                      <a:endParaRPr lang="en-US" sz="1000" dirty="0" smtClean="0"/>
                    </a:p>
                    <a:p>
                      <a:r>
                        <a:rPr lang="en-US" sz="1000" dirty="0" smtClean="0">
                          <a:latin typeface="Century Gothic"/>
                          <a:cs typeface="Century Gothic"/>
                        </a:rPr>
                        <a:t>* Would</a:t>
                      </a:r>
                      <a:r>
                        <a:rPr lang="en-US" sz="1000" baseline="0" dirty="0" smtClean="0">
                          <a:latin typeface="Century Gothic"/>
                          <a:cs typeface="Century Gothic"/>
                        </a:rPr>
                        <a:t> LOVE to see videos*</a:t>
                      </a:r>
                      <a:endParaRPr lang="en-US" sz="1000" dirty="0">
                        <a:latin typeface="Century Gothic"/>
                        <a:cs typeface="Century Gothic"/>
                      </a:endParaRP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/>
                          <a:cs typeface="Century Gothic"/>
                        </a:rPr>
                        <a:t>11</a:t>
                      </a:r>
                      <a:r>
                        <a:rPr lang="en-US" sz="1000" dirty="0" smtClean="0">
                          <a:latin typeface="Century Gothic"/>
                          <a:cs typeface="Century Gothic"/>
                        </a:rPr>
                        <a:t>Listen to Read aloud:</a:t>
                      </a:r>
                      <a:r>
                        <a:rPr lang="en-US" sz="1000" baseline="0" dirty="0" smtClean="0">
                          <a:latin typeface="Century Gothic"/>
                          <a:cs typeface="Century Gothic"/>
                        </a:rPr>
                        <a:t> Elephant &amp; </a:t>
                      </a:r>
                      <a:r>
                        <a:rPr lang="en-US" sz="1000" baseline="0" dirty="0" err="1" smtClean="0">
                          <a:latin typeface="Century Gothic"/>
                          <a:cs typeface="Century Gothic"/>
                        </a:rPr>
                        <a:t>Piggie</a:t>
                      </a:r>
                      <a:r>
                        <a:rPr lang="en-US" sz="1000" baseline="0" dirty="0" smtClean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lang="en-US" sz="1000" dirty="0" smtClean="0">
                          <a:hlinkClick r:id="rId10"/>
                        </a:rPr>
                        <a:t>https://www.youtube.com/results?sp=mAEB&amp;search_query=elephant+and+piggie+listen+to+my+trumpet</a:t>
                      </a:r>
                      <a:endParaRPr lang="en-US" sz="1000" dirty="0">
                        <a:latin typeface="Century Gothic"/>
                        <a:cs typeface="Century Gothic"/>
                      </a:endParaRP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/>
                          <a:cs typeface="Century Gothic"/>
                        </a:rPr>
                        <a:t>12 </a:t>
                      </a:r>
                      <a:r>
                        <a:rPr lang="en-US" sz="1000" dirty="0" smtClean="0">
                          <a:latin typeface="Century Gothic"/>
                          <a:cs typeface="Century Gothic"/>
                        </a:rPr>
                        <a:t>Play</a:t>
                      </a:r>
                      <a:r>
                        <a:rPr lang="en-US" sz="1000" baseline="0" dirty="0" smtClean="0">
                          <a:latin typeface="Century Gothic"/>
                          <a:cs typeface="Century Gothic"/>
                        </a:rPr>
                        <a:t> freeze dance to song of your choice.  Move to the speed of the music.</a:t>
                      </a:r>
                      <a:endParaRPr lang="en-US" sz="1000" dirty="0">
                        <a:latin typeface="Century Gothic"/>
                        <a:cs typeface="Century Gothic"/>
                      </a:endParaRP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/>
                          <a:cs typeface="Century Gothic"/>
                        </a:rPr>
                        <a:t>13 </a:t>
                      </a:r>
                      <a:r>
                        <a:rPr lang="en-US" sz="1000" dirty="0" smtClean="0">
                          <a:latin typeface="Century Gothic"/>
                          <a:cs typeface="Century Gothic"/>
                        </a:rPr>
                        <a:t>Q</a:t>
                      </a:r>
                      <a:r>
                        <a:rPr lang="en-US" sz="1400" dirty="0" smtClean="0">
                          <a:latin typeface="Century Gothic"/>
                          <a:cs typeface="Century Gothic"/>
                        </a:rPr>
                        <a:t>: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Where did the music teacher leave her keys?</a:t>
                      </a:r>
                      <a:b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A:In the piano!</a:t>
                      </a:r>
                    </a:p>
                    <a:p>
                      <a:r>
                        <a:rPr lang="en-US" sz="1400" dirty="0" smtClean="0"/>
                        <a:t/>
                      </a:r>
                      <a:br>
                        <a:rPr lang="en-US" sz="1400" dirty="0" smtClean="0"/>
                      </a:br>
                      <a:endParaRPr lang="en-US" sz="1400" dirty="0">
                        <a:latin typeface="Century Gothic"/>
                        <a:cs typeface="Century Gothic"/>
                      </a:endParaRPr>
                    </a:p>
                  </a:txBody>
                  <a:tcPr marL="80682" marR="80682" marT="40341" marB="40341"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183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/>
                          <a:cs typeface="Century Gothic"/>
                        </a:rPr>
                        <a:t>14 </a:t>
                      </a:r>
                      <a:r>
                        <a:rPr lang="en-US" sz="1000" dirty="0" smtClean="0">
                          <a:latin typeface="Century Gothic"/>
                          <a:cs typeface="Century Gothic"/>
                        </a:rPr>
                        <a:t>Q: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a cat's favorite song?</a:t>
                      </a: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A:</a:t>
                      </a:r>
                      <a:r>
                        <a:rPr lang="en-US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Three Blind Mice!</a:t>
                      </a:r>
                      <a:endParaRPr lang="en-US" sz="1000" dirty="0">
                        <a:latin typeface="Century Gothic"/>
                        <a:cs typeface="Century Gothic"/>
                      </a:endParaRP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</a:txBody>
                  <a:tcPr marL="80682" marR="80682" marT="40341" marB="40341"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183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 marL="80682" marR="80682" marT="40341" marB="40341"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183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/>
                          <a:cs typeface="Century Gothic"/>
                        </a:rPr>
                        <a:t>28Mr</a:t>
                      </a:r>
                      <a:endParaRPr lang="en-US" sz="1400" dirty="0">
                        <a:latin typeface="Century Gothic"/>
                        <a:cs typeface="Century Gothic"/>
                      </a:endParaRP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 marL="80682" marR="80682" marT="40341" marB="40341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 marL="80682" marR="80682" marT="40341" marB="40341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500" dirty="0">
                          <a:latin typeface="Century Gothic"/>
                          <a:cs typeface="Century Gothic"/>
                        </a:rPr>
                        <a:t>Have big dreams.</a:t>
                      </a:r>
                    </a:p>
                    <a:p>
                      <a:pPr algn="ctr"/>
                      <a:r>
                        <a:rPr lang="en-US" sz="2100" dirty="0">
                          <a:latin typeface="Century Gothic"/>
                          <a:cs typeface="Century Gothic"/>
                        </a:rPr>
                        <a:t>You will grow into them.</a:t>
                      </a:r>
                    </a:p>
                  </a:txBody>
                  <a:tcPr marL="80682" marR="80682" marT="40341" marB="40341" anchor="ctr"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5407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6BA0EA8-3D12-476D-B48B-AC672CB7407E}"/>
              </a:ext>
            </a:extLst>
          </p:cNvPr>
          <p:cNvSpPr txBox="1"/>
          <p:nvPr/>
        </p:nvSpPr>
        <p:spPr>
          <a:xfrm>
            <a:off x="8294409" y="41502"/>
            <a:ext cx="2218367" cy="82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588" b="1" dirty="0" err="1">
                <a:solidFill>
                  <a:schemeClr val="bg1"/>
                </a:solidFill>
                <a:latin typeface="Century Gothic"/>
                <a:cs typeface="Century Gothic"/>
              </a:rPr>
              <a:t>Mrs.Roy</a:t>
            </a:r>
            <a:endParaRPr lang="en-US" sz="1588" b="1" dirty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algn="r"/>
            <a:r>
              <a:rPr lang="en-US" sz="1588" b="1" dirty="0">
                <a:solidFill>
                  <a:schemeClr val="bg1"/>
                </a:solidFill>
                <a:latin typeface="Century Gothic"/>
                <a:cs typeface="Century Gothic"/>
              </a:rPr>
              <a:t>Centennial School</a:t>
            </a:r>
          </a:p>
          <a:p>
            <a:pPr algn="r"/>
            <a:r>
              <a:rPr lang="en-US" sz="1588" b="1" dirty="0">
                <a:solidFill>
                  <a:schemeClr val="bg1"/>
                </a:solidFill>
                <a:latin typeface="Century Gothic"/>
                <a:cs typeface="Century Gothic"/>
              </a:rPr>
              <a:t>Music</a:t>
            </a:r>
            <a:endParaRPr lang="en-US" sz="1588" b="1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288441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361F82AEEA2743B8910579E7AFA9C5" ma:contentTypeVersion="1" ma:contentTypeDescription="Create a new document." ma:contentTypeScope="" ma:versionID="bb3c97c722e0bb4f2a1d7ba36236e5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A605032-0BE8-4EAD-8160-9F936A3B0F97}"/>
</file>

<file path=customXml/itemProps2.xml><?xml version="1.0" encoding="utf-8"?>
<ds:datastoreItem xmlns:ds="http://schemas.openxmlformats.org/officeDocument/2006/customXml" ds:itemID="{AAA13203-87C9-4677-BA27-CF50A3FF1CE9}"/>
</file>

<file path=customXml/itemProps3.xml><?xml version="1.0" encoding="utf-8"?>
<ds:datastoreItem xmlns:ds="http://schemas.openxmlformats.org/officeDocument/2006/customXml" ds:itemID="{3986123C-E2EA-4338-A924-37AAFC16DBC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MTF Hello My Name Is</vt:lpstr>
      <vt:lpstr>Office Theme</vt:lpstr>
      <vt:lpstr>PowerPoint Presentation</vt:lpstr>
    </vt:vector>
  </TitlesOfParts>
  <Company>Anglophone School Districts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Roy, Cheryl (ASD-S)</dc:creator>
  <cp:lastModifiedBy>Roy, Cheryl (ASD-S)</cp:lastModifiedBy>
  <cp:revision>1</cp:revision>
  <dcterms:created xsi:type="dcterms:W3CDTF">2020-06-01T14:12:35Z</dcterms:created>
  <dcterms:modified xsi:type="dcterms:W3CDTF">2020-06-01T14:13:21Z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0x010100AB361F82AEEA2743B8910579E7AFA9C5</vt:lpwstr>
  </property>
</Properties>
</file>