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797E"/>
    <a:srgbClr val="D9272E"/>
    <a:srgbClr val="EDFFC5"/>
    <a:srgbClr val="A3A5A7"/>
    <a:srgbClr val="82BC00"/>
    <a:srgbClr val="D8D9DA"/>
    <a:srgbClr val="555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38104-314C-4F17-BEF0-278C2F124E11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BB5E5-8027-4078-B7ED-8545D28B2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61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B5E5-8027-4078-B7ED-8545D28B2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4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6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7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3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6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4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4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6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66DFB-DADB-4AB1-B1FB-1D6315D83C83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A4E79-CB90-45B8-8D7C-1D9FA2925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6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choollunchorder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395117"/>
              </p:ext>
            </p:extLst>
          </p:nvPr>
        </p:nvGraphicFramePr>
        <p:xfrm>
          <a:off x="141584" y="678488"/>
          <a:ext cx="7046949" cy="5717162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12700" dir="2700000" sy="-23000" kx="-800400" algn="bl" rotWithShape="0">
                    <a:prstClr val="black">
                      <a:alpha val="20000"/>
                    </a:prstClr>
                  </a:outerShdw>
                </a:effectLst>
                <a:tableStyleId>{16D9F66E-5EB9-4882-86FB-DCBF35E3C3E4}</a:tableStyleId>
              </a:tblPr>
              <a:tblGrid>
                <a:gridCol w="320872"/>
                <a:gridCol w="1301220"/>
                <a:gridCol w="1147445"/>
                <a:gridCol w="1096696"/>
                <a:gridCol w="985510"/>
                <a:gridCol w="151617"/>
                <a:gridCol w="1030368"/>
                <a:gridCol w="1013221"/>
              </a:tblGrid>
              <a:tr h="257818">
                <a:tc>
                  <a:txBody>
                    <a:bodyPr/>
                    <a:lstStyle/>
                    <a:p>
                      <a:pPr algn="ctr"/>
                      <a:endParaRPr lang="en-US" sz="3200" baseline="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vert="vert270" anchor="ctr"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Menu</a:t>
                      </a:r>
                      <a:r>
                        <a:rPr lang="en-US" sz="11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Dates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Monday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Tuesday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rgbClr val="82B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Wednesday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rgbClr val="82B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Thursday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Friday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rgbClr val="82BC00"/>
                    </a:solidFill>
                  </a:tcPr>
                </a:tc>
              </a:tr>
              <a:tr h="14996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Week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1</a:t>
                      </a:r>
                    </a:p>
                  </a:txBody>
                  <a:tcPr vert="vert270" anchor="ctr"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kern="1200" dirty="0" smtClean="0">
                        <a:solidFill>
                          <a:sysClr val="windowText" lastClr="000000"/>
                        </a:solidFill>
                        <a:latin typeface="Avenir 65 medium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Feb 6-10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Feb 20-24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Mar</a:t>
                      </a:r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 20-24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April 3-7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April 17-21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May 1-5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May 15-19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May 29- June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June 12-16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kern="1200" dirty="0" smtClean="0">
                        <a:solidFill>
                          <a:sysClr val="windowText" lastClr="000000"/>
                        </a:solidFill>
                        <a:latin typeface="Avenir 65 medium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Spaghetti with Lean Meat Sauce and Fresh Baked Roll</a:t>
                      </a:r>
                      <a:endParaRPr lang="en-US" sz="1000" baseline="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Pancakes </a:t>
                      </a:r>
                      <a:endParaRPr lang="en-US" sz="100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topped with Berries served with sliced Ham</a:t>
                      </a:r>
                    </a:p>
                    <a:p>
                      <a:pPr algn="ctr"/>
                      <a:endParaRPr lang="en-US" sz="1000" baseline="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Chicken Potato</a:t>
                      </a: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Bowl with Mashed Potatoes topped with Diced Chicken, Veggies and Gravy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Chicken Noodle Soup &amp;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Grill Cheese Sandwich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Beef Vegetable Stir Fry</a:t>
                      </a: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with Rice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54690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Week 2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vert="vert27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Avenir 65 medium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Feb 13-17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Feb 27-Mar 3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Mar 13-17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Mar 27-31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April 10-14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April 24-28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May 8-12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May 22-26 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June 5-9</a:t>
                      </a: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June 19-23</a:t>
                      </a:r>
                    </a:p>
                    <a:p>
                      <a:pPr algn="ctr"/>
                      <a:endParaRPr lang="en-US" sz="800" b="1" kern="1200" baseline="0" dirty="0" smtClean="0">
                        <a:solidFill>
                          <a:sysClr val="windowText" lastClr="000000"/>
                        </a:solidFill>
                        <a:latin typeface="Avenir 65 medium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Homestyle Lasagna with Caesar Salad</a:t>
                      </a:r>
                      <a:endParaRPr lang="en-US" sz="100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Pancakes </a:t>
                      </a:r>
                      <a:endParaRPr lang="en-US" sz="100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topped with Berries served with sliced Ham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Enchilada Bake with Mexican Rice and Corn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Pulled Pork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 on a Kaiser with Baked Potato Wedges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Sweet &amp; Sour Chicken with Rice and Veggies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5967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vert="vert27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  <a:ea typeface="+mn-ea"/>
                          <a:cs typeface="+mn-cs"/>
                        </a:rPr>
                        <a:t>Treat of the day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Apple Slices &amp; Dip 2.25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Cookies .65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Apples sauce Brownie 1.00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Frozen Yogurt  1.25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Muffin 1.00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Cinnamon Bun .80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Apple Slices</a:t>
                      </a: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&amp; Dip 2.25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696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65 medium"/>
                          <a:ea typeface="+mn-ea"/>
                          <a:cs typeface="+mn-cs"/>
                        </a:rPr>
                        <a:t>Favourites</a:t>
                      </a:r>
                      <a:r>
                        <a:rPr kumimoji="0" lang="en-US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65 medium"/>
                          <a:ea typeface="+mn-ea"/>
                          <a:cs typeface="+mn-cs"/>
                        </a:rPr>
                        <a:t>!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65 medium"/>
                        </a:rPr>
                        <a:t>Pizza: Mon,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  <a:latin typeface="Avenir 65 medium"/>
                        </a:rPr>
                        <a:t>Thur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65 medium"/>
                        </a:rPr>
                        <a:t>,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Avenir 65 medium"/>
                        </a:rPr>
                        <a:t> Fri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65 medium"/>
                        </a:rPr>
                        <a:t> Garlic Fingers Tue, Grilled Cheese, Hamburgers, Chicken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Avenir 65 medium"/>
                        </a:rPr>
                        <a:t> Burger, Snack Wraps,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venir 65 medium"/>
                        </a:rPr>
                        <a:t> Whole Fruit Slush Cups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venir 65 medium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9272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65 Medium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ysClr val="windowText" lastClr="0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E779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FF0000"/>
                        </a:solidFill>
                        <a:latin typeface="Avenir 65 Medium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1215197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vert="vert27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2B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Avenir 65 medium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Avenir 65 medium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venir 65 medium"/>
                          <a:ea typeface="+mn-ea"/>
                          <a:cs typeface="+mn-cs"/>
                        </a:rPr>
                        <a:t>Daily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venir 65 medium"/>
                          <a:ea typeface="+mn-ea"/>
                          <a:cs typeface="+mn-cs"/>
                        </a:rPr>
                        <a:t>Combo’s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8D9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Chicken Fingers and Baked Potato Wedges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$5.25</a:t>
                      </a:r>
                      <a:endParaRPr lang="en-US" sz="1000" baseline="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marT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8D9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Garlic Slice with Caesar Salad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$4.25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8D9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Pizza Slice  with a Frozen Yogurt and Small Milk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$4.75              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8D9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Baked Potato Topped with Taco Meat, Cheese with Side Salad</a:t>
                      </a:r>
                    </a:p>
                    <a:p>
                      <a:pPr algn="ctr"/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$5.00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8D9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Chicken Snack Wrap with Carrots</a:t>
                      </a: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&amp; Dip and Small Milk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$5.00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8D9DA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0" y="41999"/>
            <a:ext cx="2743200" cy="56388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696670"/>
              </p:ext>
            </p:extLst>
          </p:nvPr>
        </p:nvGraphicFramePr>
        <p:xfrm>
          <a:off x="7330116" y="533400"/>
          <a:ext cx="1763084" cy="6211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554"/>
                <a:gridCol w="430530"/>
              </a:tblGrid>
              <a:tr h="621123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Meal Price : </a:t>
                      </a:r>
                    </a:p>
                    <a:p>
                      <a:r>
                        <a:rPr lang="en-US" sz="700" b="1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Milk is extra</a:t>
                      </a:r>
                    </a:p>
                    <a:p>
                      <a:endParaRPr lang="en-US" sz="700" b="1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endParaRPr lang="en-US" sz="70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Sandwiches:</a:t>
                      </a:r>
                    </a:p>
                    <a:p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Grilled Cheese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Chicken Salad Sandwich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Egg</a:t>
                      </a:r>
                    </a:p>
                    <a:p>
                      <a:endParaRPr lang="en-US" sz="700" b="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700" b="1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Drinks: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250ml White Milk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250ml Choc Milk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Juice Box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Bottled Water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Yogurt drink</a:t>
                      </a:r>
                    </a:p>
                    <a:p>
                      <a:endParaRPr lang="en-US" sz="700" b="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700" b="1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Salads: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Caesar Salad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Garden Salad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Add Chicken to your salad</a:t>
                      </a:r>
                    </a:p>
                    <a:p>
                      <a:endParaRPr lang="en-US" sz="700" b="1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700" b="1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Other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Grilled Chicken Burger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Hamburger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Cheeseburger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Pizza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Garlic Slice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Chicken Snack Wrap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Veggie  Snack Wrap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Soup</a:t>
                      </a:r>
                    </a:p>
                    <a:p>
                      <a:endParaRPr lang="en-US" sz="700" b="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700" b="1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Snacks: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Popcorn 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Veggies and Dip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Crackers and Cheese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Fresh Fruit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Fruit Cup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Apple Slices w/Dip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Pudding Cup 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Baked Chips</a:t>
                      </a:r>
                    </a:p>
                    <a:p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Fruit Slush Cup</a:t>
                      </a:r>
                    </a:p>
                    <a:p>
                      <a:endParaRPr lang="en-US" sz="700" b="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Pre-order with ease at 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  <a:hlinkClick r:id="rId4"/>
                        </a:rPr>
                        <a:t>www.schoollunchorder.ca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 </a:t>
                      </a:r>
                      <a:endParaRPr lang="en-US" sz="700" b="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endParaRPr lang="en-US" sz="700" b="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endParaRPr lang="en-US" sz="700" b="0" baseline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F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$5.25</a:t>
                      </a: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$3.25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$3.50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$3.00</a:t>
                      </a: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$0.50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$0.55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$2.00</a:t>
                      </a: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$3.50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$3.30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$3.75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$3.75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$4.50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$2.95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$2.75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$3.00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$2.25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$3.00</a:t>
                      </a: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$1.75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$1.00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$2.00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$2.25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$1.75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700" b="0" dirty="0" smtClean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FC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98936" y="209490"/>
            <a:ext cx="2021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daily price list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71455" y="221159"/>
            <a:ext cx="3110345" cy="76944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Elementary Menu</a:t>
            </a:r>
          </a:p>
          <a:p>
            <a:pPr algn="ctr"/>
            <a: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2016-2017</a:t>
            </a:r>
          </a:p>
          <a:p>
            <a:pPr algn="ctr"/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1316" y="6245868"/>
            <a:ext cx="9143999" cy="584775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Atlantic Sprout – Avon </a:t>
            </a:r>
            <a:r>
              <a:rPr lang="en-US" sz="800" dirty="0">
                <a:solidFill>
                  <a:schemeClr val="bg1"/>
                </a:solidFill>
              </a:rPr>
              <a:t>V</a:t>
            </a:r>
            <a:r>
              <a:rPr lang="en-US" sz="800" dirty="0" smtClean="0">
                <a:solidFill>
                  <a:schemeClr val="bg1"/>
                </a:solidFill>
              </a:rPr>
              <a:t>alley Greenhouse – </a:t>
            </a:r>
            <a:r>
              <a:rPr lang="en-US" sz="800" dirty="0" err="1" smtClean="0">
                <a:solidFill>
                  <a:schemeClr val="bg1"/>
                </a:solidFill>
              </a:rPr>
              <a:t>Baleman’s</a:t>
            </a:r>
            <a:r>
              <a:rPr lang="en-US" sz="800" dirty="0" smtClean="0">
                <a:solidFill>
                  <a:schemeClr val="bg1"/>
                </a:solidFill>
              </a:rPr>
              <a:t> Market – Belleisle Farms – Green Pig Market – </a:t>
            </a:r>
            <a:r>
              <a:rPr lang="en-US" sz="800" dirty="0" err="1" smtClean="0">
                <a:solidFill>
                  <a:schemeClr val="bg1"/>
                </a:solidFill>
              </a:rPr>
              <a:t>Hillspring</a:t>
            </a:r>
            <a:r>
              <a:rPr lang="en-US" sz="800" dirty="0" smtClean="0">
                <a:solidFill>
                  <a:schemeClr val="bg1"/>
                </a:solidFill>
              </a:rPr>
              <a:t> Farms – Hilltop market – Miramichi Fiddlehead’s – Mountain View Packers – Orchard shade Farms – Raymond Young Vegetable – River Valley Potatoes – </a:t>
            </a:r>
            <a:r>
              <a:rPr lang="en-US" sz="800" dirty="0" err="1" smtClean="0">
                <a:solidFill>
                  <a:schemeClr val="bg1"/>
                </a:solidFill>
              </a:rPr>
              <a:t>Strang’s</a:t>
            </a:r>
            <a:r>
              <a:rPr lang="en-US" sz="800" dirty="0" smtClean="0">
                <a:solidFill>
                  <a:schemeClr val="bg1"/>
                </a:solidFill>
              </a:rPr>
              <a:t> Malden – </a:t>
            </a:r>
            <a:r>
              <a:rPr lang="en-US" sz="800" dirty="0" err="1" smtClean="0">
                <a:solidFill>
                  <a:schemeClr val="bg1"/>
                </a:solidFill>
              </a:rPr>
              <a:t>Stokdijk</a:t>
            </a:r>
            <a:r>
              <a:rPr lang="en-US" sz="800" dirty="0" smtClean="0">
                <a:solidFill>
                  <a:schemeClr val="bg1"/>
                </a:solidFill>
              </a:rPr>
              <a:t> Greenhouse – Sussex Valley vegetable Farm – </a:t>
            </a:r>
            <a:r>
              <a:rPr lang="en-US" sz="800" dirty="0" err="1" smtClean="0">
                <a:solidFill>
                  <a:schemeClr val="bg1"/>
                </a:solidFill>
              </a:rPr>
              <a:t>Tuddenham</a:t>
            </a:r>
            <a:r>
              <a:rPr lang="en-US" sz="800" dirty="0" smtClean="0">
                <a:solidFill>
                  <a:schemeClr val="bg1"/>
                </a:solidFill>
              </a:rPr>
              <a:t> Farms -  Vital Source Nutrition – W. B. Coburn &amp; Sons – Walker Farm’s – Boudreau Meats -  Jamieson Beef – Boudreau Meat =  </a:t>
            </a:r>
            <a:r>
              <a:rPr lang="en-US" sz="800" dirty="0" err="1" smtClean="0">
                <a:solidFill>
                  <a:schemeClr val="bg1"/>
                </a:solidFill>
              </a:rPr>
              <a:t>Springbrook</a:t>
            </a:r>
            <a:r>
              <a:rPr lang="en-US" sz="800" dirty="0" smtClean="0">
                <a:solidFill>
                  <a:schemeClr val="bg1"/>
                </a:solidFill>
              </a:rPr>
              <a:t> – Carrefour </a:t>
            </a:r>
            <a:r>
              <a:rPr lang="en-US" sz="800" dirty="0" err="1" smtClean="0">
                <a:solidFill>
                  <a:schemeClr val="bg1"/>
                </a:solidFill>
              </a:rPr>
              <a:t>Beausoleil</a:t>
            </a:r>
            <a:r>
              <a:rPr lang="en-US" sz="800" dirty="0" smtClean="0">
                <a:solidFill>
                  <a:schemeClr val="bg1"/>
                </a:solidFill>
              </a:rPr>
              <a:t> – Farm Les </a:t>
            </a:r>
            <a:r>
              <a:rPr lang="en-US" sz="800" dirty="0" err="1" smtClean="0">
                <a:solidFill>
                  <a:schemeClr val="bg1"/>
                </a:solidFill>
              </a:rPr>
              <a:t>Digues</a:t>
            </a:r>
            <a:r>
              <a:rPr lang="en-US" sz="800" dirty="0" smtClean="0">
                <a:solidFill>
                  <a:schemeClr val="bg1"/>
                </a:solidFill>
              </a:rPr>
              <a:t> – Nature’s Route Farm – Farm </a:t>
            </a:r>
            <a:r>
              <a:rPr lang="en-US" sz="800" dirty="0" err="1" smtClean="0">
                <a:solidFill>
                  <a:schemeClr val="bg1"/>
                </a:solidFill>
              </a:rPr>
              <a:t>Pouce</a:t>
            </a:r>
            <a:r>
              <a:rPr lang="en-US" sz="800" dirty="0" smtClean="0">
                <a:solidFill>
                  <a:schemeClr val="bg1"/>
                </a:solidFill>
              </a:rPr>
              <a:t> Vert Roger Richard – Susan </a:t>
            </a:r>
            <a:r>
              <a:rPr lang="en-US" sz="800" dirty="0" err="1" smtClean="0">
                <a:solidFill>
                  <a:schemeClr val="bg1"/>
                </a:solidFill>
              </a:rPr>
              <a:t>Linkletter</a:t>
            </a:r>
            <a:r>
              <a:rPr lang="en-US" sz="800" dirty="0" smtClean="0">
                <a:solidFill>
                  <a:schemeClr val="bg1"/>
                </a:solidFill>
              </a:rPr>
              <a:t> – Mr. Tomato – Blueberry Meadows – Terra Beata – Prairie Garden Farm La Fleur De </a:t>
            </a:r>
            <a:r>
              <a:rPr lang="en-US" sz="800" dirty="0" err="1" smtClean="0">
                <a:solidFill>
                  <a:schemeClr val="bg1"/>
                </a:solidFill>
              </a:rPr>
              <a:t>Pmmier</a:t>
            </a:r>
            <a:r>
              <a:rPr lang="en-US" sz="800" dirty="0" smtClean="0">
                <a:solidFill>
                  <a:schemeClr val="bg1"/>
                </a:solidFill>
              </a:rPr>
              <a:t> – Uris Williams &amp; </a:t>
            </a:r>
            <a:r>
              <a:rPr lang="en-US" sz="800" dirty="0" err="1" smtClean="0">
                <a:solidFill>
                  <a:schemeClr val="bg1"/>
                </a:solidFill>
              </a:rPr>
              <a:t>Fils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594" y="59574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7-Point Star 6"/>
          <p:cNvSpPr/>
          <p:nvPr/>
        </p:nvSpPr>
        <p:spPr>
          <a:xfrm rot="-2100000">
            <a:off x="-216855" y="5040812"/>
            <a:ext cx="1465973" cy="1284306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40" tIns="182880" rtlCol="0" anchor="ctr"/>
          <a:lstStyle/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Buying Local Fresh Choice and TFA Buy from the following Farmers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0448" y="6273225"/>
            <a:ext cx="9143999" cy="584775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Atlantic Sprout – Avon </a:t>
            </a:r>
            <a:r>
              <a:rPr lang="en-US" sz="800" dirty="0">
                <a:solidFill>
                  <a:schemeClr val="bg1"/>
                </a:solidFill>
              </a:rPr>
              <a:t>V</a:t>
            </a:r>
            <a:r>
              <a:rPr lang="en-US" sz="800" dirty="0" smtClean="0">
                <a:solidFill>
                  <a:schemeClr val="bg1"/>
                </a:solidFill>
              </a:rPr>
              <a:t>alley Greenhouse – </a:t>
            </a:r>
            <a:r>
              <a:rPr lang="en-US" sz="800" dirty="0" err="1" smtClean="0">
                <a:solidFill>
                  <a:schemeClr val="bg1"/>
                </a:solidFill>
              </a:rPr>
              <a:t>Baleman’s</a:t>
            </a:r>
            <a:r>
              <a:rPr lang="en-US" sz="800" dirty="0" smtClean="0">
                <a:solidFill>
                  <a:schemeClr val="bg1"/>
                </a:solidFill>
              </a:rPr>
              <a:t> Market – Belleisle Farms – Green Pig Market – </a:t>
            </a:r>
            <a:r>
              <a:rPr lang="en-US" sz="800" dirty="0" err="1" smtClean="0">
                <a:solidFill>
                  <a:schemeClr val="bg1"/>
                </a:solidFill>
              </a:rPr>
              <a:t>Hillspring</a:t>
            </a:r>
            <a:r>
              <a:rPr lang="en-US" sz="800" dirty="0" smtClean="0">
                <a:solidFill>
                  <a:schemeClr val="bg1"/>
                </a:solidFill>
              </a:rPr>
              <a:t> Farms – Hilltop market – Miramichi Fiddlehead’s – Mountain View Packers – Orchard shade Farms – Raymond Young Vegetable – River Valley Potatoes – </a:t>
            </a:r>
            <a:r>
              <a:rPr lang="en-US" sz="800" dirty="0" err="1" smtClean="0">
                <a:solidFill>
                  <a:schemeClr val="bg1"/>
                </a:solidFill>
              </a:rPr>
              <a:t>Strang’s</a:t>
            </a:r>
            <a:r>
              <a:rPr lang="en-US" sz="800" dirty="0" smtClean="0">
                <a:solidFill>
                  <a:schemeClr val="bg1"/>
                </a:solidFill>
              </a:rPr>
              <a:t> Malden – </a:t>
            </a:r>
            <a:r>
              <a:rPr lang="en-US" sz="800" dirty="0" err="1" smtClean="0">
                <a:solidFill>
                  <a:schemeClr val="bg1"/>
                </a:solidFill>
              </a:rPr>
              <a:t>Stokdijk</a:t>
            </a:r>
            <a:r>
              <a:rPr lang="en-US" sz="800" dirty="0" smtClean="0">
                <a:solidFill>
                  <a:schemeClr val="bg1"/>
                </a:solidFill>
              </a:rPr>
              <a:t> Greenhouse – Sussex Valley vegetable Farm – </a:t>
            </a:r>
            <a:r>
              <a:rPr lang="en-US" sz="800" dirty="0" err="1" smtClean="0">
                <a:solidFill>
                  <a:schemeClr val="bg1"/>
                </a:solidFill>
              </a:rPr>
              <a:t>Tuddenham</a:t>
            </a:r>
            <a:r>
              <a:rPr lang="en-US" sz="800" dirty="0" smtClean="0">
                <a:solidFill>
                  <a:schemeClr val="bg1"/>
                </a:solidFill>
              </a:rPr>
              <a:t> Farms -  Vital Source Nutrition – W. B. Coburn &amp; Sons – Walker Farm’s – Boudreau Meats -  Jamieson Beef – Boudreau Meat -  </a:t>
            </a:r>
            <a:r>
              <a:rPr lang="en-US" sz="800" dirty="0" err="1" smtClean="0">
                <a:solidFill>
                  <a:schemeClr val="bg1"/>
                </a:solidFill>
              </a:rPr>
              <a:t>Springbrook</a:t>
            </a:r>
            <a:r>
              <a:rPr lang="en-US" sz="800" dirty="0" smtClean="0">
                <a:solidFill>
                  <a:schemeClr val="bg1"/>
                </a:solidFill>
              </a:rPr>
              <a:t> – Carrefour </a:t>
            </a:r>
            <a:r>
              <a:rPr lang="en-US" sz="800" dirty="0" err="1" smtClean="0">
                <a:solidFill>
                  <a:schemeClr val="bg1"/>
                </a:solidFill>
              </a:rPr>
              <a:t>Beausoleil</a:t>
            </a:r>
            <a:r>
              <a:rPr lang="en-US" sz="800" dirty="0" smtClean="0">
                <a:solidFill>
                  <a:schemeClr val="bg1"/>
                </a:solidFill>
              </a:rPr>
              <a:t> – Farm Les </a:t>
            </a:r>
            <a:r>
              <a:rPr lang="en-US" sz="800" dirty="0" err="1" smtClean="0">
                <a:solidFill>
                  <a:schemeClr val="bg1"/>
                </a:solidFill>
              </a:rPr>
              <a:t>Digues</a:t>
            </a:r>
            <a:r>
              <a:rPr lang="en-US" sz="800" dirty="0" smtClean="0">
                <a:solidFill>
                  <a:schemeClr val="bg1"/>
                </a:solidFill>
              </a:rPr>
              <a:t> – Nature’s Route Farm – Farm </a:t>
            </a:r>
            <a:r>
              <a:rPr lang="en-US" sz="800" dirty="0" err="1" smtClean="0">
                <a:solidFill>
                  <a:schemeClr val="bg1"/>
                </a:solidFill>
              </a:rPr>
              <a:t>Pouce</a:t>
            </a:r>
            <a:r>
              <a:rPr lang="en-US" sz="800" dirty="0" smtClean="0">
                <a:solidFill>
                  <a:schemeClr val="bg1"/>
                </a:solidFill>
              </a:rPr>
              <a:t> Vert Roger Richard – Susan </a:t>
            </a:r>
            <a:r>
              <a:rPr lang="en-US" sz="800" dirty="0" err="1" smtClean="0">
                <a:solidFill>
                  <a:schemeClr val="bg1"/>
                </a:solidFill>
              </a:rPr>
              <a:t>Linkletter</a:t>
            </a:r>
            <a:r>
              <a:rPr lang="en-US" sz="800" dirty="0" smtClean="0">
                <a:solidFill>
                  <a:schemeClr val="bg1"/>
                </a:solidFill>
              </a:rPr>
              <a:t> – Mr. Tomato – Blueberry Meadows – Terra Beata – Prairie Garden Farm La Fleur De </a:t>
            </a:r>
            <a:r>
              <a:rPr lang="en-US" sz="800" dirty="0" err="1" smtClean="0">
                <a:solidFill>
                  <a:schemeClr val="bg1"/>
                </a:solidFill>
              </a:rPr>
              <a:t>Pmmier</a:t>
            </a:r>
            <a:r>
              <a:rPr lang="en-US" sz="800" dirty="0" smtClean="0">
                <a:solidFill>
                  <a:schemeClr val="bg1"/>
                </a:solidFill>
              </a:rPr>
              <a:t> – Uris Williams &amp; </a:t>
            </a:r>
            <a:r>
              <a:rPr lang="en-US" sz="800" dirty="0" err="1" smtClean="0">
                <a:solidFill>
                  <a:schemeClr val="bg1"/>
                </a:solidFill>
              </a:rPr>
              <a:t>Fils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7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68DE298426B042BE318BCFB8FD87A4" ma:contentTypeVersion="0" ma:contentTypeDescription="Create a new document." ma:contentTypeScope="" ma:versionID="3b5dbb870e29ac33a6fc31f79e04c8c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1DCC93-B58A-41F7-921E-ECE068E95EF6}"/>
</file>

<file path=customXml/itemProps2.xml><?xml version="1.0" encoding="utf-8"?>
<ds:datastoreItem xmlns:ds="http://schemas.openxmlformats.org/officeDocument/2006/customXml" ds:itemID="{18BA6873-8707-4C1C-ACD3-3EBE4B36D451}"/>
</file>

<file path=customXml/itemProps3.xml><?xml version="1.0" encoding="utf-8"?>
<ds:datastoreItem xmlns:ds="http://schemas.openxmlformats.org/officeDocument/2006/customXml" ds:itemID="{C50005F6-6809-417B-B9C9-9984507A3CBD}"/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652</Words>
  <Application>Microsoft Office PowerPoint</Application>
  <PresentationFormat>On-screen Show (4:3)</PresentationFormat>
  <Paragraphs>163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Avenir 65 medium</vt:lpstr>
      <vt:lpstr>Avenir 65 medium</vt:lpstr>
      <vt:lpstr>Calibri</vt:lpstr>
      <vt:lpstr>Office Theme</vt:lpstr>
      <vt:lpstr>PowerPoint Presentation</vt:lpstr>
    </vt:vector>
  </TitlesOfParts>
  <Company>Compass Group Canada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Johnston, Meaghan</dc:creator>
  <cp:lastModifiedBy>Whelton, Michael  (ASD-S)</cp:lastModifiedBy>
  <cp:revision>75</cp:revision>
  <cp:lastPrinted>2016-08-19T12:23:20Z</cp:lastPrinted>
  <dcterms:created xsi:type="dcterms:W3CDTF">2016-06-16T11:51:33Z</dcterms:created>
  <dcterms:modified xsi:type="dcterms:W3CDTF">2017-01-26T15:53:03Z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0x0101004B68DE298426B042BE318BCFB8FD87A4</vt:lpwstr>
  </property>
</Properties>
</file>