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51" d="100"/>
          <a:sy n="51" d="100"/>
        </p:scale>
        <p:origin x="124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CCAD3-1A37-4344-9DFF-C2D8AA8D2E0A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C35DE-D67D-4FEE-BC74-902D0E51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57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C35DE-D67D-4FEE-BC74-902D0E51D0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67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86770DB-F167-4202-A764-D40B8C6E7900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781800" y="304800"/>
            <a:ext cx="2217234" cy="4800600"/>
          </a:xfr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r>
              <a:rPr lang="en-US" dirty="0" smtClean="0"/>
              <a:t>PRICE LIST</a:t>
            </a:r>
          </a:p>
          <a:p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1981200" y="293132"/>
            <a:ext cx="3110345" cy="1200329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Elementary/ Middle School Menu</a:t>
            </a:r>
          </a:p>
          <a:p>
            <a:pPr algn="ctr"/>
            <a:r>
              <a:rPr lang="en-US" dirty="0" smtClean="0"/>
              <a:t> 2015-2016</a:t>
            </a:r>
          </a:p>
          <a:p>
            <a:pPr algn="ctr"/>
            <a:endParaRPr lang="en-US" dirty="0"/>
          </a:p>
        </p:txBody>
      </p:sp>
      <p:pic>
        <p:nvPicPr>
          <p:cNvPr id="7" name="Content Placeholder 6" descr="Chart Exp 2.gif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5355"/>
            <a:ext cx="1600200" cy="53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929650"/>
              </p:ext>
            </p:extLst>
          </p:nvPr>
        </p:nvGraphicFramePr>
        <p:xfrm>
          <a:off x="190500" y="1230594"/>
          <a:ext cx="6515100" cy="556815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11728"/>
                <a:gridCol w="1174172"/>
                <a:gridCol w="1143000"/>
                <a:gridCol w="990600"/>
                <a:gridCol w="914400"/>
                <a:gridCol w="990600"/>
                <a:gridCol w="990600"/>
              </a:tblGrid>
              <a:tr h="267487">
                <a:tc>
                  <a:txBody>
                    <a:bodyPr/>
                    <a:lstStyle/>
                    <a:p>
                      <a:pPr algn="ctr"/>
                      <a:endParaRPr lang="en-US" sz="1200" baseline="0" dirty="0" smtClean="0"/>
                    </a:p>
                  </a:txBody>
                  <a:tcPr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All</a:t>
                      </a:r>
                      <a:r>
                        <a:rPr lang="en-US" sz="800" baseline="0" dirty="0" smtClean="0"/>
                        <a:t> Meals as listed</a:t>
                      </a:r>
                      <a:endParaRPr lang="en-US" sz="8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Monday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Tuesday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Wednesday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Thursday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Friday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59319">
                <a:tc>
                  <a:txBody>
                    <a:bodyPr/>
                    <a:lstStyle/>
                    <a:p>
                      <a:pPr algn="ctr"/>
                      <a:endParaRPr lang="en-US" sz="1200" b="1" baseline="0" dirty="0" smtClean="0"/>
                    </a:p>
                  </a:txBody>
                  <a:tcPr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Meals</a:t>
                      </a:r>
                      <a:r>
                        <a:rPr lang="en-US" sz="800" baseline="0" dirty="0" smtClean="0"/>
                        <a:t> - $5.00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Cookies $0.60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Small Muffins $1.00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Small Low fat Cinnamon Buns $0.65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 smtClean="0"/>
                        <a:t>BURGER DAY</a:t>
                      </a: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Pizza Day!</a:t>
                      </a:r>
                    </a:p>
                    <a:p>
                      <a:pPr algn="ctr"/>
                      <a:r>
                        <a:rPr lang="en-US" sz="800" dirty="0" smtClean="0"/>
                        <a:t>Pizza Slice with Side</a:t>
                      </a:r>
                      <a:r>
                        <a:rPr lang="en-US" sz="800" baseline="0" dirty="0" smtClean="0"/>
                        <a:t> Salad $4.00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baseline="0" dirty="0" smtClean="0"/>
                        <a:t>Frozen Yogurt with Fresh Fruit</a:t>
                      </a:r>
                    </a:p>
                    <a:p>
                      <a:pPr algn="ctr"/>
                      <a:endParaRPr lang="en-US" sz="800" b="0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 smtClean="0"/>
                        <a:t>BURGER DAY</a:t>
                      </a:r>
                    </a:p>
                    <a:p>
                      <a:pPr algn="ctr"/>
                      <a:endParaRPr lang="en-US" sz="800" b="0" baseline="0" dirty="0" smtClean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Cookies $0.60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Small Muffins $1.00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Small Cinnamon Buns $0.65</a:t>
                      </a: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Pizza Day!</a:t>
                      </a:r>
                    </a:p>
                    <a:p>
                      <a:pPr algn="ctr"/>
                      <a:r>
                        <a:rPr lang="en-US" sz="800" dirty="0" smtClean="0"/>
                        <a:t>Pizza Slice with Side</a:t>
                      </a:r>
                      <a:r>
                        <a:rPr lang="en-US" sz="800" baseline="0" dirty="0" smtClean="0"/>
                        <a:t> Salad $4.00</a:t>
                      </a:r>
                      <a:endParaRPr lang="en-US" sz="800" dirty="0" smtClean="0"/>
                    </a:p>
                    <a:p>
                      <a:pPr algn="ctr"/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  <a:tr h="10774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Week</a:t>
                      </a:r>
                      <a:r>
                        <a:rPr lang="en-US" sz="1200" b="1" baseline="0" dirty="0" smtClean="0"/>
                        <a:t> 1</a:t>
                      </a:r>
                    </a:p>
                  </a:txBody>
                  <a:tcPr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Sept.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08-11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Oct.05-09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Nov. 02-06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Nov. 30- Dec. 04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/>
                        <a:t>Meals $5.00 </a:t>
                      </a:r>
                      <a:endParaRPr lang="en-US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 Penne Noodles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dirty="0" smtClean="0"/>
                        <a:t>with Garden Veggie Lean Meat Sauce with  Garlic Bread</a:t>
                      </a:r>
                      <a:endParaRPr lang="en-US" sz="800" baseline="0" dirty="0" smtClean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/>
                        <a:t>Chicken</a:t>
                      </a:r>
                      <a:r>
                        <a:rPr lang="en-US" sz="800" b="1" baseline="0" dirty="0" smtClean="0"/>
                        <a:t> a</a:t>
                      </a:r>
                      <a:r>
                        <a:rPr lang="en-US" sz="800" baseline="0" dirty="0" smtClean="0"/>
                        <a:t>nd Stir Fried Veggies Served on Steamed Rice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b="0" dirty="0" smtClean="0"/>
                        <a:t> Veggie Stuffed Subs</a:t>
                      </a:r>
                    </a:p>
                    <a:p>
                      <a:pPr algn="ctr"/>
                      <a:r>
                        <a:rPr lang="en-CA" sz="800" dirty="0" smtClean="0"/>
                        <a:t>Ham</a:t>
                      </a:r>
                      <a:r>
                        <a:rPr lang="en-CA" sz="800" baseline="0" dirty="0" smtClean="0"/>
                        <a:t> and Cheese Sub with Fruit Cup</a:t>
                      </a:r>
                      <a:endParaRPr lang="en-CA" sz="800" dirty="0" smtClean="0"/>
                    </a:p>
                    <a:p>
                      <a:pPr algn="ctr"/>
                      <a:endParaRPr lang="en-US" sz="800" b="1" baseline="0" dirty="0" smtClean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b="1" dirty="0" smtClean="0"/>
                        <a:t>  </a:t>
                      </a:r>
                    </a:p>
                    <a:p>
                      <a:pPr algn="ctr"/>
                      <a:r>
                        <a:rPr lang="en-CA" sz="800" b="0" dirty="0" smtClean="0"/>
                        <a:t>Pancakes </a:t>
                      </a:r>
                      <a:r>
                        <a:rPr lang="en-CA" sz="800" dirty="0" smtClean="0"/>
                        <a:t>topped with Fresh Berries  Comes with Sliced Ham</a:t>
                      </a:r>
                    </a:p>
                    <a:p>
                      <a:pPr algn="ctr"/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Soft</a:t>
                      </a:r>
                      <a:r>
                        <a:rPr lang="en-US" sz="800" baseline="0" dirty="0" smtClean="0"/>
                        <a:t> Beef or Chicken Tacos served with Tomato Wedges and Mexican Rice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Week 2</a:t>
                      </a:r>
                      <a:endParaRPr lang="en-US" sz="1200" b="1" dirty="0"/>
                    </a:p>
                  </a:txBody>
                  <a:tcPr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Sept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14-18</a:t>
                      </a:r>
                    </a:p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Oct.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13-16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Nov. 09-13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Dec. 07-11</a:t>
                      </a:r>
                    </a:p>
                    <a:p>
                      <a:pPr algn="ctr"/>
                      <a:endParaRPr lang="en-US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Meals $5.00</a:t>
                      </a:r>
                      <a:endParaRPr lang="en-US" sz="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baseline="0" dirty="0" smtClean="0"/>
                        <a:t>Macaroni, </a:t>
                      </a:r>
                      <a:r>
                        <a:rPr lang="en-US" sz="800" baseline="0" dirty="0" smtClean="0"/>
                        <a:t>with Garden Vegetable Lean Meat Sauce, Served with Side of Corn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Homemade Soup with</a:t>
                      </a:r>
                      <a:r>
                        <a:rPr lang="en-US" sz="800" baseline="0" dirty="0" smtClean="0"/>
                        <a:t> Veggies, and Grilled Cheese Sandwich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b="0" baseline="0" dirty="0" smtClean="0"/>
                        <a:t>Pulled Pork on a Bun</a:t>
                      </a:r>
                    </a:p>
                    <a:p>
                      <a:pPr algn="ctr"/>
                      <a:r>
                        <a:rPr lang="en-CA" sz="800" b="0" baseline="0" dirty="0" smtClean="0"/>
                        <a:t>Served with</a:t>
                      </a:r>
                    </a:p>
                    <a:p>
                      <a:pPr algn="ctr"/>
                      <a:r>
                        <a:rPr lang="en-CA" sz="800" b="0" baseline="0" dirty="0" smtClean="0"/>
                        <a:t>Mashed Potato</a:t>
                      </a:r>
                      <a:endParaRPr lang="en-CA" sz="800" b="0" dirty="0" smtClean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French Toast</a:t>
                      </a:r>
                      <a:r>
                        <a:rPr lang="en-US" sz="800" baseline="0" dirty="0" smtClean="0"/>
                        <a:t> with Cheese topped with Fresh Fruit </a:t>
                      </a:r>
                      <a:endParaRPr lang="en-US" sz="800" dirty="0" smtClean="0"/>
                    </a:p>
                    <a:p>
                      <a:pPr algn="ctr"/>
                      <a:endParaRPr lang="en-CA" sz="800" dirty="0" smtClean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Hot Turkey Sandwich with Mashed</a:t>
                      </a:r>
                      <a:r>
                        <a:rPr lang="en-US" sz="800" baseline="0" dirty="0" smtClean="0"/>
                        <a:t> Potatoes and Local Seasonal Vegetables and Gravy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Week 3</a:t>
                      </a:r>
                    </a:p>
                  </a:txBody>
                  <a:tcPr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Sept. 21-25</a:t>
                      </a:r>
                    </a:p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Oct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19-23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Nov. 16-20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Dec. 14-18</a:t>
                      </a:r>
                    </a:p>
                    <a:p>
                      <a:pPr algn="ctr"/>
                      <a:endParaRPr lang="en-US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Meals $5.00</a:t>
                      </a:r>
                    </a:p>
                  </a:txBody>
                  <a:tcPr anchor="ctr" anchorCtr="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aseline="0" dirty="0" smtClean="0"/>
                        <a:t>Spaghetti with Meatballs and Veggie Sauce with Garlic Bread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800" b="0" dirty="0" smtClean="0"/>
                        <a:t>Ham</a:t>
                      </a:r>
                      <a:r>
                        <a:rPr lang="en-CA" sz="800" b="0" baseline="0" dirty="0" smtClean="0"/>
                        <a:t> Dinner </a:t>
                      </a:r>
                      <a:r>
                        <a:rPr lang="en-CA" sz="800" dirty="0" smtClean="0"/>
                        <a:t>with Mashed Potatoes, and Seasonal Local Vegetables</a:t>
                      </a:r>
                      <a:endParaRPr 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CA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/>
                        <a:t>Shepherd’s Pie served</a:t>
                      </a:r>
                      <a:r>
                        <a:rPr lang="en-US" sz="800" baseline="0" dirty="0" smtClean="0"/>
                        <a:t> with Crazy Corn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Chicken</a:t>
                      </a:r>
                      <a:r>
                        <a:rPr lang="en-US" sz="800" baseline="0" dirty="0" smtClean="0"/>
                        <a:t> Enchilada </a:t>
                      </a:r>
                      <a:r>
                        <a:rPr lang="en-US" sz="800" dirty="0" smtClean="0"/>
                        <a:t>Stuffed Tortilla </a:t>
                      </a:r>
                      <a:r>
                        <a:rPr lang="en-US" sz="800" baseline="0" dirty="0" smtClean="0"/>
                        <a:t>Bake with Mexican Rice and Corn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/>
                        <a:t>Chili</a:t>
                      </a:r>
                    </a:p>
                    <a:p>
                      <a:pPr algn="ctr"/>
                      <a:r>
                        <a:rPr lang="en-US" sz="800" baseline="0" dirty="0" smtClean="0"/>
                        <a:t>Served on a Baked Potato Whole Wheat Roll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  <a:tr h="126662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Week 4</a:t>
                      </a:r>
                      <a:endParaRPr lang="en-US" sz="1200" b="1" dirty="0"/>
                    </a:p>
                  </a:txBody>
                  <a:tcPr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Sept. 28-Oct.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02</a:t>
                      </a:r>
                    </a:p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Oct.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26-30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Nov. 23-27</a:t>
                      </a:r>
                    </a:p>
                    <a:p>
                      <a:pPr algn="ctr"/>
                      <a:endParaRPr lang="en-US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Meals $5.00</a:t>
                      </a:r>
                      <a:endParaRPr lang="en-US" sz="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/>
                        <a:t>Lasagna </a:t>
                      </a:r>
                      <a:r>
                        <a:rPr lang="en-US" sz="800" dirty="0" smtClean="0"/>
                        <a:t>with Lean Ground</a:t>
                      </a:r>
                      <a:r>
                        <a:rPr lang="en-US" sz="800" baseline="0" dirty="0" smtClean="0"/>
                        <a:t> Beef, </a:t>
                      </a:r>
                    </a:p>
                    <a:p>
                      <a:pPr algn="ctr"/>
                      <a:r>
                        <a:rPr lang="en-US" sz="800" baseline="0" dirty="0" smtClean="0"/>
                        <a:t>Garlic Bread</a:t>
                      </a:r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/>
                        <a:t>Chicken Stew</a:t>
                      </a:r>
                      <a:r>
                        <a:rPr lang="en-US" sz="800" b="0" baseline="0" dirty="0" smtClean="0"/>
                        <a:t> </a:t>
                      </a:r>
                      <a:r>
                        <a:rPr lang="en-US" sz="800" baseline="0" dirty="0" smtClean="0"/>
                        <a:t>with Fresh Baked Whole Wheat Roll</a:t>
                      </a:r>
                      <a:endParaRPr lang="en-US" sz="800" dirty="0" smtClean="0"/>
                    </a:p>
                    <a:p>
                      <a:pPr algn="ctr"/>
                      <a:endParaRPr lang="en-US" sz="800" b="1" dirty="0" smtClean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baseline="0" dirty="0" smtClean="0"/>
                        <a:t>Meatballs in Sweet and Sour Sauce served over Rice, with Stir Fried Veggies</a:t>
                      </a:r>
                      <a:endParaRPr lang="en-US" sz="800" b="1" baseline="0" dirty="0" smtClean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Chicken or Roast Beef Wra</a:t>
                      </a:r>
                      <a:r>
                        <a:rPr lang="en-US" sz="800" baseline="0" dirty="0" smtClean="0"/>
                        <a:t>p, with </a:t>
                      </a:r>
                      <a:r>
                        <a:rPr lang="en-CA" sz="800" baseline="0" dirty="0" smtClean="0"/>
                        <a:t>Fresh Fruit Cup</a:t>
                      </a:r>
                      <a:endParaRPr lang="en-CA" sz="800" dirty="0" smtClean="0"/>
                    </a:p>
                    <a:p>
                      <a:pPr algn="ctr"/>
                      <a:endParaRPr lang="en-US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800" b="0" dirty="0" smtClean="0"/>
                        <a:t>Macaroni and Cheese </a:t>
                      </a:r>
                      <a:r>
                        <a:rPr lang="en-CA" sz="800" dirty="0" smtClean="0"/>
                        <a:t>with </a:t>
                      </a:r>
                      <a:r>
                        <a:rPr lang="en-CA" sz="800" baseline="0" dirty="0" smtClean="0"/>
                        <a:t> </a:t>
                      </a:r>
                      <a:r>
                        <a:rPr lang="en-US" sz="800" baseline="0" dirty="0" smtClean="0"/>
                        <a:t>Whole Wheat Roll</a:t>
                      </a:r>
                      <a:endParaRPr lang="en-US" sz="800" dirty="0" smtClean="0"/>
                    </a:p>
                    <a:p>
                      <a:pPr algn="ctr"/>
                      <a:endParaRPr lang="en-CA" sz="800" dirty="0"/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4" name="AutoShape 4" descr="Image result for Veggi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839976"/>
              </p:ext>
            </p:extLst>
          </p:nvPr>
        </p:nvGraphicFramePr>
        <p:xfrm>
          <a:off x="6858000" y="754797"/>
          <a:ext cx="2031814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3534"/>
                <a:gridCol w="208280"/>
              </a:tblGrid>
              <a:tr h="426720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Sandwiches: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Chicken Salad Sandwich  $3.25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Ham and Cheese Sandwich $3.00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Roast Beef Sandwich $3.25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Egg Sandwich $3.00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Tuna Sandwich $3.25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Grilled Cheese Sandwich $2.75</a:t>
                      </a: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</a:rPr>
                        <a:t>Drinks: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White Milk $0.50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Chocolate Milk $0.55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114ml Juice $0.65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Box Juice $1.25</a:t>
                      </a: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</a:rPr>
                        <a:t>Salads: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Caesar Salad $3.00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Garden Salad $3.00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Daily Feature Salad $3.00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Add chicken to your salad $1.25</a:t>
                      </a: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</a:rPr>
                        <a:t>Wraps: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Chicken Snack Wrap $2.75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Veggie Snack Wrap $2.25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Chicken Burger $ 3.75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Hamburger $ 3.50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Cheese Burger $ 4.10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Soup of the Day $2.75</a:t>
                      </a:r>
                    </a:p>
                    <a:p>
                      <a:endParaRPr lang="en-US" sz="8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</a:rPr>
                        <a:t>Snacks: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Fruit Kebob $2.00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Cheese and Crackers $1.75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Local Fresh Fruit $1.00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Veggie Bags $1.00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Yogurt Cups $1.25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Fresh Fruit Cup $1.50</a:t>
                      </a: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4343399"/>
            <a:ext cx="662060" cy="782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7" descr="Baja close u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900" y="5334000"/>
            <a:ext cx="2109860" cy="1403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Content Placeholder 2" descr="BigSaladFruitYogourt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546" y="-1"/>
            <a:ext cx="1842654" cy="123398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381000" y="893296"/>
            <a:ext cx="1828800" cy="2497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www.schoollunchorder.ca</a:t>
            </a:r>
            <a:endParaRPr lang="en-US" sz="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614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68DE298426B042BE318BCFB8FD87A4" ma:contentTypeVersion="0" ma:contentTypeDescription="Create a new document." ma:contentTypeScope="" ma:versionID="3b5dbb870e29ac33a6fc31f79e04c8c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6C494E-7B2C-4B7F-8756-51E01144266B}"/>
</file>

<file path=customXml/itemProps2.xml><?xml version="1.0" encoding="utf-8"?>
<ds:datastoreItem xmlns:ds="http://schemas.openxmlformats.org/officeDocument/2006/customXml" ds:itemID="{3AEBD28F-4BE9-476C-ACB8-4CAFF35B99A6}"/>
</file>

<file path=customXml/itemProps3.xml><?xml version="1.0" encoding="utf-8"?>
<ds:datastoreItem xmlns:ds="http://schemas.openxmlformats.org/officeDocument/2006/customXml" ds:itemID="{F7CCB7A4-C44F-40E5-A1E1-D4CC3ACF9D55}"/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684</TotalTime>
  <Words>471</Words>
  <Application>Microsoft Office PowerPoint</Application>
  <PresentationFormat>On-screen Show (4:3)</PresentationFormat>
  <Paragraphs>124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Courier New</vt:lpstr>
      <vt:lpstr>Palatino Linotype</vt:lpstr>
      <vt:lpstr>Executive</vt:lpstr>
      <vt:lpstr>PowerPoint Presentation</vt:lpstr>
    </vt:vector>
  </TitlesOfParts>
  <Company>Compass Group Canada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Compass Group Canada</dc:creator>
  <cp:lastModifiedBy>Whelton, Michael  (ASD-S)</cp:lastModifiedBy>
  <cp:revision>64</cp:revision>
  <cp:lastPrinted>2015-02-19T17:09:27Z</cp:lastPrinted>
  <dcterms:created xsi:type="dcterms:W3CDTF">2015-02-19T15:03:33Z</dcterms:created>
  <dcterms:modified xsi:type="dcterms:W3CDTF">2015-09-11T01:31:43Z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0x0101004B68DE298426B042BE318BCFB8FD87A4</vt:lpwstr>
  </property>
</Properties>
</file>