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86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hleen.doiron\AppData\Local\Microsoft\Windows\Temporary Internet Files\Content.IE5\51ZHNCJF\MC9000947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848600" cy="5105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Parent/Guardian Literacy Night</a:t>
            </a:r>
          </a:p>
          <a:p>
            <a:pPr algn="ctr"/>
            <a:r>
              <a:rPr lang="en-US" sz="2800" dirty="0" smtClean="0"/>
              <a:t>Emergent and Transitional Readers</a:t>
            </a:r>
            <a:endParaRPr lang="en-C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Glen Falls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76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F9A32C14-FD3A-4C7A-902F-9C77862DB5C3}"/>
</file>

<file path=customXml/itemProps2.xml><?xml version="1.0" encoding="utf-8"?>
<ds:datastoreItem xmlns:ds="http://schemas.openxmlformats.org/officeDocument/2006/customXml" ds:itemID="{0F7C2C13-CB8B-4F55-866C-D77F4C773A02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/>
  <cp:lastModifiedBy>Bates</cp:lastModifiedBy>
  <cp:revision>24</cp:revision>
  <dcterms:created xsi:type="dcterms:W3CDTF">2011-11-19T13:43:53Z</dcterms:created>
  <dcterms:modified xsi:type="dcterms:W3CDTF">2012-01-24T18:05:32Z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/>
  </property>
  <property fmtid="{D5CDD505-2E9C-101B-9397-08002B2CF9AE}" pid="5" name="ContentTypeId">
    <vt:lpwstr>0x010100A22E315B1F3C42B49A0E90D2F9AB5AB100DA015BCBDED17F41A1420BD9E73570F8</vt:lpwstr>
  </property>
</Properties>
</file>