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99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Good Fit Books</a:t>
            </a:r>
            <a:endParaRPr lang="en-CA" sz="6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reader can read most of the words without effort.</a:t>
            </a:r>
          </a:p>
          <a:p>
            <a:r>
              <a:rPr lang="en-US" dirty="0" smtClean="0"/>
              <a:t>The topic is interesting to the reader.</a:t>
            </a:r>
          </a:p>
          <a:p>
            <a:r>
              <a:rPr lang="en-US" dirty="0" smtClean="0"/>
              <a:t>The book serves its purpose. </a:t>
            </a:r>
            <a:r>
              <a:rPr lang="en-US" sz="2400" dirty="0" smtClean="0"/>
              <a:t>(entertainment, information, etc.)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35717"/>
            <a:ext cx="4038600" cy="40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65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Good Fit Books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6217474B-F459-4ACD-B55F-44031DD09C97}"/>
</file>

<file path=customXml/itemProps2.xml><?xml version="1.0" encoding="utf-8"?>
<ds:datastoreItem xmlns:ds="http://schemas.openxmlformats.org/officeDocument/2006/customXml" ds:itemID="{5CB444FC-C75E-4751-9402-C8ACDA4F1BC4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Good Fit Books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Good Fit Books</dc:description>
  <cp:lastModifiedBy>Bates</cp:lastModifiedBy>
  <cp:revision>24</cp:revision>
  <dcterms:created xsi:type="dcterms:W3CDTF">2011-11-19T13:43:53Z</dcterms:created>
  <dcterms:modified xsi:type="dcterms:W3CDTF">2012-01-24T18:05:33Z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Good Fit Books</vt:lpwstr>
  </property>
  <property fmtid="{D5CDD505-2E9C-101B-9397-08002B2CF9AE}" pid="5" name="ContentTypeId">
    <vt:lpwstr>0x010100A22E315B1F3C42B49A0E90D2F9AB5AB100DA015BCBDED17F41A1420BD9E73570F8</vt:lpwstr>
  </property>
</Properties>
</file>