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1EF36-966D-4629-B380-F0599A6D65FB}" type="datetimeFigureOut">
              <a:rPr lang="en-CA" smtClean="0"/>
              <a:pPr/>
              <a:t>24/01/2012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DF56B-4308-4D2A-AC19-D603FCC0867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1EF36-966D-4629-B380-F0599A6D65FB}" type="datetimeFigureOut">
              <a:rPr lang="en-CA" smtClean="0"/>
              <a:pPr/>
              <a:t>24/01/2012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DF56B-4308-4D2A-AC19-D603FCC08671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190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0070C0"/>
                </a:solidFill>
              </a:rPr>
              <a:t>Read by Example</a:t>
            </a:r>
            <a:endParaRPr lang="en-CA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Daily reading (with your child, to your child, or being read to by your child)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Discuss books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Make it fun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Make it a shared activity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7030A0"/>
                </a:solidFill>
              </a:rPr>
              <a:t>Keep it real (read for a real purpose)</a:t>
            </a:r>
          </a:p>
          <a:p>
            <a:endParaRPr lang="en-US" dirty="0" smtClean="0">
              <a:solidFill>
                <a:srgbClr val="00B050"/>
              </a:solidFill>
            </a:endParaRPr>
          </a:p>
          <a:p>
            <a:endParaRPr lang="en-US" dirty="0" smtClean="0">
              <a:solidFill>
                <a:srgbClr val="FFC000"/>
              </a:solidFill>
            </a:endParaRPr>
          </a:p>
          <a:p>
            <a:endParaRPr lang="en-CA" dirty="0">
              <a:solidFill>
                <a:srgbClr val="FFC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5334000"/>
            <a:ext cx="4114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EEKK*</a:t>
            </a:r>
          </a:p>
          <a:p>
            <a:pPr algn="ctr"/>
            <a:r>
              <a:rPr lang="en-US" sz="2400" dirty="0" smtClean="0"/>
              <a:t>*Elbow to Elbow, Knee to Knee</a:t>
            </a:r>
            <a:endParaRPr lang="en-CA" sz="2400" dirty="0"/>
          </a:p>
        </p:txBody>
      </p:sp>
      <p:pic>
        <p:nvPicPr>
          <p:cNvPr id="1027" name="Picture 3" descr="C:\Users\kathleen.doiron\Desktop\ekk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" y="2634837"/>
            <a:ext cx="3657600" cy="24566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93196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DA015BCBDED17F41A1420BD9E73570F8" ma:contentTypeVersion="0" ma:contentTypeDescription="Microsoft PowerPoint Slide" ma:contentTypeScope="" ma:versionID="06b800b12c40a67fb0d9e170bb32f3cf">
  <xsd:schema xmlns:xsd="http://www.w3.org/2001/XMLSchema" xmlns:xs="http://www.w3.org/2001/XMLSchema" xmlns:p="http://schemas.microsoft.com/office/2006/metadata/properties" xmlns:ns2="http://schemas.microsoft.com/sharepoint/v3" targetNamespace="http://schemas.microsoft.com/office/2006/metadata/properties" ma:root="true" ma:fieldsID="8ece9889b3158e7f009b8f2a1af10353" ns2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2:Presentation" minOccurs="0"/>
                <xsd:element ref="ns2:SlideDescrip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index="0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lideDescription xmlns="http://schemas.microsoft.com/sharepoint/v3">Read by Example</SlideDescription>
    <Presentation xmlns="http://schemas.microsoft.com/sharepoint/v3">Emergent Readers presentation</Presentation>
  </documentManagement>
</p:properties>
</file>

<file path=customXml/itemProps1.xml><?xml version="1.0" encoding="utf-8"?>
<ds:datastoreItem xmlns:ds="http://schemas.openxmlformats.org/officeDocument/2006/customXml" ds:itemID="{1708B130-49DC-4B9B-B688-9CD41C87C580}"/>
</file>

<file path=customXml/itemProps2.xml><?xml version="1.0" encoding="utf-8"?>
<ds:datastoreItem xmlns:ds="http://schemas.openxmlformats.org/officeDocument/2006/customXml" ds:itemID="{64F7568D-62C4-413E-BFC0-30F19E942C6A}"/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52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Read by Example</vt:lpstr>
    </vt:vector>
  </TitlesOfParts>
  <Company>Province of N.B.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Emergent Readers presentation</dc:title>
  <dc:creator>School District 8</dc:creator>
  <dc:description>Read by Example</dc:description>
  <cp:lastModifiedBy>Bates</cp:lastModifiedBy>
  <cp:revision>24</cp:revision>
  <dcterms:created xsi:type="dcterms:W3CDTF">2011-11-19T13:43:53Z</dcterms:created>
  <dcterms:modified xsi:type="dcterms:W3CDTF">2012-01-24T18:05:34Z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Slide</vt:lpwstr>
  </property>
  <property fmtid="{D5CDD505-2E9C-101B-9397-08002B2CF9AE}" pid="3" name="Presentation">
    <vt:lpwstr>Emergent Readers presentation</vt:lpwstr>
  </property>
  <property fmtid="{D5CDD505-2E9C-101B-9397-08002B2CF9AE}" pid="4" name="SlideDescription">
    <vt:lpwstr>Read by Example</vt:lpwstr>
  </property>
  <property fmtid="{D5CDD505-2E9C-101B-9397-08002B2CF9AE}" pid="5" name="ContentTypeId">
    <vt:lpwstr>0x010100A22E315B1F3C42B49A0E90D2F9AB5AB100DA015BCBDED17F41A1420BD9E73570F8</vt:lpwstr>
  </property>
</Properties>
</file>