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1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3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3" r:id="rId1"/>
  </p:sldMasterIdLst>
  <p:sldIdLst>
    <p:sldId id="256" r:id="rId2"/>
    <p:sldId id="267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78" autoAdjust="0"/>
    <p:restoredTop sz="94249" autoAdjust="0"/>
  </p:normalViewPr>
  <p:slideViewPr>
    <p:cSldViewPr snapToGrid="0">
      <p:cViewPr varScale="1">
        <p:scale>
          <a:sx n="81" d="100"/>
          <a:sy n="81" d="100"/>
        </p:scale>
        <p:origin x="120" y="564"/>
      </p:cViewPr>
      <p:guideLst/>
    </p:cSldViewPr>
  </p:slideViewPr>
  <p:outlineViewPr>
    <p:cViewPr>
      <p:scale>
        <a:sx n="33" d="100"/>
        <a:sy n="33" d="100"/>
      </p:scale>
      <p:origin x="0" y="-117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>
          <a:xfrm>
            <a:off x="24" y="8"/>
            <a:ext cx="12191978" cy="4571994"/>
          </a:xfrm>
          <a:custGeom>
            <a:avLst/>
            <a:gdLst/>
            <a:ahLst/>
            <a:cxnLst/>
            <a:rect l="l" t="t" r="r" b="b"/>
            <a:pathLst>
              <a:path w="12191978" h="4571994">
                <a:moveTo>
                  <a:pt x="1" y="4316129"/>
                </a:moveTo>
                <a:lnTo>
                  <a:pt x="255863" y="4571991"/>
                </a:lnTo>
                <a:lnTo>
                  <a:pt x="203619" y="4571991"/>
                </a:lnTo>
                <a:lnTo>
                  <a:pt x="1" y="4368373"/>
                </a:lnTo>
                <a:close/>
                <a:moveTo>
                  <a:pt x="12191973" y="4312831"/>
                </a:moveTo>
                <a:lnTo>
                  <a:pt x="12191972" y="4365076"/>
                </a:lnTo>
                <a:lnTo>
                  <a:pt x="11985055" y="4571992"/>
                </a:lnTo>
                <a:lnTo>
                  <a:pt x="11932811" y="4571993"/>
                </a:lnTo>
                <a:close/>
                <a:moveTo>
                  <a:pt x="11817249" y="4076816"/>
                </a:moveTo>
                <a:lnTo>
                  <a:pt x="11928074" y="4076816"/>
                </a:lnTo>
                <a:lnTo>
                  <a:pt x="11928074" y="4187641"/>
                </a:lnTo>
                <a:lnTo>
                  <a:pt x="11817249" y="4187641"/>
                </a:lnTo>
                <a:close/>
                <a:moveTo>
                  <a:pt x="10766437" y="4076816"/>
                </a:moveTo>
                <a:lnTo>
                  <a:pt x="10877262" y="4076816"/>
                </a:lnTo>
                <a:lnTo>
                  <a:pt x="10877262" y="4187641"/>
                </a:lnTo>
                <a:lnTo>
                  <a:pt x="10766437" y="4187641"/>
                </a:lnTo>
                <a:close/>
                <a:moveTo>
                  <a:pt x="9715629" y="4076816"/>
                </a:moveTo>
                <a:lnTo>
                  <a:pt x="9826454" y="4076816"/>
                </a:lnTo>
                <a:lnTo>
                  <a:pt x="9826454" y="4187641"/>
                </a:lnTo>
                <a:lnTo>
                  <a:pt x="9715629" y="4187641"/>
                </a:lnTo>
                <a:close/>
                <a:moveTo>
                  <a:pt x="8664821" y="4076816"/>
                </a:moveTo>
                <a:lnTo>
                  <a:pt x="8775646" y="4076816"/>
                </a:lnTo>
                <a:lnTo>
                  <a:pt x="8775646" y="4187641"/>
                </a:lnTo>
                <a:lnTo>
                  <a:pt x="8664821" y="4187641"/>
                </a:lnTo>
                <a:close/>
                <a:moveTo>
                  <a:pt x="7614013" y="4076816"/>
                </a:moveTo>
                <a:lnTo>
                  <a:pt x="7724838" y="4076816"/>
                </a:lnTo>
                <a:lnTo>
                  <a:pt x="7724838" y="4187641"/>
                </a:lnTo>
                <a:lnTo>
                  <a:pt x="7614013" y="4187641"/>
                </a:lnTo>
                <a:close/>
                <a:moveTo>
                  <a:pt x="6563205" y="4076816"/>
                </a:moveTo>
                <a:lnTo>
                  <a:pt x="6674030" y="4076816"/>
                </a:lnTo>
                <a:lnTo>
                  <a:pt x="6674030" y="4187641"/>
                </a:lnTo>
                <a:lnTo>
                  <a:pt x="6563205" y="4187641"/>
                </a:lnTo>
                <a:close/>
                <a:moveTo>
                  <a:pt x="5512397" y="4076816"/>
                </a:moveTo>
                <a:lnTo>
                  <a:pt x="5623222" y="4076816"/>
                </a:lnTo>
                <a:lnTo>
                  <a:pt x="5623222" y="4187641"/>
                </a:lnTo>
                <a:lnTo>
                  <a:pt x="5512397" y="4187641"/>
                </a:lnTo>
                <a:close/>
                <a:moveTo>
                  <a:pt x="4461589" y="4076816"/>
                </a:moveTo>
                <a:lnTo>
                  <a:pt x="4572414" y="4076816"/>
                </a:lnTo>
                <a:lnTo>
                  <a:pt x="4572414" y="4187641"/>
                </a:lnTo>
                <a:lnTo>
                  <a:pt x="4461589" y="4187641"/>
                </a:lnTo>
                <a:close/>
                <a:moveTo>
                  <a:pt x="3410782" y="4076816"/>
                </a:moveTo>
                <a:lnTo>
                  <a:pt x="3521608" y="4076816"/>
                </a:lnTo>
                <a:lnTo>
                  <a:pt x="3521608" y="4187641"/>
                </a:lnTo>
                <a:lnTo>
                  <a:pt x="3410782" y="4187641"/>
                </a:lnTo>
                <a:close/>
                <a:moveTo>
                  <a:pt x="2359975" y="4076816"/>
                </a:moveTo>
                <a:lnTo>
                  <a:pt x="2470800" y="4076816"/>
                </a:lnTo>
                <a:lnTo>
                  <a:pt x="2470800" y="4187641"/>
                </a:lnTo>
                <a:lnTo>
                  <a:pt x="2359975" y="4187641"/>
                </a:lnTo>
                <a:close/>
                <a:moveTo>
                  <a:pt x="1309167" y="4076816"/>
                </a:moveTo>
                <a:lnTo>
                  <a:pt x="1419992" y="4076816"/>
                </a:lnTo>
                <a:lnTo>
                  <a:pt x="1419992" y="4187641"/>
                </a:lnTo>
                <a:lnTo>
                  <a:pt x="1309167" y="4187641"/>
                </a:lnTo>
                <a:close/>
                <a:moveTo>
                  <a:pt x="258359" y="4076816"/>
                </a:moveTo>
                <a:lnTo>
                  <a:pt x="369184" y="4076816"/>
                </a:lnTo>
                <a:lnTo>
                  <a:pt x="369184" y="4187641"/>
                </a:lnTo>
                <a:lnTo>
                  <a:pt x="258359" y="4187641"/>
                </a:lnTo>
                <a:close/>
                <a:moveTo>
                  <a:pt x="11291841" y="3551209"/>
                </a:moveTo>
                <a:lnTo>
                  <a:pt x="11402666" y="3551209"/>
                </a:lnTo>
                <a:lnTo>
                  <a:pt x="11402666" y="3662034"/>
                </a:lnTo>
                <a:lnTo>
                  <a:pt x="11291841" y="3662034"/>
                </a:lnTo>
                <a:close/>
                <a:moveTo>
                  <a:pt x="10241033" y="3551209"/>
                </a:moveTo>
                <a:lnTo>
                  <a:pt x="10351858" y="3551209"/>
                </a:lnTo>
                <a:lnTo>
                  <a:pt x="10351858" y="3662034"/>
                </a:lnTo>
                <a:lnTo>
                  <a:pt x="10241033" y="3662034"/>
                </a:lnTo>
                <a:close/>
                <a:moveTo>
                  <a:pt x="9190225" y="3551209"/>
                </a:moveTo>
                <a:lnTo>
                  <a:pt x="9301050" y="3551209"/>
                </a:lnTo>
                <a:lnTo>
                  <a:pt x="9301050" y="3662034"/>
                </a:lnTo>
                <a:lnTo>
                  <a:pt x="9190225" y="3662034"/>
                </a:lnTo>
                <a:close/>
                <a:moveTo>
                  <a:pt x="8139417" y="3551209"/>
                </a:moveTo>
                <a:lnTo>
                  <a:pt x="8250242" y="3551209"/>
                </a:lnTo>
                <a:lnTo>
                  <a:pt x="8250242" y="3662034"/>
                </a:lnTo>
                <a:lnTo>
                  <a:pt x="8139417" y="3662034"/>
                </a:lnTo>
                <a:close/>
                <a:moveTo>
                  <a:pt x="7088609" y="3551209"/>
                </a:moveTo>
                <a:lnTo>
                  <a:pt x="7199434" y="3551209"/>
                </a:lnTo>
                <a:lnTo>
                  <a:pt x="7199434" y="3662034"/>
                </a:lnTo>
                <a:lnTo>
                  <a:pt x="7088609" y="3662034"/>
                </a:lnTo>
                <a:close/>
                <a:moveTo>
                  <a:pt x="6037801" y="3551209"/>
                </a:moveTo>
                <a:lnTo>
                  <a:pt x="6148626" y="3551209"/>
                </a:lnTo>
                <a:lnTo>
                  <a:pt x="6148626" y="3662034"/>
                </a:lnTo>
                <a:lnTo>
                  <a:pt x="6037801" y="3662034"/>
                </a:lnTo>
                <a:close/>
                <a:moveTo>
                  <a:pt x="4986998" y="3551209"/>
                </a:moveTo>
                <a:lnTo>
                  <a:pt x="5097826" y="3551209"/>
                </a:lnTo>
                <a:lnTo>
                  <a:pt x="5097826" y="3662034"/>
                </a:lnTo>
                <a:lnTo>
                  <a:pt x="4986998" y="3662034"/>
                </a:lnTo>
                <a:close/>
                <a:moveTo>
                  <a:pt x="3936196" y="3551209"/>
                </a:moveTo>
                <a:lnTo>
                  <a:pt x="4047020" y="3551209"/>
                </a:lnTo>
                <a:lnTo>
                  <a:pt x="4047020" y="3662034"/>
                </a:lnTo>
                <a:lnTo>
                  <a:pt x="3936196" y="3662034"/>
                </a:lnTo>
                <a:close/>
                <a:moveTo>
                  <a:pt x="2885389" y="3551209"/>
                </a:moveTo>
                <a:lnTo>
                  <a:pt x="2996214" y="3551209"/>
                </a:lnTo>
                <a:lnTo>
                  <a:pt x="2996214" y="3662034"/>
                </a:lnTo>
                <a:lnTo>
                  <a:pt x="2885389" y="3662034"/>
                </a:lnTo>
                <a:close/>
                <a:moveTo>
                  <a:pt x="1834579" y="3551209"/>
                </a:moveTo>
                <a:lnTo>
                  <a:pt x="1945404" y="3551209"/>
                </a:lnTo>
                <a:lnTo>
                  <a:pt x="1945404" y="3662034"/>
                </a:lnTo>
                <a:lnTo>
                  <a:pt x="1834579" y="3662034"/>
                </a:lnTo>
                <a:close/>
                <a:moveTo>
                  <a:pt x="783773" y="3551209"/>
                </a:moveTo>
                <a:lnTo>
                  <a:pt x="894598" y="3551209"/>
                </a:lnTo>
                <a:lnTo>
                  <a:pt x="894598" y="3662034"/>
                </a:lnTo>
                <a:lnTo>
                  <a:pt x="783773" y="3662034"/>
                </a:lnTo>
                <a:close/>
                <a:moveTo>
                  <a:pt x="2942310" y="3107960"/>
                </a:moveTo>
                <a:lnTo>
                  <a:pt x="2470811" y="3579460"/>
                </a:lnTo>
                <a:lnTo>
                  <a:pt x="2470811" y="3634896"/>
                </a:lnTo>
                <a:lnTo>
                  <a:pt x="2942311" y="4106397"/>
                </a:lnTo>
                <a:lnTo>
                  <a:pt x="3410794" y="3637915"/>
                </a:lnTo>
                <a:lnTo>
                  <a:pt x="3410794" y="3576442"/>
                </a:lnTo>
                <a:close/>
                <a:moveTo>
                  <a:pt x="840944" y="3107960"/>
                </a:moveTo>
                <a:lnTo>
                  <a:pt x="369194" y="3579710"/>
                </a:lnTo>
                <a:lnTo>
                  <a:pt x="369194" y="3634648"/>
                </a:lnTo>
                <a:lnTo>
                  <a:pt x="840944" y="4106399"/>
                </a:lnTo>
                <a:lnTo>
                  <a:pt x="1309176" y="3638165"/>
                </a:lnTo>
                <a:lnTo>
                  <a:pt x="1309176" y="3576193"/>
                </a:lnTo>
                <a:close/>
                <a:moveTo>
                  <a:pt x="3992986" y="3107959"/>
                </a:moveTo>
                <a:lnTo>
                  <a:pt x="3521621" y="3579335"/>
                </a:lnTo>
                <a:lnTo>
                  <a:pt x="3521621" y="3635021"/>
                </a:lnTo>
                <a:lnTo>
                  <a:pt x="3992986" y="4106398"/>
                </a:lnTo>
                <a:lnTo>
                  <a:pt x="4461593" y="3637778"/>
                </a:lnTo>
                <a:lnTo>
                  <a:pt x="4461593" y="3576578"/>
                </a:lnTo>
                <a:close/>
                <a:moveTo>
                  <a:pt x="1891624" y="3107959"/>
                </a:moveTo>
                <a:lnTo>
                  <a:pt x="1420001" y="3579584"/>
                </a:lnTo>
                <a:lnTo>
                  <a:pt x="1420001" y="3634774"/>
                </a:lnTo>
                <a:lnTo>
                  <a:pt x="1891623" y="4106397"/>
                </a:lnTo>
                <a:lnTo>
                  <a:pt x="2359987" y="3638040"/>
                </a:lnTo>
                <a:lnTo>
                  <a:pt x="2359987" y="3576315"/>
                </a:lnTo>
                <a:close/>
                <a:moveTo>
                  <a:pt x="8195689" y="3107959"/>
                </a:moveTo>
                <a:lnTo>
                  <a:pt x="7724838" y="3578810"/>
                </a:lnTo>
                <a:lnTo>
                  <a:pt x="7724838" y="3635541"/>
                </a:lnTo>
                <a:lnTo>
                  <a:pt x="8195691" y="4106395"/>
                </a:lnTo>
                <a:lnTo>
                  <a:pt x="8664821" y="3637265"/>
                </a:lnTo>
                <a:lnTo>
                  <a:pt x="8664821" y="3577091"/>
                </a:lnTo>
                <a:close/>
                <a:moveTo>
                  <a:pt x="5043664" y="3107959"/>
                </a:moveTo>
                <a:lnTo>
                  <a:pt x="4572419" y="3579197"/>
                </a:lnTo>
                <a:lnTo>
                  <a:pt x="4572419" y="3635159"/>
                </a:lnTo>
                <a:lnTo>
                  <a:pt x="5043662" y="4106396"/>
                </a:lnTo>
                <a:lnTo>
                  <a:pt x="5512402" y="3637650"/>
                </a:lnTo>
                <a:lnTo>
                  <a:pt x="5512402" y="3576704"/>
                </a:lnTo>
                <a:close/>
                <a:moveTo>
                  <a:pt x="6094326" y="3107958"/>
                </a:moveTo>
                <a:lnTo>
                  <a:pt x="5623226" y="3579070"/>
                </a:lnTo>
                <a:lnTo>
                  <a:pt x="5623226" y="3635285"/>
                </a:lnTo>
                <a:lnTo>
                  <a:pt x="6094326" y="4106397"/>
                </a:lnTo>
                <a:lnTo>
                  <a:pt x="6563205" y="3637518"/>
                </a:lnTo>
                <a:lnTo>
                  <a:pt x="6563205" y="3576837"/>
                </a:lnTo>
                <a:close/>
                <a:moveTo>
                  <a:pt x="9246372" y="3107957"/>
                </a:moveTo>
                <a:lnTo>
                  <a:pt x="8775646" y="3578683"/>
                </a:lnTo>
                <a:lnTo>
                  <a:pt x="8775646" y="3635671"/>
                </a:lnTo>
                <a:lnTo>
                  <a:pt x="9246369" y="4106395"/>
                </a:lnTo>
                <a:lnTo>
                  <a:pt x="9715629" y="3637135"/>
                </a:lnTo>
                <a:lnTo>
                  <a:pt x="9715629" y="3577215"/>
                </a:lnTo>
                <a:close/>
                <a:moveTo>
                  <a:pt x="7145009" y="3107957"/>
                </a:moveTo>
                <a:lnTo>
                  <a:pt x="6674030" y="3578936"/>
                </a:lnTo>
                <a:lnTo>
                  <a:pt x="6674030" y="3635418"/>
                </a:lnTo>
                <a:lnTo>
                  <a:pt x="7145007" y="4106396"/>
                </a:lnTo>
                <a:lnTo>
                  <a:pt x="7614013" y="3637390"/>
                </a:lnTo>
                <a:lnTo>
                  <a:pt x="7614013" y="3576961"/>
                </a:lnTo>
                <a:close/>
                <a:moveTo>
                  <a:pt x="11347734" y="3107957"/>
                </a:moveTo>
                <a:lnTo>
                  <a:pt x="10877262" y="3578428"/>
                </a:lnTo>
                <a:lnTo>
                  <a:pt x="10877262" y="3635922"/>
                </a:lnTo>
                <a:lnTo>
                  <a:pt x="11347735" y="4106396"/>
                </a:lnTo>
                <a:lnTo>
                  <a:pt x="11817249" y="3636882"/>
                </a:lnTo>
                <a:lnTo>
                  <a:pt x="11817249" y="3577472"/>
                </a:lnTo>
                <a:close/>
                <a:moveTo>
                  <a:pt x="10297053" y="3107955"/>
                </a:moveTo>
                <a:lnTo>
                  <a:pt x="9826454" y="3578554"/>
                </a:lnTo>
                <a:lnTo>
                  <a:pt x="9826454" y="3635794"/>
                </a:lnTo>
                <a:lnTo>
                  <a:pt x="10297054" y="4106394"/>
                </a:lnTo>
                <a:lnTo>
                  <a:pt x="10766437" y="3637011"/>
                </a:lnTo>
                <a:lnTo>
                  <a:pt x="10766437" y="3577339"/>
                </a:lnTo>
                <a:close/>
                <a:moveTo>
                  <a:pt x="11817249" y="3027334"/>
                </a:moveTo>
                <a:lnTo>
                  <a:pt x="11928074" y="3027334"/>
                </a:lnTo>
                <a:lnTo>
                  <a:pt x="11928074" y="3138159"/>
                </a:lnTo>
                <a:lnTo>
                  <a:pt x="11817249" y="3138159"/>
                </a:lnTo>
                <a:close/>
                <a:moveTo>
                  <a:pt x="10766437" y="3027334"/>
                </a:moveTo>
                <a:lnTo>
                  <a:pt x="10877262" y="3027334"/>
                </a:lnTo>
                <a:lnTo>
                  <a:pt x="10877262" y="3138159"/>
                </a:lnTo>
                <a:lnTo>
                  <a:pt x="10766437" y="3138159"/>
                </a:lnTo>
                <a:close/>
                <a:moveTo>
                  <a:pt x="9715629" y="3027334"/>
                </a:moveTo>
                <a:lnTo>
                  <a:pt x="9826454" y="3027334"/>
                </a:lnTo>
                <a:lnTo>
                  <a:pt x="9826454" y="3138159"/>
                </a:lnTo>
                <a:lnTo>
                  <a:pt x="9715629" y="3138159"/>
                </a:lnTo>
                <a:close/>
                <a:moveTo>
                  <a:pt x="8664821" y="3027334"/>
                </a:moveTo>
                <a:lnTo>
                  <a:pt x="8775646" y="3027334"/>
                </a:lnTo>
                <a:lnTo>
                  <a:pt x="8775646" y="3138159"/>
                </a:lnTo>
                <a:lnTo>
                  <a:pt x="8664821" y="3138159"/>
                </a:lnTo>
                <a:close/>
                <a:moveTo>
                  <a:pt x="7614013" y="3027334"/>
                </a:moveTo>
                <a:lnTo>
                  <a:pt x="7724838" y="3027334"/>
                </a:lnTo>
                <a:lnTo>
                  <a:pt x="7724838" y="3138159"/>
                </a:lnTo>
                <a:lnTo>
                  <a:pt x="7614013" y="3138159"/>
                </a:lnTo>
                <a:close/>
                <a:moveTo>
                  <a:pt x="6563205" y="3027334"/>
                </a:moveTo>
                <a:lnTo>
                  <a:pt x="6674030" y="3027334"/>
                </a:lnTo>
                <a:lnTo>
                  <a:pt x="6674030" y="3138159"/>
                </a:lnTo>
                <a:lnTo>
                  <a:pt x="6563205" y="3138159"/>
                </a:lnTo>
                <a:close/>
                <a:moveTo>
                  <a:pt x="5512400" y="3027334"/>
                </a:moveTo>
                <a:lnTo>
                  <a:pt x="5623225" y="3027334"/>
                </a:lnTo>
                <a:lnTo>
                  <a:pt x="5623225" y="3138159"/>
                </a:lnTo>
                <a:lnTo>
                  <a:pt x="5512400" y="3138159"/>
                </a:lnTo>
                <a:close/>
                <a:moveTo>
                  <a:pt x="4461592" y="3027334"/>
                </a:moveTo>
                <a:lnTo>
                  <a:pt x="4572417" y="3027334"/>
                </a:lnTo>
                <a:lnTo>
                  <a:pt x="4572417" y="3138159"/>
                </a:lnTo>
                <a:lnTo>
                  <a:pt x="4461592" y="3138159"/>
                </a:lnTo>
                <a:close/>
                <a:moveTo>
                  <a:pt x="3410790" y="3027334"/>
                </a:moveTo>
                <a:lnTo>
                  <a:pt x="3521616" y="3027334"/>
                </a:lnTo>
                <a:lnTo>
                  <a:pt x="3521616" y="3138159"/>
                </a:lnTo>
                <a:lnTo>
                  <a:pt x="3410790" y="3138159"/>
                </a:lnTo>
                <a:close/>
                <a:moveTo>
                  <a:pt x="2359982" y="3027334"/>
                </a:moveTo>
                <a:lnTo>
                  <a:pt x="2470807" y="3027334"/>
                </a:lnTo>
                <a:lnTo>
                  <a:pt x="2470807" y="3138159"/>
                </a:lnTo>
                <a:lnTo>
                  <a:pt x="2359982" y="3138159"/>
                </a:lnTo>
                <a:close/>
                <a:moveTo>
                  <a:pt x="1309173" y="3027334"/>
                </a:moveTo>
                <a:lnTo>
                  <a:pt x="1419997" y="3027334"/>
                </a:lnTo>
                <a:lnTo>
                  <a:pt x="1419997" y="3138159"/>
                </a:lnTo>
                <a:lnTo>
                  <a:pt x="1309173" y="3138159"/>
                </a:lnTo>
                <a:close/>
                <a:moveTo>
                  <a:pt x="258365" y="3027334"/>
                </a:moveTo>
                <a:lnTo>
                  <a:pt x="369190" y="3027334"/>
                </a:lnTo>
                <a:lnTo>
                  <a:pt x="369190" y="3138159"/>
                </a:lnTo>
                <a:lnTo>
                  <a:pt x="258365" y="3138159"/>
                </a:lnTo>
                <a:close/>
                <a:moveTo>
                  <a:pt x="10794114" y="2610895"/>
                </a:moveTo>
                <a:lnTo>
                  <a:pt x="10323174" y="3081834"/>
                </a:lnTo>
                <a:lnTo>
                  <a:pt x="10792548" y="3551209"/>
                </a:lnTo>
                <a:lnTo>
                  <a:pt x="10852239" y="3551209"/>
                </a:lnTo>
                <a:lnTo>
                  <a:pt x="11321612" y="3081835"/>
                </a:lnTo>
                <a:lnTo>
                  <a:pt x="10850672" y="2610895"/>
                </a:lnTo>
                <a:close/>
                <a:moveTo>
                  <a:pt x="9743434" y="2610895"/>
                </a:moveTo>
                <a:lnTo>
                  <a:pt x="9272494" y="3081834"/>
                </a:lnTo>
                <a:lnTo>
                  <a:pt x="9741869" y="3551209"/>
                </a:lnTo>
                <a:lnTo>
                  <a:pt x="9801555" y="3551209"/>
                </a:lnTo>
                <a:lnTo>
                  <a:pt x="10270931" y="3081833"/>
                </a:lnTo>
                <a:lnTo>
                  <a:pt x="9799992" y="2610895"/>
                </a:lnTo>
                <a:close/>
                <a:moveTo>
                  <a:pt x="8692754" y="2610895"/>
                </a:moveTo>
                <a:lnTo>
                  <a:pt x="8221811" y="3081837"/>
                </a:lnTo>
                <a:lnTo>
                  <a:pt x="8691183" y="3551209"/>
                </a:lnTo>
                <a:lnTo>
                  <a:pt x="8750876" y="3551209"/>
                </a:lnTo>
                <a:lnTo>
                  <a:pt x="9220250" y="3081835"/>
                </a:lnTo>
                <a:lnTo>
                  <a:pt x="8749310" y="2610895"/>
                </a:lnTo>
                <a:close/>
                <a:moveTo>
                  <a:pt x="7642070" y="2610895"/>
                </a:moveTo>
                <a:lnTo>
                  <a:pt x="7171131" y="3081835"/>
                </a:lnTo>
                <a:lnTo>
                  <a:pt x="7640505" y="3551209"/>
                </a:lnTo>
                <a:lnTo>
                  <a:pt x="7700194" y="3551209"/>
                </a:lnTo>
                <a:lnTo>
                  <a:pt x="8169567" y="3081836"/>
                </a:lnTo>
                <a:lnTo>
                  <a:pt x="7698625" y="2610895"/>
                </a:lnTo>
                <a:close/>
                <a:moveTo>
                  <a:pt x="6591389" y="2610895"/>
                </a:moveTo>
                <a:lnTo>
                  <a:pt x="6120448" y="3081836"/>
                </a:lnTo>
                <a:lnTo>
                  <a:pt x="6589820" y="3551209"/>
                </a:lnTo>
                <a:lnTo>
                  <a:pt x="6649514" y="3551209"/>
                </a:lnTo>
                <a:lnTo>
                  <a:pt x="7118887" y="3081836"/>
                </a:lnTo>
                <a:lnTo>
                  <a:pt x="6647947" y="2610895"/>
                </a:lnTo>
                <a:close/>
                <a:moveTo>
                  <a:pt x="5540722" y="2610895"/>
                </a:moveTo>
                <a:lnTo>
                  <a:pt x="5069790" y="3081837"/>
                </a:lnTo>
                <a:lnTo>
                  <a:pt x="5539152" y="3551209"/>
                </a:lnTo>
                <a:lnTo>
                  <a:pt x="5598843" y="3551209"/>
                </a:lnTo>
                <a:lnTo>
                  <a:pt x="6068204" y="3081836"/>
                </a:lnTo>
                <a:lnTo>
                  <a:pt x="5597274" y="2610895"/>
                </a:lnTo>
                <a:close/>
                <a:moveTo>
                  <a:pt x="4490039" y="2610895"/>
                </a:moveTo>
                <a:lnTo>
                  <a:pt x="4019108" y="3081837"/>
                </a:lnTo>
                <a:lnTo>
                  <a:pt x="4488467" y="3551209"/>
                </a:lnTo>
                <a:lnTo>
                  <a:pt x="4548162" y="3551209"/>
                </a:lnTo>
                <a:lnTo>
                  <a:pt x="5017539" y="3081837"/>
                </a:lnTo>
                <a:lnTo>
                  <a:pt x="4546591" y="2610895"/>
                </a:lnTo>
                <a:close/>
                <a:moveTo>
                  <a:pt x="3439377" y="2610895"/>
                </a:moveTo>
                <a:lnTo>
                  <a:pt x="2968431" y="3081838"/>
                </a:lnTo>
                <a:lnTo>
                  <a:pt x="3437805" y="3551209"/>
                </a:lnTo>
                <a:lnTo>
                  <a:pt x="3497502" y="3551209"/>
                </a:lnTo>
                <a:lnTo>
                  <a:pt x="3966864" y="3081837"/>
                </a:lnTo>
                <a:lnTo>
                  <a:pt x="3495931" y="2610895"/>
                </a:lnTo>
                <a:close/>
                <a:moveTo>
                  <a:pt x="2388695" y="2610895"/>
                </a:moveTo>
                <a:lnTo>
                  <a:pt x="1917746" y="3081837"/>
                </a:lnTo>
                <a:lnTo>
                  <a:pt x="2387125" y="3551209"/>
                </a:lnTo>
                <a:lnTo>
                  <a:pt x="2446819" y="3551209"/>
                </a:lnTo>
                <a:lnTo>
                  <a:pt x="2916188" y="3081838"/>
                </a:lnTo>
                <a:lnTo>
                  <a:pt x="2445246" y="2610895"/>
                </a:lnTo>
                <a:close/>
                <a:moveTo>
                  <a:pt x="1338007" y="2610895"/>
                </a:moveTo>
                <a:lnTo>
                  <a:pt x="867066" y="3081838"/>
                </a:lnTo>
                <a:lnTo>
                  <a:pt x="1336436" y="3551209"/>
                </a:lnTo>
                <a:lnTo>
                  <a:pt x="1396132" y="3551209"/>
                </a:lnTo>
                <a:lnTo>
                  <a:pt x="1865502" y="3081837"/>
                </a:lnTo>
                <a:lnTo>
                  <a:pt x="1394561" y="2610895"/>
                </a:lnTo>
                <a:close/>
                <a:moveTo>
                  <a:pt x="11291841" y="2500070"/>
                </a:moveTo>
                <a:lnTo>
                  <a:pt x="11402666" y="2500070"/>
                </a:lnTo>
                <a:lnTo>
                  <a:pt x="11402666" y="2610895"/>
                </a:lnTo>
                <a:lnTo>
                  <a:pt x="11291841" y="2610895"/>
                </a:lnTo>
                <a:close/>
                <a:moveTo>
                  <a:pt x="10241033" y="2500070"/>
                </a:moveTo>
                <a:lnTo>
                  <a:pt x="10351858" y="2500070"/>
                </a:lnTo>
                <a:lnTo>
                  <a:pt x="10351858" y="2610895"/>
                </a:lnTo>
                <a:lnTo>
                  <a:pt x="10241033" y="2610895"/>
                </a:lnTo>
                <a:close/>
                <a:moveTo>
                  <a:pt x="9190225" y="2500070"/>
                </a:moveTo>
                <a:lnTo>
                  <a:pt x="9301050" y="2500070"/>
                </a:lnTo>
                <a:lnTo>
                  <a:pt x="9301050" y="2610895"/>
                </a:lnTo>
                <a:lnTo>
                  <a:pt x="9190225" y="2610895"/>
                </a:lnTo>
                <a:close/>
                <a:moveTo>
                  <a:pt x="8139417" y="2500070"/>
                </a:moveTo>
                <a:lnTo>
                  <a:pt x="8250242" y="2500070"/>
                </a:lnTo>
                <a:lnTo>
                  <a:pt x="8250242" y="2610895"/>
                </a:lnTo>
                <a:lnTo>
                  <a:pt x="8139417" y="2610895"/>
                </a:lnTo>
                <a:close/>
                <a:moveTo>
                  <a:pt x="7088609" y="2500070"/>
                </a:moveTo>
                <a:lnTo>
                  <a:pt x="7199434" y="2500070"/>
                </a:lnTo>
                <a:lnTo>
                  <a:pt x="7199434" y="2610895"/>
                </a:lnTo>
                <a:lnTo>
                  <a:pt x="7088609" y="2610895"/>
                </a:lnTo>
                <a:close/>
                <a:moveTo>
                  <a:pt x="6037801" y="2500070"/>
                </a:moveTo>
                <a:lnTo>
                  <a:pt x="6148626" y="2500070"/>
                </a:lnTo>
                <a:lnTo>
                  <a:pt x="6148626" y="2610895"/>
                </a:lnTo>
                <a:lnTo>
                  <a:pt x="6037801" y="2610895"/>
                </a:lnTo>
                <a:close/>
                <a:moveTo>
                  <a:pt x="4987000" y="2500070"/>
                </a:moveTo>
                <a:lnTo>
                  <a:pt x="5097829" y="2500070"/>
                </a:lnTo>
                <a:lnTo>
                  <a:pt x="5097829" y="2610895"/>
                </a:lnTo>
                <a:lnTo>
                  <a:pt x="4987000" y="2610895"/>
                </a:lnTo>
                <a:close/>
                <a:moveTo>
                  <a:pt x="3936200" y="2500070"/>
                </a:moveTo>
                <a:lnTo>
                  <a:pt x="4047024" y="2500070"/>
                </a:lnTo>
                <a:lnTo>
                  <a:pt x="4047024" y="2610895"/>
                </a:lnTo>
                <a:lnTo>
                  <a:pt x="3936200" y="2610895"/>
                </a:lnTo>
                <a:close/>
                <a:moveTo>
                  <a:pt x="2885393" y="2500070"/>
                </a:moveTo>
                <a:lnTo>
                  <a:pt x="2996218" y="2500070"/>
                </a:lnTo>
                <a:lnTo>
                  <a:pt x="2996218" y="2610895"/>
                </a:lnTo>
                <a:lnTo>
                  <a:pt x="2885393" y="2610895"/>
                </a:lnTo>
                <a:close/>
                <a:moveTo>
                  <a:pt x="1834583" y="2500070"/>
                </a:moveTo>
                <a:lnTo>
                  <a:pt x="1945408" y="2500070"/>
                </a:lnTo>
                <a:lnTo>
                  <a:pt x="1945408" y="2610895"/>
                </a:lnTo>
                <a:lnTo>
                  <a:pt x="1834583" y="2610895"/>
                </a:lnTo>
                <a:close/>
                <a:moveTo>
                  <a:pt x="783777" y="2500070"/>
                </a:moveTo>
                <a:lnTo>
                  <a:pt x="894602" y="2500070"/>
                </a:lnTo>
                <a:lnTo>
                  <a:pt x="894602" y="2610895"/>
                </a:lnTo>
                <a:lnTo>
                  <a:pt x="783777" y="2610895"/>
                </a:lnTo>
                <a:close/>
                <a:moveTo>
                  <a:pt x="1891623" y="2057291"/>
                </a:moveTo>
                <a:lnTo>
                  <a:pt x="1420005" y="2528898"/>
                </a:lnTo>
                <a:lnTo>
                  <a:pt x="1420005" y="2584095"/>
                </a:lnTo>
                <a:lnTo>
                  <a:pt x="1891624" y="3055715"/>
                </a:lnTo>
                <a:lnTo>
                  <a:pt x="2359991" y="2587356"/>
                </a:lnTo>
                <a:lnTo>
                  <a:pt x="2359991" y="2525640"/>
                </a:lnTo>
                <a:close/>
                <a:moveTo>
                  <a:pt x="2942310" y="2057291"/>
                </a:moveTo>
                <a:lnTo>
                  <a:pt x="2470816" y="2528774"/>
                </a:lnTo>
                <a:lnTo>
                  <a:pt x="2470816" y="2584221"/>
                </a:lnTo>
                <a:lnTo>
                  <a:pt x="2942310" y="3055716"/>
                </a:lnTo>
                <a:lnTo>
                  <a:pt x="3410799" y="2587229"/>
                </a:lnTo>
                <a:lnTo>
                  <a:pt x="3410799" y="2525765"/>
                </a:lnTo>
                <a:close/>
                <a:moveTo>
                  <a:pt x="3992986" y="2057290"/>
                </a:moveTo>
                <a:lnTo>
                  <a:pt x="3521627" y="2528649"/>
                </a:lnTo>
                <a:lnTo>
                  <a:pt x="3521627" y="2584345"/>
                </a:lnTo>
                <a:lnTo>
                  <a:pt x="3992986" y="3055715"/>
                </a:lnTo>
                <a:lnTo>
                  <a:pt x="4461596" y="2587094"/>
                </a:lnTo>
                <a:lnTo>
                  <a:pt x="4461596" y="2525899"/>
                </a:lnTo>
                <a:close/>
                <a:moveTo>
                  <a:pt x="840944" y="2057289"/>
                </a:moveTo>
                <a:lnTo>
                  <a:pt x="369198" y="2529024"/>
                </a:lnTo>
                <a:lnTo>
                  <a:pt x="369198" y="2583969"/>
                </a:lnTo>
                <a:lnTo>
                  <a:pt x="840944" y="3055716"/>
                </a:lnTo>
                <a:lnTo>
                  <a:pt x="1309180" y="2587479"/>
                </a:lnTo>
                <a:lnTo>
                  <a:pt x="1309180" y="2525514"/>
                </a:lnTo>
                <a:close/>
                <a:moveTo>
                  <a:pt x="7145007" y="2057289"/>
                </a:moveTo>
                <a:lnTo>
                  <a:pt x="6674030" y="2528255"/>
                </a:lnTo>
                <a:lnTo>
                  <a:pt x="6674030" y="2584733"/>
                </a:lnTo>
                <a:lnTo>
                  <a:pt x="7145010" y="3055713"/>
                </a:lnTo>
                <a:lnTo>
                  <a:pt x="7614013" y="2586710"/>
                </a:lnTo>
                <a:lnTo>
                  <a:pt x="7614013" y="2526283"/>
                </a:lnTo>
                <a:close/>
                <a:moveTo>
                  <a:pt x="5043664" y="2057289"/>
                </a:moveTo>
                <a:lnTo>
                  <a:pt x="4572421" y="2528513"/>
                </a:lnTo>
                <a:lnTo>
                  <a:pt x="4572421" y="2584480"/>
                </a:lnTo>
                <a:lnTo>
                  <a:pt x="5043664" y="3055715"/>
                </a:lnTo>
                <a:lnTo>
                  <a:pt x="5512404" y="2586968"/>
                </a:lnTo>
                <a:lnTo>
                  <a:pt x="5512404" y="2526024"/>
                </a:lnTo>
                <a:close/>
                <a:moveTo>
                  <a:pt x="10297053" y="2057288"/>
                </a:moveTo>
                <a:lnTo>
                  <a:pt x="9826454" y="2527875"/>
                </a:lnTo>
                <a:lnTo>
                  <a:pt x="9826454" y="2585115"/>
                </a:lnTo>
                <a:lnTo>
                  <a:pt x="10297052" y="3055713"/>
                </a:lnTo>
                <a:lnTo>
                  <a:pt x="10766437" y="2586328"/>
                </a:lnTo>
                <a:lnTo>
                  <a:pt x="10766437" y="2526660"/>
                </a:lnTo>
                <a:close/>
                <a:moveTo>
                  <a:pt x="9246373" y="2057288"/>
                </a:moveTo>
                <a:lnTo>
                  <a:pt x="8775646" y="2528002"/>
                </a:lnTo>
                <a:lnTo>
                  <a:pt x="8775646" y="2584986"/>
                </a:lnTo>
                <a:lnTo>
                  <a:pt x="9246373" y="3055713"/>
                </a:lnTo>
                <a:lnTo>
                  <a:pt x="9715629" y="2586457"/>
                </a:lnTo>
                <a:lnTo>
                  <a:pt x="9715629" y="2526532"/>
                </a:lnTo>
                <a:close/>
                <a:moveTo>
                  <a:pt x="8195690" y="2057288"/>
                </a:moveTo>
                <a:lnTo>
                  <a:pt x="7724838" y="2528128"/>
                </a:lnTo>
                <a:lnTo>
                  <a:pt x="7724838" y="2584864"/>
                </a:lnTo>
                <a:lnTo>
                  <a:pt x="8195689" y="3055714"/>
                </a:lnTo>
                <a:lnTo>
                  <a:pt x="8664821" y="2586582"/>
                </a:lnTo>
                <a:lnTo>
                  <a:pt x="8664821" y="2526406"/>
                </a:lnTo>
                <a:close/>
                <a:moveTo>
                  <a:pt x="6094328" y="2057287"/>
                </a:moveTo>
                <a:lnTo>
                  <a:pt x="5623228" y="2528386"/>
                </a:lnTo>
                <a:lnTo>
                  <a:pt x="5623228" y="2584606"/>
                </a:lnTo>
                <a:lnTo>
                  <a:pt x="6094325" y="3055714"/>
                </a:lnTo>
                <a:lnTo>
                  <a:pt x="6563205" y="2586835"/>
                </a:lnTo>
                <a:lnTo>
                  <a:pt x="6563205" y="2526153"/>
                </a:lnTo>
                <a:close/>
                <a:moveTo>
                  <a:pt x="11347736" y="2057286"/>
                </a:moveTo>
                <a:lnTo>
                  <a:pt x="10877262" y="2527747"/>
                </a:lnTo>
                <a:lnTo>
                  <a:pt x="10877262" y="2585241"/>
                </a:lnTo>
                <a:lnTo>
                  <a:pt x="11347734" y="3055713"/>
                </a:lnTo>
                <a:lnTo>
                  <a:pt x="11817249" y="2586199"/>
                </a:lnTo>
                <a:lnTo>
                  <a:pt x="11817249" y="2526787"/>
                </a:lnTo>
                <a:close/>
                <a:moveTo>
                  <a:pt x="258363" y="1973449"/>
                </a:moveTo>
                <a:lnTo>
                  <a:pt x="369188" y="1973449"/>
                </a:lnTo>
                <a:lnTo>
                  <a:pt x="369188" y="2084274"/>
                </a:lnTo>
                <a:lnTo>
                  <a:pt x="258363" y="2084274"/>
                </a:lnTo>
                <a:close/>
                <a:moveTo>
                  <a:pt x="2359980" y="1973449"/>
                </a:moveTo>
                <a:lnTo>
                  <a:pt x="2470805" y="1973449"/>
                </a:lnTo>
                <a:lnTo>
                  <a:pt x="2470805" y="2084274"/>
                </a:lnTo>
                <a:lnTo>
                  <a:pt x="2359980" y="2084274"/>
                </a:lnTo>
                <a:close/>
                <a:moveTo>
                  <a:pt x="1309171" y="1973449"/>
                </a:moveTo>
                <a:lnTo>
                  <a:pt x="1419995" y="1973449"/>
                </a:lnTo>
                <a:lnTo>
                  <a:pt x="1419995" y="2084274"/>
                </a:lnTo>
                <a:lnTo>
                  <a:pt x="1309171" y="2084274"/>
                </a:lnTo>
                <a:close/>
                <a:moveTo>
                  <a:pt x="4461591" y="1973448"/>
                </a:moveTo>
                <a:lnTo>
                  <a:pt x="4572416" y="1973448"/>
                </a:lnTo>
                <a:lnTo>
                  <a:pt x="4572416" y="2084273"/>
                </a:lnTo>
                <a:lnTo>
                  <a:pt x="4461591" y="2084273"/>
                </a:lnTo>
                <a:close/>
                <a:moveTo>
                  <a:pt x="3410788" y="1973448"/>
                </a:moveTo>
                <a:lnTo>
                  <a:pt x="3521614" y="1973448"/>
                </a:lnTo>
                <a:lnTo>
                  <a:pt x="3521614" y="2084273"/>
                </a:lnTo>
                <a:lnTo>
                  <a:pt x="3410788" y="2084273"/>
                </a:lnTo>
                <a:close/>
                <a:moveTo>
                  <a:pt x="6563205" y="1973448"/>
                </a:moveTo>
                <a:lnTo>
                  <a:pt x="6674030" y="1973448"/>
                </a:lnTo>
                <a:lnTo>
                  <a:pt x="6674030" y="2084273"/>
                </a:lnTo>
                <a:lnTo>
                  <a:pt x="6563205" y="2084273"/>
                </a:lnTo>
                <a:close/>
                <a:moveTo>
                  <a:pt x="5512399" y="1973448"/>
                </a:moveTo>
                <a:lnTo>
                  <a:pt x="5623224" y="1973448"/>
                </a:lnTo>
                <a:lnTo>
                  <a:pt x="5623224" y="2084273"/>
                </a:lnTo>
                <a:lnTo>
                  <a:pt x="5512399" y="2084273"/>
                </a:lnTo>
                <a:close/>
                <a:moveTo>
                  <a:pt x="7614013" y="1973448"/>
                </a:moveTo>
                <a:lnTo>
                  <a:pt x="7724838" y="1973448"/>
                </a:lnTo>
                <a:lnTo>
                  <a:pt x="7724838" y="2084273"/>
                </a:lnTo>
                <a:lnTo>
                  <a:pt x="7614013" y="2084273"/>
                </a:lnTo>
                <a:close/>
                <a:moveTo>
                  <a:pt x="9715629" y="1973448"/>
                </a:moveTo>
                <a:lnTo>
                  <a:pt x="9826454" y="1973448"/>
                </a:lnTo>
                <a:lnTo>
                  <a:pt x="9826454" y="2084273"/>
                </a:lnTo>
                <a:lnTo>
                  <a:pt x="9715629" y="2084273"/>
                </a:lnTo>
                <a:close/>
                <a:moveTo>
                  <a:pt x="8664821" y="1973448"/>
                </a:moveTo>
                <a:lnTo>
                  <a:pt x="8775646" y="1973448"/>
                </a:lnTo>
                <a:lnTo>
                  <a:pt x="8775646" y="2084273"/>
                </a:lnTo>
                <a:lnTo>
                  <a:pt x="8664821" y="2084273"/>
                </a:lnTo>
                <a:close/>
                <a:moveTo>
                  <a:pt x="11817249" y="1973448"/>
                </a:moveTo>
                <a:lnTo>
                  <a:pt x="11928074" y="1973448"/>
                </a:lnTo>
                <a:lnTo>
                  <a:pt x="11928074" y="2084273"/>
                </a:lnTo>
                <a:lnTo>
                  <a:pt x="11817249" y="2084273"/>
                </a:lnTo>
                <a:close/>
                <a:moveTo>
                  <a:pt x="10766437" y="1973448"/>
                </a:moveTo>
                <a:lnTo>
                  <a:pt x="10877262" y="1973448"/>
                </a:lnTo>
                <a:lnTo>
                  <a:pt x="10877262" y="2084273"/>
                </a:lnTo>
                <a:lnTo>
                  <a:pt x="10766437" y="2084273"/>
                </a:lnTo>
                <a:close/>
                <a:moveTo>
                  <a:pt x="3441643" y="1557959"/>
                </a:moveTo>
                <a:lnTo>
                  <a:pt x="2968431" y="2031169"/>
                </a:lnTo>
                <a:lnTo>
                  <a:pt x="3437348" y="2500070"/>
                </a:lnTo>
                <a:lnTo>
                  <a:pt x="3497959" y="2500070"/>
                </a:lnTo>
                <a:lnTo>
                  <a:pt x="3966865" y="2031168"/>
                </a:lnTo>
                <a:lnTo>
                  <a:pt x="3493665" y="1557959"/>
                </a:lnTo>
                <a:close/>
                <a:moveTo>
                  <a:pt x="2390961" y="1557959"/>
                </a:moveTo>
                <a:lnTo>
                  <a:pt x="1917745" y="2031169"/>
                </a:lnTo>
                <a:lnTo>
                  <a:pt x="2386665" y="2500070"/>
                </a:lnTo>
                <a:lnTo>
                  <a:pt x="2447277" y="2500070"/>
                </a:lnTo>
                <a:lnTo>
                  <a:pt x="2916189" y="2031169"/>
                </a:lnTo>
                <a:lnTo>
                  <a:pt x="2442980" y="1557959"/>
                </a:lnTo>
                <a:close/>
                <a:moveTo>
                  <a:pt x="1340273" y="1557959"/>
                </a:moveTo>
                <a:lnTo>
                  <a:pt x="867066" y="2031167"/>
                </a:lnTo>
                <a:lnTo>
                  <a:pt x="1335980" y="2500070"/>
                </a:lnTo>
                <a:lnTo>
                  <a:pt x="1396589" y="2500070"/>
                </a:lnTo>
                <a:lnTo>
                  <a:pt x="1865501" y="2031169"/>
                </a:lnTo>
                <a:lnTo>
                  <a:pt x="1392293" y="1557959"/>
                </a:lnTo>
                <a:close/>
                <a:moveTo>
                  <a:pt x="5542986" y="1557958"/>
                </a:moveTo>
                <a:lnTo>
                  <a:pt x="5069790" y="2031167"/>
                </a:lnTo>
                <a:lnTo>
                  <a:pt x="5538694" y="2500070"/>
                </a:lnTo>
                <a:lnTo>
                  <a:pt x="5599302" y="2500070"/>
                </a:lnTo>
                <a:lnTo>
                  <a:pt x="6068206" y="2031166"/>
                </a:lnTo>
                <a:lnTo>
                  <a:pt x="5595011" y="1557958"/>
                </a:lnTo>
                <a:close/>
                <a:moveTo>
                  <a:pt x="4492305" y="1557958"/>
                </a:moveTo>
                <a:lnTo>
                  <a:pt x="4019109" y="2031168"/>
                </a:lnTo>
                <a:lnTo>
                  <a:pt x="4488010" y="2500070"/>
                </a:lnTo>
                <a:lnTo>
                  <a:pt x="4548620" y="2500070"/>
                </a:lnTo>
                <a:lnTo>
                  <a:pt x="5017539" y="2031167"/>
                </a:lnTo>
                <a:lnTo>
                  <a:pt x="4544326" y="1557958"/>
                </a:lnTo>
                <a:close/>
                <a:moveTo>
                  <a:pt x="7644337" y="1557958"/>
                </a:moveTo>
                <a:lnTo>
                  <a:pt x="7171129" y="2031167"/>
                </a:lnTo>
                <a:lnTo>
                  <a:pt x="7640044" y="2500070"/>
                </a:lnTo>
                <a:lnTo>
                  <a:pt x="7700653" y="2500070"/>
                </a:lnTo>
                <a:lnTo>
                  <a:pt x="8169569" y="2031167"/>
                </a:lnTo>
                <a:lnTo>
                  <a:pt x="7696361" y="1557958"/>
                </a:lnTo>
                <a:close/>
                <a:moveTo>
                  <a:pt x="6593656" y="1557958"/>
                </a:moveTo>
                <a:lnTo>
                  <a:pt x="6120450" y="2031165"/>
                </a:lnTo>
                <a:lnTo>
                  <a:pt x="6589366" y="2500070"/>
                </a:lnTo>
                <a:lnTo>
                  <a:pt x="6649970" y="2500070"/>
                </a:lnTo>
                <a:lnTo>
                  <a:pt x="7118885" y="2031167"/>
                </a:lnTo>
                <a:lnTo>
                  <a:pt x="6645676" y="1557958"/>
                </a:lnTo>
                <a:close/>
                <a:moveTo>
                  <a:pt x="9745703" y="1557958"/>
                </a:moveTo>
                <a:lnTo>
                  <a:pt x="9272494" y="2031167"/>
                </a:lnTo>
                <a:lnTo>
                  <a:pt x="9741408" y="2500070"/>
                </a:lnTo>
                <a:lnTo>
                  <a:pt x="9802016" y="2500070"/>
                </a:lnTo>
                <a:lnTo>
                  <a:pt x="10270931" y="2031167"/>
                </a:lnTo>
                <a:lnTo>
                  <a:pt x="9797723" y="1557958"/>
                </a:lnTo>
                <a:close/>
                <a:moveTo>
                  <a:pt x="8695019" y="1557958"/>
                </a:moveTo>
                <a:lnTo>
                  <a:pt x="8221812" y="2031166"/>
                </a:lnTo>
                <a:lnTo>
                  <a:pt x="8690730" y="2500070"/>
                </a:lnTo>
                <a:lnTo>
                  <a:pt x="8751334" y="2500070"/>
                </a:lnTo>
                <a:lnTo>
                  <a:pt x="9220250" y="2031166"/>
                </a:lnTo>
                <a:lnTo>
                  <a:pt x="8747043" y="1557958"/>
                </a:lnTo>
                <a:close/>
                <a:moveTo>
                  <a:pt x="10796383" y="1557958"/>
                </a:moveTo>
                <a:lnTo>
                  <a:pt x="10323175" y="2031166"/>
                </a:lnTo>
                <a:lnTo>
                  <a:pt x="10792091" y="2500070"/>
                </a:lnTo>
                <a:lnTo>
                  <a:pt x="10852696" y="2500070"/>
                </a:lnTo>
                <a:lnTo>
                  <a:pt x="11321614" y="2031164"/>
                </a:lnTo>
                <a:lnTo>
                  <a:pt x="10848409" y="1557958"/>
                </a:lnTo>
                <a:close/>
                <a:moveTo>
                  <a:pt x="783781" y="1447135"/>
                </a:moveTo>
                <a:lnTo>
                  <a:pt x="894606" y="1447135"/>
                </a:lnTo>
                <a:lnTo>
                  <a:pt x="894606" y="1557959"/>
                </a:lnTo>
                <a:lnTo>
                  <a:pt x="783781" y="1557959"/>
                </a:lnTo>
                <a:close/>
                <a:moveTo>
                  <a:pt x="1834586" y="1447134"/>
                </a:moveTo>
                <a:lnTo>
                  <a:pt x="1945411" y="1447134"/>
                </a:lnTo>
                <a:lnTo>
                  <a:pt x="1945411" y="1557959"/>
                </a:lnTo>
                <a:lnTo>
                  <a:pt x="1834586" y="1557959"/>
                </a:lnTo>
                <a:close/>
                <a:moveTo>
                  <a:pt x="4987002" y="1447134"/>
                </a:moveTo>
                <a:lnTo>
                  <a:pt x="5097832" y="1447134"/>
                </a:lnTo>
                <a:lnTo>
                  <a:pt x="5097832" y="1557958"/>
                </a:lnTo>
                <a:lnTo>
                  <a:pt x="4987002" y="1557958"/>
                </a:lnTo>
                <a:close/>
                <a:moveTo>
                  <a:pt x="3936204" y="1447134"/>
                </a:moveTo>
                <a:lnTo>
                  <a:pt x="4047028" y="1447134"/>
                </a:lnTo>
                <a:lnTo>
                  <a:pt x="4047028" y="1557959"/>
                </a:lnTo>
                <a:lnTo>
                  <a:pt x="3936204" y="1557959"/>
                </a:lnTo>
                <a:close/>
                <a:moveTo>
                  <a:pt x="2885398" y="1447134"/>
                </a:moveTo>
                <a:lnTo>
                  <a:pt x="2996224" y="1447134"/>
                </a:lnTo>
                <a:lnTo>
                  <a:pt x="2996224" y="1557959"/>
                </a:lnTo>
                <a:lnTo>
                  <a:pt x="2885398" y="1557959"/>
                </a:lnTo>
                <a:close/>
                <a:moveTo>
                  <a:pt x="6037801" y="1447133"/>
                </a:moveTo>
                <a:lnTo>
                  <a:pt x="6148626" y="1447133"/>
                </a:lnTo>
                <a:lnTo>
                  <a:pt x="6148626" y="1557958"/>
                </a:lnTo>
                <a:lnTo>
                  <a:pt x="6037801" y="1557958"/>
                </a:lnTo>
                <a:close/>
                <a:moveTo>
                  <a:pt x="9190225" y="1447133"/>
                </a:moveTo>
                <a:lnTo>
                  <a:pt x="9301050" y="1447133"/>
                </a:lnTo>
                <a:lnTo>
                  <a:pt x="9301050" y="1557958"/>
                </a:lnTo>
                <a:lnTo>
                  <a:pt x="9190225" y="1557958"/>
                </a:lnTo>
                <a:close/>
                <a:moveTo>
                  <a:pt x="8139417" y="1447133"/>
                </a:moveTo>
                <a:lnTo>
                  <a:pt x="8250242" y="1447133"/>
                </a:lnTo>
                <a:lnTo>
                  <a:pt x="8250242" y="1557958"/>
                </a:lnTo>
                <a:lnTo>
                  <a:pt x="8139417" y="1557958"/>
                </a:lnTo>
                <a:close/>
                <a:moveTo>
                  <a:pt x="7088609" y="1447133"/>
                </a:moveTo>
                <a:lnTo>
                  <a:pt x="7199434" y="1447133"/>
                </a:lnTo>
                <a:lnTo>
                  <a:pt x="7199434" y="1557958"/>
                </a:lnTo>
                <a:lnTo>
                  <a:pt x="7088609" y="1557958"/>
                </a:lnTo>
                <a:close/>
                <a:moveTo>
                  <a:pt x="10241033" y="1447133"/>
                </a:moveTo>
                <a:lnTo>
                  <a:pt x="10351858" y="1447133"/>
                </a:lnTo>
                <a:lnTo>
                  <a:pt x="10351858" y="1557957"/>
                </a:lnTo>
                <a:lnTo>
                  <a:pt x="10241033" y="1557957"/>
                </a:lnTo>
                <a:close/>
                <a:moveTo>
                  <a:pt x="11291841" y="1447133"/>
                </a:moveTo>
                <a:lnTo>
                  <a:pt x="11402666" y="1447133"/>
                </a:lnTo>
                <a:lnTo>
                  <a:pt x="11402666" y="1557957"/>
                </a:lnTo>
                <a:lnTo>
                  <a:pt x="11291841" y="1557957"/>
                </a:lnTo>
                <a:close/>
                <a:moveTo>
                  <a:pt x="2942310" y="1006607"/>
                </a:moveTo>
                <a:lnTo>
                  <a:pt x="2470820" y="1478100"/>
                </a:lnTo>
                <a:lnTo>
                  <a:pt x="2470820" y="1533556"/>
                </a:lnTo>
                <a:lnTo>
                  <a:pt x="2942310" y="2005047"/>
                </a:lnTo>
                <a:lnTo>
                  <a:pt x="3410804" y="1536556"/>
                </a:lnTo>
                <a:lnTo>
                  <a:pt x="3410804" y="1475099"/>
                </a:lnTo>
                <a:close/>
                <a:moveTo>
                  <a:pt x="1891623" y="1006607"/>
                </a:moveTo>
                <a:lnTo>
                  <a:pt x="1420008" y="1478224"/>
                </a:lnTo>
                <a:lnTo>
                  <a:pt x="1420008" y="1533431"/>
                </a:lnTo>
                <a:lnTo>
                  <a:pt x="1891623" y="2005047"/>
                </a:lnTo>
                <a:lnTo>
                  <a:pt x="2359996" y="1536681"/>
                </a:lnTo>
                <a:lnTo>
                  <a:pt x="2359996" y="1474975"/>
                </a:lnTo>
                <a:close/>
                <a:moveTo>
                  <a:pt x="840943" y="1006607"/>
                </a:moveTo>
                <a:lnTo>
                  <a:pt x="369202" y="1478351"/>
                </a:lnTo>
                <a:lnTo>
                  <a:pt x="369202" y="1533303"/>
                </a:lnTo>
                <a:lnTo>
                  <a:pt x="840944" y="2005046"/>
                </a:lnTo>
                <a:lnTo>
                  <a:pt x="1309184" y="1536806"/>
                </a:lnTo>
                <a:lnTo>
                  <a:pt x="1309184" y="1474850"/>
                </a:lnTo>
                <a:close/>
                <a:moveTo>
                  <a:pt x="3992987" y="1006606"/>
                </a:moveTo>
                <a:lnTo>
                  <a:pt x="3521631" y="1477974"/>
                </a:lnTo>
                <a:lnTo>
                  <a:pt x="3521631" y="1533680"/>
                </a:lnTo>
                <a:lnTo>
                  <a:pt x="3992986" y="2005046"/>
                </a:lnTo>
                <a:lnTo>
                  <a:pt x="4461598" y="1536423"/>
                </a:lnTo>
                <a:lnTo>
                  <a:pt x="4461598" y="1475230"/>
                </a:lnTo>
                <a:close/>
                <a:moveTo>
                  <a:pt x="6094326" y="1006605"/>
                </a:moveTo>
                <a:lnTo>
                  <a:pt x="5623230" y="1477714"/>
                </a:lnTo>
                <a:lnTo>
                  <a:pt x="5623230" y="1533934"/>
                </a:lnTo>
                <a:lnTo>
                  <a:pt x="6094328" y="2005044"/>
                </a:lnTo>
                <a:lnTo>
                  <a:pt x="6563205" y="1536166"/>
                </a:lnTo>
                <a:lnTo>
                  <a:pt x="6563205" y="1475487"/>
                </a:lnTo>
                <a:close/>
                <a:moveTo>
                  <a:pt x="9246371" y="1006604"/>
                </a:moveTo>
                <a:lnTo>
                  <a:pt x="8775646" y="1477332"/>
                </a:lnTo>
                <a:lnTo>
                  <a:pt x="8775646" y="1534319"/>
                </a:lnTo>
                <a:lnTo>
                  <a:pt x="9246371" y="2005045"/>
                </a:lnTo>
                <a:lnTo>
                  <a:pt x="9715629" y="1535786"/>
                </a:lnTo>
                <a:lnTo>
                  <a:pt x="9715629" y="1475864"/>
                </a:lnTo>
                <a:close/>
                <a:moveTo>
                  <a:pt x="5043669" y="1006604"/>
                </a:moveTo>
                <a:lnTo>
                  <a:pt x="4572422" y="1477843"/>
                </a:lnTo>
                <a:lnTo>
                  <a:pt x="4572422" y="1533811"/>
                </a:lnTo>
                <a:lnTo>
                  <a:pt x="5043664" y="2005045"/>
                </a:lnTo>
                <a:lnTo>
                  <a:pt x="5512407" y="1536296"/>
                </a:lnTo>
                <a:lnTo>
                  <a:pt x="5512407" y="1475351"/>
                </a:lnTo>
                <a:close/>
                <a:moveTo>
                  <a:pt x="11347735" y="1006604"/>
                </a:moveTo>
                <a:lnTo>
                  <a:pt x="10877262" y="1477079"/>
                </a:lnTo>
                <a:lnTo>
                  <a:pt x="10877262" y="1534567"/>
                </a:lnTo>
                <a:lnTo>
                  <a:pt x="11347736" y="2005041"/>
                </a:lnTo>
                <a:lnTo>
                  <a:pt x="11817249" y="1535528"/>
                </a:lnTo>
                <a:lnTo>
                  <a:pt x="11817249" y="1476120"/>
                </a:lnTo>
                <a:close/>
                <a:moveTo>
                  <a:pt x="8195690" y="1006604"/>
                </a:moveTo>
                <a:lnTo>
                  <a:pt x="7724838" y="1477458"/>
                </a:lnTo>
                <a:lnTo>
                  <a:pt x="7724838" y="1534191"/>
                </a:lnTo>
                <a:lnTo>
                  <a:pt x="8195691" y="2005044"/>
                </a:lnTo>
                <a:lnTo>
                  <a:pt x="8664821" y="1535914"/>
                </a:lnTo>
                <a:lnTo>
                  <a:pt x="8664821" y="1475736"/>
                </a:lnTo>
                <a:close/>
                <a:moveTo>
                  <a:pt x="7145009" y="1006604"/>
                </a:moveTo>
                <a:lnTo>
                  <a:pt x="6674030" y="1477584"/>
                </a:lnTo>
                <a:lnTo>
                  <a:pt x="6674030" y="1534069"/>
                </a:lnTo>
                <a:lnTo>
                  <a:pt x="7145007" y="2005046"/>
                </a:lnTo>
                <a:lnTo>
                  <a:pt x="7614013" y="1536039"/>
                </a:lnTo>
                <a:lnTo>
                  <a:pt x="7614013" y="1475610"/>
                </a:lnTo>
                <a:close/>
                <a:moveTo>
                  <a:pt x="10297056" y="1006603"/>
                </a:moveTo>
                <a:lnTo>
                  <a:pt x="9826454" y="1477207"/>
                </a:lnTo>
                <a:lnTo>
                  <a:pt x="9826454" y="1534445"/>
                </a:lnTo>
                <a:lnTo>
                  <a:pt x="10297053" y="2005045"/>
                </a:lnTo>
                <a:lnTo>
                  <a:pt x="10766437" y="1535660"/>
                </a:lnTo>
                <a:lnTo>
                  <a:pt x="10766437" y="1475986"/>
                </a:lnTo>
                <a:close/>
                <a:moveTo>
                  <a:pt x="258361" y="922634"/>
                </a:moveTo>
                <a:lnTo>
                  <a:pt x="369186" y="922634"/>
                </a:lnTo>
                <a:lnTo>
                  <a:pt x="369186" y="1033459"/>
                </a:lnTo>
                <a:lnTo>
                  <a:pt x="258361" y="1033459"/>
                </a:lnTo>
                <a:close/>
                <a:moveTo>
                  <a:pt x="2359977" y="922633"/>
                </a:moveTo>
                <a:lnTo>
                  <a:pt x="2470802" y="922633"/>
                </a:lnTo>
                <a:lnTo>
                  <a:pt x="2470802" y="1033458"/>
                </a:lnTo>
                <a:lnTo>
                  <a:pt x="2359977" y="1033458"/>
                </a:lnTo>
                <a:close/>
                <a:moveTo>
                  <a:pt x="1309169" y="922633"/>
                </a:moveTo>
                <a:lnTo>
                  <a:pt x="1419993" y="922633"/>
                </a:lnTo>
                <a:lnTo>
                  <a:pt x="1419993" y="1033458"/>
                </a:lnTo>
                <a:lnTo>
                  <a:pt x="1309169" y="1033458"/>
                </a:lnTo>
                <a:close/>
                <a:moveTo>
                  <a:pt x="5512398" y="922633"/>
                </a:moveTo>
                <a:lnTo>
                  <a:pt x="5623223" y="922633"/>
                </a:lnTo>
                <a:lnTo>
                  <a:pt x="5623223" y="1033458"/>
                </a:lnTo>
                <a:lnTo>
                  <a:pt x="5512398" y="1033458"/>
                </a:lnTo>
                <a:close/>
                <a:moveTo>
                  <a:pt x="4461591" y="922633"/>
                </a:moveTo>
                <a:lnTo>
                  <a:pt x="4572415" y="922633"/>
                </a:lnTo>
                <a:lnTo>
                  <a:pt x="4572415" y="1033458"/>
                </a:lnTo>
                <a:lnTo>
                  <a:pt x="4461591" y="1033458"/>
                </a:lnTo>
                <a:close/>
                <a:moveTo>
                  <a:pt x="3410785" y="922633"/>
                </a:moveTo>
                <a:lnTo>
                  <a:pt x="3521610" y="922633"/>
                </a:lnTo>
                <a:lnTo>
                  <a:pt x="3521610" y="1033458"/>
                </a:lnTo>
                <a:lnTo>
                  <a:pt x="3410785" y="1033458"/>
                </a:lnTo>
                <a:close/>
                <a:moveTo>
                  <a:pt x="7614013" y="922633"/>
                </a:moveTo>
                <a:lnTo>
                  <a:pt x="7724838" y="922633"/>
                </a:lnTo>
                <a:lnTo>
                  <a:pt x="7724838" y="1033458"/>
                </a:lnTo>
                <a:lnTo>
                  <a:pt x="7614013" y="1033458"/>
                </a:lnTo>
                <a:close/>
                <a:moveTo>
                  <a:pt x="6563205" y="922633"/>
                </a:moveTo>
                <a:lnTo>
                  <a:pt x="6674030" y="922633"/>
                </a:lnTo>
                <a:lnTo>
                  <a:pt x="6674030" y="1033458"/>
                </a:lnTo>
                <a:lnTo>
                  <a:pt x="6563205" y="1033458"/>
                </a:lnTo>
                <a:close/>
                <a:moveTo>
                  <a:pt x="10766437" y="922633"/>
                </a:moveTo>
                <a:lnTo>
                  <a:pt x="10877262" y="922633"/>
                </a:lnTo>
                <a:lnTo>
                  <a:pt x="10877262" y="1033458"/>
                </a:lnTo>
                <a:lnTo>
                  <a:pt x="10766437" y="1033458"/>
                </a:lnTo>
                <a:close/>
                <a:moveTo>
                  <a:pt x="9715629" y="922633"/>
                </a:moveTo>
                <a:lnTo>
                  <a:pt x="9826454" y="922633"/>
                </a:lnTo>
                <a:lnTo>
                  <a:pt x="9826454" y="1033458"/>
                </a:lnTo>
                <a:lnTo>
                  <a:pt x="9715629" y="1033458"/>
                </a:lnTo>
                <a:close/>
                <a:moveTo>
                  <a:pt x="8664821" y="922633"/>
                </a:moveTo>
                <a:lnTo>
                  <a:pt x="8775646" y="922633"/>
                </a:lnTo>
                <a:lnTo>
                  <a:pt x="8775646" y="1033458"/>
                </a:lnTo>
                <a:lnTo>
                  <a:pt x="8664821" y="1033458"/>
                </a:lnTo>
                <a:close/>
                <a:moveTo>
                  <a:pt x="11817249" y="922633"/>
                </a:moveTo>
                <a:lnTo>
                  <a:pt x="11928074" y="922633"/>
                </a:lnTo>
                <a:lnTo>
                  <a:pt x="11928074" y="1033458"/>
                </a:lnTo>
                <a:lnTo>
                  <a:pt x="11817249" y="1033458"/>
                </a:lnTo>
                <a:close/>
                <a:moveTo>
                  <a:pt x="1337485" y="510062"/>
                </a:moveTo>
                <a:lnTo>
                  <a:pt x="867065" y="980486"/>
                </a:lnTo>
                <a:lnTo>
                  <a:pt x="1333712" y="1447134"/>
                </a:lnTo>
                <a:lnTo>
                  <a:pt x="1398855" y="1447134"/>
                </a:lnTo>
                <a:lnTo>
                  <a:pt x="1865501" y="980486"/>
                </a:lnTo>
                <a:lnTo>
                  <a:pt x="1395081" y="510062"/>
                </a:lnTo>
                <a:close/>
                <a:moveTo>
                  <a:pt x="2388173" y="510062"/>
                </a:moveTo>
                <a:lnTo>
                  <a:pt x="1917745" y="980486"/>
                </a:lnTo>
                <a:lnTo>
                  <a:pt x="2384399" y="1447134"/>
                </a:lnTo>
                <a:lnTo>
                  <a:pt x="2449542" y="1447134"/>
                </a:lnTo>
                <a:lnTo>
                  <a:pt x="2916189" y="980486"/>
                </a:lnTo>
                <a:lnTo>
                  <a:pt x="2445767" y="510062"/>
                </a:lnTo>
                <a:close/>
                <a:moveTo>
                  <a:pt x="3438856" y="510062"/>
                </a:moveTo>
                <a:lnTo>
                  <a:pt x="2968432" y="980486"/>
                </a:lnTo>
                <a:lnTo>
                  <a:pt x="3435083" y="1447134"/>
                </a:lnTo>
                <a:lnTo>
                  <a:pt x="3500228" y="1447134"/>
                </a:lnTo>
                <a:lnTo>
                  <a:pt x="3966865" y="980485"/>
                </a:lnTo>
                <a:lnTo>
                  <a:pt x="3496454" y="510062"/>
                </a:lnTo>
                <a:close/>
                <a:moveTo>
                  <a:pt x="4489518" y="510062"/>
                </a:moveTo>
                <a:lnTo>
                  <a:pt x="4019109" y="980485"/>
                </a:lnTo>
                <a:lnTo>
                  <a:pt x="4485744" y="1447134"/>
                </a:lnTo>
                <a:lnTo>
                  <a:pt x="4550887" y="1447134"/>
                </a:lnTo>
                <a:lnTo>
                  <a:pt x="5017543" y="980483"/>
                </a:lnTo>
                <a:lnTo>
                  <a:pt x="4547118" y="510062"/>
                </a:lnTo>
                <a:close/>
                <a:moveTo>
                  <a:pt x="5540201" y="510062"/>
                </a:moveTo>
                <a:lnTo>
                  <a:pt x="5069792" y="980483"/>
                </a:lnTo>
                <a:lnTo>
                  <a:pt x="5536431" y="1447134"/>
                </a:lnTo>
                <a:lnTo>
                  <a:pt x="5601567" y="1447134"/>
                </a:lnTo>
                <a:lnTo>
                  <a:pt x="6068204" y="980484"/>
                </a:lnTo>
                <a:lnTo>
                  <a:pt x="5597797" y="510062"/>
                </a:lnTo>
                <a:close/>
                <a:moveTo>
                  <a:pt x="6590867" y="510062"/>
                </a:moveTo>
                <a:lnTo>
                  <a:pt x="6120447" y="980484"/>
                </a:lnTo>
                <a:lnTo>
                  <a:pt x="6587095" y="1447133"/>
                </a:lnTo>
                <a:lnTo>
                  <a:pt x="6652238" y="1447133"/>
                </a:lnTo>
                <a:lnTo>
                  <a:pt x="7118887" y="980483"/>
                </a:lnTo>
                <a:lnTo>
                  <a:pt x="6648468" y="510062"/>
                </a:lnTo>
                <a:close/>
                <a:moveTo>
                  <a:pt x="7641550" y="510061"/>
                </a:moveTo>
                <a:lnTo>
                  <a:pt x="7171131" y="980482"/>
                </a:lnTo>
                <a:lnTo>
                  <a:pt x="7637780" y="1447133"/>
                </a:lnTo>
                <a:lnTo>
                  <a:pt x="7702919" y="1447133"/>
                </a:lnTo>
                <a:lnTo>
                  <a:pt x="8169568" y="980483"/>
                </a:lnTo>
                <a:lnTo>
                  <a:pt x="7699149" y="510061"/>
                </a:lnTo>
                <a:close/>
                <a:moveTo>
                  <a:pt x="8692232" y="510061"/>
                </a:moveTo>
                <a:lnTo>
                  <a:pt x="8221811" y="980484"/>
                </a:lnTo>
                <a:lnTo>
                  <a:pt x="8688459" y="1447133"/>
                </a:lnTo>
                <a:lnTo>
                  <a:pt x="8753603" y="1447133"/>
                </a:lnTo>
                <a:lnTo>
                  <a:pt x="9220250" y="980484"/>
                </a:lnTo>
                <a:lnTo>
                  <a:pt x="8749829" y="510061"/>
                </a:lnTo>
                <a:close/>
                <a:moveTo>
                  <a:pt x="10793597" y="510061"/>
                </a:moveTo>
                <a:lnTo>
                  <a:pt x="10323178" y="980482"/>
                </a:lnTo>
                <a:lnTo>
                  <a:pt x="10789828" y="1447133"/>
                </a:lnTo>
                <a:lnTo>
                  <a:pt x="10854964" y="1447133"/>
                </a:lnTo>
                <a:lnTo>
                  <a:pt x="11321613" y="980483"/>
                </a:lnTo>
                <a:lnTo>
                  <a:pt x="10851193" y="510061"/>
                </a:lnTo>
                <a:close/>
                <a:moveTo>
                  <a:pt x="9742913" y="510061"/>
                </a:moveTo>
                <a:lnTo>
                  <a:pt x="9272493" y="980483"/>
                </a:lnTo>
                <a:lnTo>
                  <a:pt x="9739141" y="1447133"/>
                </a:lnTo>
                <a:lnTo>
                  <a:pt x="9804283" y="1447133"/>
                </a:lnTo>
                <a:lnTo>
                  <a:pt x="10270933" y="980481"/>
                </a:lnTo>
                <a:lnTo>
                  <a:pt x="9800515" y="510061"/>
                </a:lnTo>
                <a:close/>
                <a:moveTo>
                  <a:pt x="783785" y="399238"/>
                </a:moveTo>
                <a:lnTo>
                  <a:pt x="894609" y="399238"/>
                </a:lnTo>
                <a:lnTo>
                  <a:pt x="894609" y="510062"/>
                </a:lnTo>
                <a:lnTo>
                  <a:pt x="783785" y="510062"/>
                </a:lnTo>
                <a:close/>
                <a:moveTo>
                  <a:pt x="2885401" y="399237"/>
                </a:moveTo>
                <a:lnTo>
                  <a:pt x="2996227" y="399237"/>
                </a:lnTo>
                <a:lnTo>
                  <a:pt x="2996227" y="510062"/>
                </a:lnTo>
                <a:lnTo>
                  <a:pt x="2885401" y="510062"/>
                </a:lnTo>
                <a:close/>
                <a:moveTo>
                  <a:pt x="1834590" y="399237"/>
                </a:moveTo>
                <a:lnTo>
                  <a:pt x="1945415" y="399237"/>
                </a:lnTo>
                <a:lnTo>
                  <a:pt x="1945415" y="510062"/>
                </a:lnTo>
                <a:lnTo>
                  <a:pt x="1834590" y="510062"/>
                </a:lnTo>
                <a:close/>
                <a:moveTo>
                  <a:pt x="3936208" y="399237"/>
                </a:moveTo>
                <a:lnTo>
                  <a:pt x="4047032" y="399237"/>
                </a:lnTo>
                <a:lnTo>
                  <a:pt x="4047032" y="510062"/>
                </a:lnTo>
                <a:lnTo>
                  <a:pt x="3936208" y="510062"/>
                </a:lnTo>
                <a:close/>
                <a:moveTo>
                  <a:pt x="4987004" y="399237"/>
                </a:moveTo>
                <a:lnTo>
                  <a:pt x="5097834" y="399237"/>
                </a:lnTo>
                <a:lnTo>
                  <a:pt x="5097834" y="510062"/>
                </a:lnTo>
                <a:lnTo>
                  <a:pt x="4987004" y="510062"/>
                </a:lnTo>
                <a:close/>
                <a:moveTo>
                  <a:pt x="6037802" y="399237"/>
                </a:moveTo>
                <a:lnTo>
                  <a:pt x="6148626" y="399237"/>
                </a:lnTo>
                <a:lnTo>
                  <a:pt x="6148626" y="510062"/>
                </a:lnTo>
                <a:lnTo>
                  <a:pt x="6037802" y="510062"/>
                </a:lnTo>
                <a:close/>
                <a:moveTo>
                  <a:pt x="7088609" y="399237"/>
                </a:moveTo>
                <a:lnTo>
                  <a:pt x="7199434" y="399237"/>
                </a:lnTo>
                <a:lnTo>
                  <a:pt x="7199434" y="510061"/>
                </a:lnTo>
                <a:lnTo>
                  <a:pt x="7088609" y="510061"/>
                </a:lnTo>
                <a:close/>
                <a:moveTo>
                  <a:pt x="8139417" y="399237"/>
                </a:moveTo>
                <a:lnTo>
                  <a:pt x="8250242" y="399237"/>
                </a:lnTo>
                <a:lnTo>
                  <a:pt x="8250242" y="510061"/>
                </a:lnTo>
                <a:lnTo>
                  <a:pt x="8139417" y="510061"/>
                </a:lnTo>
                <a:close/>
                <a:moveTo>
                  <a:pt x="9190225" y="399236"/>
                </a:moveTo>
                <a:lnTo>
                  <a:pt x="9301050" y="399236"/>
                </a:lnTo>
                <a:lnTo>
                  <a:pt x="9301050" y="510061"/>
                </a:lnTo>
                <a:lnTo>
                  <a:pt x="9190225" y="510061"/>
                </a:lnTo>
                <a:close/>
                <a:moveTo>
                  <a:pt x="10241033" y="399236"/>
                </a:moveTo>
                <a:lnTo>
                  <a:pt x="10351858" y="399236"/>
                </a:lnTo>
                <a:lnTo>
                  <a:pt x="10351858" y="510061"/>
                </a:lnTo>
                <a:lnTo>
                  <a:pt x="10241033" y="510061"/>
                </a:lnTo>
                <a:close/>
                <a:moveTo>
                  <a:pt x="11291841" y="399236"/>
                </a:moveTo>
                <a:lnTo>
                  <a:pt x="11402666" y="399236"/>
                </a:lnTo>
                <a:lnTo>
                  <a:pt x="11402666" y="510061"/>
                </a:lnTo>
                <a:lnTo>
                  <a:pt x="11291841" y="510061"/>
                </a:lnTo>
                <a:close/>
                <a:moveTo>
                  <a:pt x="6138405" y="0"/>
                </a:moveTo>
                <a:lnTo>
                  <a:pt x="6190649" y="0"/>
                </a:lnTo>
                <a:lnTo>
                  <a:pt x="6589887" y="399237"/>
                </a:lnTo>
                <a:lnTo>
                  <a:pt x="6649449" y="399237"/>
                </a:lnTo>
                <a:lnTo>
                  <a:pt x="7048684" y="2"/>
                </a:lnTo>
                <a:lnTo>
                  <a:pt x="7100928" y="2"/>
                </a:lnTo>
                <a:lnTo>
                  <a:pt x="6674030" y="426899"/>
                </a:lnTo>
                <a:lnTo>
                  <a:pt x="6674030" y="483379"/>
                </a:lnTo>
                <a:lnTo>
                  <a:pt x="7145009" y="954361"/>
                </a:lnTo>
                <a:lnTo>
                  <a:pt x="7614013" y="485355"/>
                </a:lnTo>
                <a:lnTo>
                  <a:pt x="7614013" y="424926"/>
                </a:lnTo>
                <a:lnTo>
                  <a:pt x="7189086" y="0"/>
                </a:lnTo>
                <a:lnTo>
                  <a:pt x="7241329" y="0"/>
                </a:lnTo>
                <a:lnTo>
                  <a:pt x="7640566" y="399237"/>
                </a:lnTo>
                <a:lnTo>
                  <a:pt x="7700131" y="399237"/>
                </a:lnTo>
                <a:lnTo>
                  <a:pt x="8099367" y="1"/>
                </a:lnTo>
                <a:lnTo>
                  <a:pt x="8151611" y="1"/>
                </a:lnTo>
                <a:lnTo>
                  <a:pt x="7724838" y="426774"/>
                </a:lnTo>
                <a:lnTo>
                  <a:pt x="7724838" y="483508"/>
                </a:lnTo>
                <a:lnTo>
                  <a:pt x="8195689" y="954363"/>
                </a:lnTo>
                <a:lnTo>
                  <a:pt x="8664821" y="485229"/>
                </a:lnTo>
                <a:lnTo>
                  <a:pt x="8664821" y="425053"/>
                </a:lnTo>
                <a:lnTo>
                  <a:pt x="8239767" y="0"/>
                </a:lnTo>
                <a:lnTo>
                  <a:pt x="8292011" y="0"/>
                </a:lnTo>
                <a:lnTo>
                  <a:pt x="8691248" y="399236"/>
                </a:lnTo>
                <a:lnTo>
                  <a:pt x="8750812" y="399236"/>
                </a:lnTo>
                <a:lnTo>
                  <a:pt x="9150049" y="1"/>
                </a:lnTo>
                <a:lnTo>
                  <a:pt x="9202293" y="1"/>
                </a:lnTo>
                <a:lnTo>
                  <a:pt x="8775646" y="426647"/>
                </a:lnTo>
                <a:lnTo>
                  <a:pt x="8775646" y="483635"/>
                </a:lnTo>
                <a:lnTo>
                  <a:pt x="9246372" y="954363"/>
                </a:lnTo>
                <a:lnTo>
                  <a:pt x="9715629" y="485103"/>
                </a:lnTo>
                <a:lnTo>
                  <a:pt x="9715629" y="425175"/>
                </a:lnTo>
                <a:lnTo>
                  <a:pt x="9290453" y="0"/>
                </a:lnTo>
                <a:lnTo>
                  <a:pt x="9342696" y="0"/>
                </a:lnTo>
                <a:lnTo>
                  <a:pt x="9741934" y="399236"/>
                </a:lnTo>
                <a:lnTo>
                  <a:pt x="9801496" y="399236"/>
                </a:lnTo>
                <a:lnTo>
                  <a:pt x="10200732" y="1"/>
                </a:lnTo>
                <a:lnTo>
                  <a:pt x="10252974" y="1"/>
                </a:lnTo>
                <a:lnTo>
                  <a:pt x="9826454" y="426520"/>
                </a:lnTo>
                <a:lnTo>
                  <a:pt x="9826454" y="483756"/>
                </a:lnTo>
                <a:lnTo>
                  <a:pt x="10297055" y="954360"/>
                </a:lnTo>
                <a:lnTo>
                  <a:pt x="10766437" y="484975"/>
                </a:lnTo>
                <a:lnTo>
                  <a:pt x="10766437" y="425305"/>
                </a:lnTo>
                <a:lnTo>
                  <a:pt x="10341131" y="0"/>
                </a:lnTo>
                <a:lnTo>
                  <a:pt x="10393375" y="0"/>
                </a:lnTo>
                <a:lnTo>
                  <a:pt x="10792612" y="399236"/>
                </a:lnTo>
                <a:lnTo>
                  <a:pt x="10852176" y="399236"/>
                </a:lnTo>
                <a:lnTo>
                  <a:pt x="11251411" y="3"/>
                </a:lnTo>
                <a:lnTo>
                  <a:pt x="11303657" y="3"/>
                </a:lnTo>
                <a:lnTo>
                  <a:pt x="10877262" y="426397"/>
                </a:lnTo>
                <a:lnTo>
                  <a:pt x="10877262" y="483887"/>
                </a:lnTo>
                <a:lnTo>
                  <a:pt x="11347735" y="954362"/>
                </a:lnTo>
                <a:lnTo>
                  <a:pt x="11817249" y="484846"/>
                </a:lnTo>
                <a:lnTo>
                  <a:pt x="11817249" y="425436"/>
                </a:lnTo>
                <a:lnTo>
                  <a:pt x="11391812" y="0"/>
                </a:lnTo>
                <a:lnTo>
                  <a:pt x="11444056" y="0"/>
                </a:lnTo>
                <a:lnTo>
                  <a:pt x="11843293" y="399236"/>
                </a:lnTo>
                <a:lnTo>
                  <a:pt x="11902859" y="399236"/>
                </a:lnTo>
                <a:lnTo>
                  <a:pt x="12191973" y="110123"/>
                </a:lnTo>
                <a:lnTo>
                  <a:pt x="12191973" y="162366"/>
                </a:lnTo>
                <a:lnTo>
                  <a:pt x="11928074" y="426265"/>
                </a:lnTo>
                <a:lnTo>
                  <a:pt x="11928074" y="484017"/>
                </a:lnTo>
                <a:lnTo>
                  <a:pt x="12191974" y="747926"/>
                </a:lnTo>
                <a:lnTo>
                  <a:pt x="12191974" y="800166"/>
                </a:lnTo>
                <a:lnTo>
                  <a:pt x="11901874" y="510061"/>
                </a:lnTo>
                <a:lnTo>
                  <a:pt x="11844278" y="510061"/>
                </a:lnTo>
                <a:lnTo>
                  <a:pt x="11373857" y="980483"/>
                </a:lnTo>
                <a:lnTo>
                  <a:pt x="11840505" y="1447132"/>
                </a:lnTo>
                <a:lnTo>
                  <a:pt x="11905645" y="1447132"/>
                </a:lnTo>
                <a:lnTo>
                  <a:pt x="12191976" y="1160803"/>
                </a:lnTo>
                <a:lnTo>
                  <a:pt x="12191976" y="1213046"/>
                </a:lnTo>
                <a:lnTo>
                  <a:pt x="11928074" y="1476947"/>
                </a:lnTo>
                <a:lnTo>
                  <a:pt x="11928074" y="1534702"/>
                </a:lnTo>
                <a:lnTo>
                  <a:pt x="12191975" y="1798604"/>
                </a:lnTo>
                <a:lnTo>
                  <a:pt x="12191975" y="1850847"/>
                </a:lnTo>
                <a:lnTo>
                  <a:pt x="11899087" y="1557957"/>
                </a:lnTo>
                <a:lnTo>
                  <a:pt x="11847063" y="1557957"/>
                </a:lnTo>
                <a:lnTo>
                  <a:pt x="11373858" y="2031163"/>
                </a:lnTo>
                <a:lnTo>
                  <a:pt x="11842778" y="2500070"/>
                </a:lnTo>
                <a:lnTo>
                  <a:pt x="11903378" y="2500070"/>
                </a:lnTo>
                <a:lnTo>
                  <a:pt x="12191975" y="2211473"/>
                </a:lnTo>
                <a:lnTo>
                  <a:pt x="12191974" y="2263716"/>
                </a:lnTo>
                <a:lnTo>
                  <a:pt x="11928074" y="2527616"/>
                </a:lnTo>
                <a:lnTo>
                  <a:pt x="11928074" y="2585366"/>
                </a:lnTo>
                <a:lnTo>
                  <a:pt x="12191978" y="2849270"/>
                </a:lnTo>
                <a:lnTo>
                  <a:pt x="12191977" y="2901515"/>
                </a:lnTo>
                <a:lnTo>
                  <a:pt x="11901357" y="2610895"/>
                </a:lnTo>
                <a:lnTo>
                  <a:pt x="11844795" y="2610895"/>
                </a:lnTo>
                <a:lnTo>
                  <a:pt x="11373856" y="3081835"/>
                </a:lnTo>
                <a:lnTo>
                  <a:pt x="11843230" y="3551209"/>
                </a:lnTo>
                <a:lnTo>
                  <a:pt x="11902922" y="3551209"/>
                </a:lnTo>
                <a:lnTo>
                  <a:pt x="12191974" y="3262156"/>
                </a:lnTo>
                <a:lnTo>
                  <a:pt x="12191974" y="3314400"/>
                </a:lnTo>
                <a:lnTo>
                  <a:pt x="11928074" y="3578299"/>
                </a:lnTo>
                <a:lnTo>
                  <a:pt x="11928074" y="3636053"/>
                </a:lnTo>
                <a:lnTo>
                  <a:pt x="12191975" y="3899954"/>
                </a:lnTo>
                <a:lnTo>
                  <a:pt x="12191975" y="3952198"/>
                </a:lnTo>
                <a:lnTo>
                  <a:pt x="11901811" y="3662034"/>
                </a:lnTo>
                <a:lnTo>
                  <a:pt x="11844339" y="3662034"/>
                </a:lnTo>
                <a:lnTo>
                  <a:pt x="11373856" y="4132518"/>
                </a:lnTo>
                <a:lnTo>
                  <a:pt x="11813331" y="4571992"/>
                </a:lnTo>
                <a:lnTo>
                  <a:pt x="11761089" y="4571991"/>
                </a:lnTo>
                <a:lnTo>
                  <a:pt x="11347736" y="4158638"/>
                </a:lnTo>
                <a:lnTo>
                  <a:pt x="10934382" y="4571992"/>
                </a:lnTo>
                <a:lnTo>
                  <a:pt x="10882138" y="4571992"/>
                </a:lnTo>
                <a:lnTo>
                  <a:pt x="11321614" y="4132516"/>
                </a:lnTo>
                <a:lnTo>
                  <a:pt x="10851132" y="3662034"/>
                </a:lnTo>
                <a:lnTo>
                  <a:pt x="10793656" y="3662034"/>
                </a:lnTo>
                <a:lnTo>
                  <a:pt x="10323175" y="4132515"/>
                </a:lnTo>
                <a:lnTo>
                  <a:pt x="10762651" y="4571991"/>
                </a:lnTo>
                <a:lnTo>
                  <a:pt x="10710406" y="4571992"/>
                </a:lnTo>
                <a:lnTo>
                  <a:pt x="10297052" y="4158638"/>
                </a:lnTo>
                <a:lnTo>
                  <a:pt x="9883699" y="4571992"/>
                </a:lnTo>
                <a:lnTo>
                  <a:pt x="9831456" y="4571992"/>
                </a:lnTo>
                <a:lnTo>
                  <a:pt x="10270931" y="4132517"/>
                </a:lnTo>
                <a:lnTo>
                  <a:pt x="9800448" y="3662034"/>
                </a:lnTo>
                <a:lnTo>
                  <a:pt x="9742974" y="3662034"/>
                </a:lnTo>
                <a:lnTo>
                  <a:pt x="9272491" y="4132517"/>
                </a:lnTo>
                <a:lnTo>
                  <a:pt x="9711968" y="4571993"/>
                </a:lnTo>
                <a:lnTo>
                  <a:pt x="9659723" y="4571993"/>
                </a:lnTo>
                <a:lnTo>
                  <a:pt x="9246369" y="4158639"/>
                </a:lnTo>
                <a:lnTo>
                  <a:pt x="8833016" y="4571992"/>
                </a:lnTo>
                <a:lnTo>
                  <a:pt x="8780772" y="4571992"/>
                </a:lnTo>
                <a:lnTo>
                  <a:pt x="9220247" y="4132517"/>
                </a:lnTo>
                <a:lnTo>
                  <a:pt x="8749764" y="3662034"/>
                </a:lnTo>
                <a:lnTo>
                  <a:pt x="8692294" y="3662034"/>
                </a:lnTo>
                <a:lnTo>
                  <a:pt x="8221812" y="4132516"/>
                </a:lnTo>
                <a:lnTo>
                  <a:pt x="8661288" y="4571992"/>
                </a:lnTo>
                <a:lnTo>
                  <a:pt x="8609042" y="4571992"/>
                </a:lnTo>
                <a:lnTo>
                  <a:pt x="8195689" y="4158639"/>
                </a:lnTo>
                <a:lnTo>
                  <a:pt x="7782334" y="4571994"/>
                </a:lnTo>
                <a:lnTo>
                  <a:pt x="7730092" y="4571994"/>
                </a:lnTo>
                <a:lnTo>
                  <a:pt x="8169568" y="4132518"/>
                </a:lnTo>
                <a:lnTo>
                  <a:pt x="7699085" y="3662034"/>
                </a:lnTo>
                <a:lnTo>
                  <a:pt x="7641614" y="3662034"/>
                </a:lnTo>
                <a:lnTo>
                  <a:pt x="7171129" y="4132518"/>
                </a:lnTo>
                <a:lnTo>
                  <a:pt x="7610604" y="4571993"/>
                </a:lnTo>
                <a:lnTo>
                  <a:pt x="7558360" y="4571993"/>
                </a:lnTo>
                <a:lnTo>
                  <a:pt x="7145007" y="4158640"/>
                </a:lnTo>
                <a:lnTo>
                  <a:pt x="6731655" y="4571993"/>
                </a:lnTo>
                <a:lnTo>
                  <a:pt x="6679410" y="4571993"/>
                </a:lnTo>
                <a:lnTo>
                  <a:pt x="7118885" y="4132518"/>
                </a:lnTo>
                <a:lnTo>
                  <a:pt x="6648402" y="3662034"/>
                </a:lnTo>
                <a:lnTo>
                  <a:pt x="6590932" y="3662034"/>
                </a:lnTo>
                <a:lnTo>
                  <a:pt x="6120448" y="4132519"/>
                </a:lnTo>
                <a:lnTo>
                  <a:pt x="6559922" y="4571993"/>
                </a:lnTo>
                <a:lnTo>
                  <a:pt x="6507678" y="4571993"/>
                </a:lnTo>
                <a:lnTo>
                  <a:pt x="6094326" y="4158641"/>
                </a:lnTo>
                <a:lnTo>
                  <a:pt x="5680985" y="4571992"/>
                </a:lnTo>
                <a:lnTo>
                  <a:pt x="5628744" y="4571992"/>
                </a:lnTo>
                <a:lnTo>
                  <a:pt x="6068205" y="4132519"/>
                </a:lnTo>
                <a:lnTo>
                  <a:pt x="5597731" y="3662034"/>
                </a:lnTo>
                <a:lnTo>
                  <a:pt x="5540263" y="3662034"/>
                </a:lnTo>
                <a:lnTo>
                  <a:pt x="5069789" y="4132518"/>
                </a:lnTo>
                <a:lnTo>
                  <a:pt x="5509253" y="4571993"/>
                </a:lnTo>
                <a:lnTo>
                  <a:pt x="5457012" y="4571993"/>
                </a:lnTo>
                <a:lnTo>
                  <a:pt x="5043664" y="4158640"/>
                </a:lnTo>
                <a:lnTo>
                  <a:pt x="4630303" y="4571992"/>
                </a:lnTo>
                <a:lnTo>
                  <a:pt x="4578059" y="4571992"/>
                </a:lnTo>
                <a:lnTo>
                  <a:pt x="5017539" y="4132518"/>
                </a:lnTo>
                <a:lnTo>
                  <a:pt x="4547049" y="3662034"/>
                </a:lnTo>
                <a:lnTo>
                  <a:pt x="4489581" y="3662034"/>
                </a:lnTo>
                <a:lnTo>
                  <a:pt x="4019108" y="4132519"/>
                </a:lnTo>
                <a:lnTo>
                  <a:pt x="4458568" y="4571993"/>
                </a:lnTo>
                <a:lnTo>
                  <a:pt x="4406323" y="4571993"/>
                </a:lnTo>
                <a:lnTo>
                  <a:pt x="3992985" y="4158641"/>
                </a:lnTo>
                <a:lnTo>
                  <a:pt x="3579645" y="4571992"/>
                </a:lnTo>
                <a:lnTo>
                  <a:pt x="3527403" y="4571992"/>
                </a:lnTo>
                <a:lnTo>
                  <a:pt x="3966864" y="4132520"/>
                </a:lnTo>
                <a:lnTo>
                  <a:pt x="3496388" y="3662034"/>
                </a:lnTo>
                <a:lnTo>
                  <a:pt x="3438920" y="3662034"/>
                </a:lnTo>
                <a:lnTo>
                  <a:pt x="2968432" y="4132519"/>
                </a:lnTo>
                <a:lnTo>
                  <a:pt x="3407908" y="4571992"/>
                </a:lnTo>
                <a:lnTo>
                  <a:pt x="3355663" y="4571992"/>
                </a:lnTo>
                <a:lnTo>
                  <a:pt x="2942311" y="4158641"/>
                </a:lnTo>
                <a:lnTo>
                  <a:pt x="2528961" y="4571991"/>
                </a:lnTo>
                <a:lnTo>
                  <a:pt x="2476717" y="4571991"/>
                </a:lnTo>
                <a:lnTo>
                  <a:pt x="2916189" y="4132519"/>
                </a:lnTo>
                <a:lnTo>
                  <a:pt x="2445706" y="3662034"/>
                </a:lnTo>
                <a:lnTo>
                  <a:pt x="2388237" y="3662034"/>
                </a:lnTo>
                <a:lnTo>
                  <a:pt x="1917745" y="4132520"/>
                </a:lnTo>
                <a:lnTo>
                  <a:pt x="2357225" y="4571992"/>
                </a:lnTo>
                <a:lnTo>
                  <a:pt x="2304981" y="4571993"/>
                </a:lnTo>
                <a:lnTo>
                  <a:pt x="1891623" y="4158642"/>
                </a:lnTo>
                <a:lnTo>
                  <a:pt x="1478275" y="4571991"/>
                </a:lnTo>
                <a:lnTo>
                  <a:pt x="1426031" y="4571991"/>
                </a:lnTo>
                <a:lnTo>
                  <a:pt x="1865501" y="4132520"/>
                </a:lnTo>
                <a:lnTo>
                  <a:pt x="1395017" y="3662034"/>
                </a:lnTo>
                <a:lnTo>
                  <a:pt x="1337551" y="3662034"/>
                </a:lnTo>
                <a:lnTo>
                  <a:pt x="867066" y="4132521"/>
                </a:lnTo>
                <a:lnTo>
                  <a:pt x="1306536" y="4571992"/>
                </a:lnTo>
                <a:lnTo>
                  <a:pt x="1254292" y="4571992"/>
                </a:lnTo>
                <a:lnTo>
                  <a:pt x="840944" y="4158643"/>
                </a:lnTo>
                <a:lnTo>
                  <a:pt x="427595" y="4571993"/>
                </a:lnTo>
                <a:lnTo>
                  <a:pt x="375351" y="4571993"/>
                </a:lnTo>
                <a:lnTo>
                  <a:pt x="814822" y="4132521"/>
                </a:lnTo>
                <a:lnTo>
                  <a:pt x="344336" y="3662034"/>
                </a:lnTo>
                <a:lnTo>
                  <a:pt x="286870" y="3662034"/>
                </a:lnTo>
                <a:lnTo>
                  <a:pt x="5" y="3948900"/>
                </a:lnTo>
                <a:lnTo>
                  <a:pt x="5" y="3896656"/>
                </a:lnTo>
                <a:lnTo>
                  <a:pt x="258369" y="3638291"/>
                </a:lnTo>
                <a:lnTo>
                  <a:pt x="258369" y="3576066"/>
                </a:lnTo>
                <a:lnTo>
                  <a:pt x="1" y="3317698"/>
                </a:lnTo>
                <a:lnTo>
                  <a:pt x="1" y="3265454"/>
                </a:lnTo>
                <a:lnTo>
                  <a:pt x="285756" y="3551209"/>
                </a:lnTo>
                <a:lnTo>
                  <a:pt x="345451" y="3551209"/>
                </a:lnTo>
                <a:lnTo>
                  <a:pt x="814822" y="3081838"/>
                </a:lnTo>
                <a:lnTo>
                  <a:pt x="343880" y="2610895"/>
                </a:lnTo>
                <a:lnTo>
                  <a:pt x="287328" y="2610895"/>
                </a:lnTo>
                <a:lnTo>
                  <a:pt x="6" y="2898217"/>
                </a:lnTo>
                <a:lnTo>
                  <a:pt x="6" y="2845973"/>
                </a:lnTo>
                <a:lnTo>
                  <a:pt x="258373" y="2587605"/>
                </a:lnTo>
                <a:lnTo>
                  <a:pt x="258373" y="2525388"/>
                </a:lnTo>
                <a:lnTo>
                  <a:pt x="1" y="2267015"/>
                </a:lnTo>
                <a:lnTo>
                  <a:pt x="0" y="2214770"/>
                </a:lnTo>
                <a:lnTo>
                  <a:pt x="285299" y="2500070"/>
                </a:lnTo>
                <a:lnTo>
                  <a:pt x="345909" y="2500070"/>
                </a:lnTo>
                <a:lnTo>
                  <a:pt x="814822" y="2031167"/>
                </a:lnTo>
                <a:lnTo>
                  <a:pt x="341616" y="1557959"/>
                </a:lnTo>
                <a:lnTo>
                  <a:pt x="289593" y="1557959"/>
                </a:lnTo>
                <a:lnTo>
                  <a:pt x="4" y="1847551"/>
                </a:lnTo>
                <a:lnTo>
                  <a:pt x="4" y="1795307"/>
                </a:lnTo>
                <a:lnTo>
                  <a:pt x="258377" y="1536932"/>
                </a:lnTo>
                <a:lnTo>
                  <a:pt x="258377" y="1474721"/>
                </a:lnTo>
                <a:lnTo>
                  <a:pt x="2" y="1216345"/>
                </a:lnTo>
                <a:lnTo>
                  <a:pt x="2" y="1164102"/>
                </a:lnTo>
                <a:lnTo>
                  <a:pt x="283034" y="1447135"/>
                </a:lnTo>
                <a:lnTo>
                  <a:pt x="348175" y="1447135"/>
                </a:lnTo>
                <a:lnTo>
                  <a:pt x="814821" y="980486"/>
                </a:lnTo>
                <a:lnTo>
                  <a:pt x="344401" y="510062"/>
                </a:lnTo>
                <a:lnTo>
                  <a:pt x="286805" y="510062"/>
                </a:lnTo>
                <a:lnTo>
                  <a:pt x="5" y="796868"/>
                </a:lnTo>
                <a:lnTo>
                  <a:pt x="5" y="744628"/>
                </a:lnTo>
                <a:lnTo>
                  <a:pt x="258382" y="486242"/>
                </a:lnTo>
                <a:lnTo>
                  <a:pt x="258382" y="424043"/>
                </a:lnTo>
                <a:lnTo>
                  <a:pt x="3" y="165664"/>
                </a:lnTo>
                <a:lnTo>
                  <a:pt x="3" y="113420"/>
                </a:lnTo>
                <a:lnTo>
                  <a:pt x="285820" y="399237"/>
                </a:lnTo>
                <a:lnTo>
                  <a:pt x="345386" y="399237"/>
                </a:lnTo>
                <a:lnTo>
                  <a:pt x="744622" y="2"/>
                </a:lnTo>
                <a:lnTo>
                  <a:pt x="796865" y="2"/>
                </a:lnTo>
                <a:lnTo>
                  <a:pt x="369206" y="427661"/>
                </a:lnTo>
                <a:lnTo>
                  <a:pt x="369206" y="482624"/>
                </a:lnTo>
                <a:lnTo>
                  <a:pt x="840943" y="954364"/>
                </a:lnTo>
                <a:lnTo>
                  <a:pt x="1309187" y="486116"/>
                </a:lnTo>
                <a:lnTo>
                  <a:pt x="1309187" y="424169"/>
                </a:lnTo>
                <a:lnTo>
                  <a:pt x="885019" y="0"/>
                </a:lnTo>
                <a:lnTo>
                  <a:pt x="937262" y="0"/>
                </a:lnTo>
                <a:lnTo>
                  <a:pt x="1336499" y="399237"/>
                </a:lnTo>
                <a:lnTo>
                  <a:pt x="1396066" y="399237"/>
                </a:lnTo>
                <a:lnTo>
                  <a:pt x="1795300" y="3"/>
                </a:lnTo>
                <a:lnTo>
                  <a:pt x="1847544" y="3"/>
                </a:lnTo>
                <a:lnTo>
                  <a:pt x="1420012" y="427535"/>
                </a:lnTo>
                <a:lnTo>
                  <a:pt x="1420012" y="482750"/>
                </a:lnTo>
                <a:lnTo>
                  <a:pt x="1891623" y="954365"/>
                </a:lnTo>
                <a:lnTo>
                  <a:pt x="2360001" y="485992"/>
                </a:lnTo>
                <a:lnTo>
                  <a:pt x="2360001" y="424295"/>
                </a:lnTo>
                <a:lnTo>
                  <a:pt x="1935698" y="0"/>
                </a:lnTo>
                <a:lnTo>
                  <a:pt x="1987943" y="0"/>
                </a:lnTo>
                <a:lnTo>
                  <a:pt x="2387187" y="399237"/>
                </a:lnTo>
                <a:lnTo>
                  <a:pt x="2446755" y="399237"/>
                </a:lnTo>
                <a:lnTo>
                  <a:pt x="2845991" y="2"/>
                </a:lnTo>
                <a:lnTo>
                  <a:pt x="2898236" y="2"/>
                </a:lnTo>
                <a:lnTo>
                  <a:pt x="2470825" y="427411"/>
                </a:lnTo>
                <a:lnTo>
                  <a:pt x="2470825" y="482875"/>
                </a:lnTo>
                <a:lnTo>
                  <a:pt x="2942310" y="954365"/>
                </a:lnTo>
                <a:lnTo>
                  <a:pt x="3410809" y="485866"/>
                </a:lnTo>
                <a:lnTo>
                  <a:pt x="3410809" y="424419"/>
                </a:lnTo>
                <a:lnTo>
                  <a:pt x="2986386" y="0"/>
                </a:lnTo>
                <a:lnTo>
                  <a:pt x="3038626" y="0"/>
                </a:lnTo>
                <a:lnTo>
                  <a:pt x="3437870" y="399237"/>
                </a:lnTo>
                <a:lnTo>
                  <a:pt x="3497441" y="399237"/>
                </a:lnTo>
                <a:lnTo>
                  <a:pt x="3896667" y="2"/>
                </a:lnTo>
                <a:lnTo>
                  <a:pt x="3948913" y="2"/>
                </a:lnTo>
                <a:lnTo>
                  <a:pt x="3521637" y="427285"/>
                </a:lnTo>
                <a:lnTo>
                  <a:pt x="3521637" y="483001"/>
                </a:lnTo>
                <a:lnTo>
                  <a:pt x="3992987" y="954364"/>
                </a:lnTo>
                <a:lnTo>
                  <a:pt x="4461599" y="485738"/>
                </a:lnTo>
                <a:lnTo>
                  <a:pt x="4461599" y="424543"/>
                </a:lnTo>
                <a:lnTo>
                  <a:pt x="4037068" y="1"/>
                </a:lnTo>
                <a:lnTo>
                  <a:pt x="4089312" y="1"/>
                </a:lnTo>
                <a:lnTo>
                  <a:pt x="4488534" y="399237"/>
                </a:lnTo>
                <a:lnTo>
                  <a:pt x="4548100" y="399237"/>
                </a:lnTo>
                <a:lnTo>
                  <a:pt x="4947332" y="4"/>
                </a:lnTo>
                <a:lnTo>
                  <a:pt x="4999581" y="4"/>
                </a:lnTo>
                <a:lnTo>
                  <a:pt x="4572422" y="427156"/>
                </a:lnTo>
                <a:lnTo>
                  <a:pt x="4572422" y="483126"/>
                </a:lnTo>
                <a:lnTo>
                  <a:pt x="5043667" y="954362"/>
                </a:lnTo>
                <a:lnTo>
                  <a:pt x="5512409" y="485609"/>
                </a:lnTo>
                <a:lnTo>
                  <a:pt x="5512409" y="424674"/>
                </a:lnTo>
                <a:lnTo>
                  <a:pt x="5087742" y="1"/>
                </a:lnTo>
                <a:lnTo>
                  <a:pt x="5139977" y="1"/>
                </a:lnTo>
                <a:lnTo>
                  <a:pt x="5539215" y="399237"/>
                </a:lnTo>
                <a:lnTo>
                  <a:pt x="5598781" y="399237"/>
                </a:lnTo>
                <a:lnTo>
                  <a:pt x="5998007" y="2"/>
                </a:lnTo>
                <a:lnTo>
                  <a:pt x="6050249" y="2"/>
                </a:lnTo>
                <a:lnTo>
                  <a:pt x="5623232" y="427030"/>
                </a:lnTo>
                <a:lnTo>
                  <a:pt x="5623232" y="483255"/>
                </a:lnTo>
                <a:lnTo>
                  <a:pt x="6094326" y="954363"/>
                </a:lnTo>
                <a:lnTo>
                  <a:pt x="6563205" y="485481"/>
                </a:lnTo>
                <a:lnTo>
                  <a:pt x="6563205" y="4247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smtClean="0"/>
              <a:t>9/25/2015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535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smtClean="0"/>
              <a:t>9/25/2015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68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762000"/>
            <a:ext cx="75819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smtClean="0"/>
              <a:t>9/25/2015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7208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smtClean="0"/>
              <a:t>9/25/2015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288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>
          <a:xfrm>
            <a:off x="24" y="8"/>
            <a:ext cx="12191978" cy="4571994"/>
          </a:xfrm>
          <a:custGeom>
            <a:avLst/>
            <a:gdLst/>
            <a:ahLst/>
            <a:cxnLst/>
            <a:rect l="l" t="t" r="r" b="b"/>
            <a:pathLst>
              <a:path w="12191978" h="4571994">
                <a:moveTo>
                  <a:pt x="1" y="4316129"/>
                </a:moveTo>
                <a:lnTo>
                  <a:pt x="255863" y="4571991"/>
                </a:lnTo>
                <a:lnTo>
                  <a:pt x="203619" y="4571991"/>
                </a:lnTo>
                <a:lnTo>
                  <a:pt x="1" y="4368373"/>
                </a:lnTo>
                <a:close/>
                <a:moveTo>
                  <a:pt x="12191973" y="4312831"/>
                </a:moveTo>
                <a:lnTo>
                  <a:pt x="12191972" y="4365076"/>
                </a:lnTo>
                <a:lnTo>
                  <a:pt x="11985055" y="4571992"/>
                </a:lnTo>
                <a:lnTo>
                  <a:pt x="11932811" y="4571993"/>
                </a:lnTo>
                <a:close/>
                <a:moveTo>
                  <a:pt x="11817249" y="4076816"/>
                </a:moveTo>
                <a:lnTo>
                  <a:pt x="11928074" y="4076816"/>
                </a:lnTo>
                <a:lnTo>
                  <a:pt x="11928074" y="4187641"/>
                </a:lnTo>
                <a:lnTo>
                  <a:pt x="11817249" y="4187641"/>
                </a:lnTo>
                <a:close/>
                <a:moveTo>
                  <a:pt x="10766437" y="4076816"/>
                </a:moveTo>
                <a:lnTo>
                  <a:pt x="10877262" y="4076816"/>
                </a:lnTo>
                <a:lnTo>
                  <a:pt x="10877262" y="4187641"/>
                </a:lnTo>
                <a:lnTo>
                  <a:pt x="10766437" y="4187641"/>
                </a:lnTo>
                <a:close/>
                <a:moveTo>
                  <a:pt x="9715629" y="4076816"/>
                </a:moveTo>
                <a:lnTo>
                  <a:pt x="9826454" y="4076816"/>
                </a:lnTo>
                <a:lnTo>
                  <a:pt x="9826454" y="4187641"/>
                </a:lnTo>
                <a:lnTo>
                  <a:pt x="9715629" y="4187641"/>
                </a:lnTo>
                <a:close/>
                <a:moveTo>
                  <a:pt x="8664821" y="4076816"/>
                </a:moveTo>
                <a:lnTo>
                  <a:pt x="8775646" y="4076816"/>
                </a:lnTo>
                <a:lnTo>
                  <a:pt x="8775646" y="4187641"/>
                </a:lnTo>
                <a:lnTo>
                  <a:pt x="8664821" y="4187641"/>
                </a:lnTo>
                <a:close/>
                <a:moveTo>
                  <a:pt x="7614013" y="4076816"/>
                </a:moveTo>
                <a:lnTo>
                  <a:pt x="7724838" y="4076816"/>
                </a:lnTo>
                <a:lnTo>
                  <a:pt x="7724838" y="4187641"/>
                </a:lnTo>
                <a:lnTo>
                  <a:pt x="7614013" y="4187641"/>
                </a:lnTo>
                <a:close/>
                <a:moveTo>
                  <a:pt x="6563205" y="4076816"/>
                </a:moveTo>
                <a:lnTo>
                  <a:pt x="6674030" y="4076816"/>
                </a:lnTo>
                <a:lnTo>
                  <a:pt x="6674030" y="4187641"/>
                </a:lnTo>
                <a:lnTo>
                  <a:pt x="6563205" y="4187641"/>
                </a:lnTo>
                <a:close/>
                <a:moveTo>
                  <a:pt x="5512397" y="4076816"/>
                </a:moveTo>
                <a:lnTo>
                  <a:pt x="5623222" y="4076816"/>
                </a:lnTo>
                <a:lnTo>
                  <a:pt x="5623222" y="4187641"/>
                </a:lnTo>
                <a:lnTo>
                  <a:pt x="5512397" y="4187641"/>
                </a:lnTo>
                <a:close/>
                <a:moveTo>
                  <a:pt x="4461589" y="4076816"/>
                </a:moveTo>
                <a:lnTo>
                  <a:pt x="4572414" y="4076816"/>
                </a:lnTo>
                <a:lnTo>
                  <a:pt x="4572414" y="4187641"/>
                </a:lnTo>
                <a:lnTo>
                  <a:pt x="4461589" y="4187641"/>
                </a:lnTo>
                <a:close/>
                <a:moveTo>
                  <a:pt x="3410782" y="4076816"/>
                </a:moveTo>
                <a:lnTo>
                  <a:pt x="3521608" y="4076816"/>
                </a:lnTo>
                <a:lnTo>
                  <a:pt x="3521608" y="4187641"/>
                </a:lnTo>
                <a:lnTo>
                  <a:pt x="3410782" y="4187641"/>
                </a:lnTo>
                <a:close/>
                <a:moveTo>
                  <a:pt x="2359975" y="4076816"/>
                </a:moveTo>
                <a:lnTo>
                  <a:pt x="2470800" y="4076816"/>
                </a:lnTo>
                <a:lnTo>
                  <a:pt x="2470800" y="4187641"/>
                </a:lnTo>
                <a:lnTo>
                  <a:pt x="2359975" y="4187641"/>
                </a:lnTo>
                <a:close/>
                <a:moveTo>
                  <a:pt x="1309167" y="4076816"/>
                </a:moveTo>
                <a:lnTo>
                  <a:pt x="1419992" y="4076816"/>
                </a:lnTo>
                <a:lnTo>
                  <a:pt x="1419992" y="4187641"/>
                </a:lnTo>
                <a:lnTo>
                  <a:pt x="1309167" y="4187641"/>
                </a:lnTo>
                <a:close/>
                <a:moveTo>
                  <a:pt x="258359" y="4076816"/>
                </a:moveTo>
                <a:lnTo>
                  <a:pt x="369184" y="4076816"/>
                </a:lnTo>
                <a:lnTo>
                  <a:pt x="369184" y="4187641"/>
                </a:lnTo>
                <a:lnTo>
                  <a:pt x="258359" y="4187641"/>
                </a:lnTo>
                <a:close/>
                <a:moveTo>
                  <a:pt x="11291841" y="3551209"/>
                </a:moveTo>
                <a:lnTo>
                  <a:pt x="11402666" y="3551209"/>
                </a:lnTo>
                <a:lnTo>
                  <a:pt x="11402666" y="3662034"/>
                </a:lnTo>
                <a:lnTo>
                  <a:pt x="11291841" y="3662034"/>
                </a:lnTo>
                <a:close/>
                <a:moveTo>
                  <a:pt x="10241033" y="3551209"/>
                </a:moveTo>
                <a:lnTo>
                  <a:pt x="10351858" y="3551209"/>
                </a:lnTo>
                <a:lnTo>
                  <a:pt x="10351858" y="3662034"/>
                </a:lnTo>
                <a:lnTo>
                  <a:pt x="10241033" y="3662034"/>
                </a:lnTo>
                <a:close/>
                <a:moveTo>
                  <a:pt x="9190225" y="3551209"/>
                </a:moveTo>
                <a:lnTo>
                  <a:pt x="9301050" y="3551209"/>
                </a:lnTo>
                <a:lnTo>
                  <a:pt x="9301050" y="3662034"/>
                </a:lnTo>
                <a:lnTo>
                  <a:pt x="9190225" y="3662034"/>
                </a:lnTo>
                <a:close/>
                <a:moveTo>
                  <a:pt x="8139417" y="3551209"/>
                </a:moveTo>
                <a:lnTo>
                  <a:pt x="8250242" y="3551209"/>
                </a:lnTo>
                <a:lnTo>
                  <a:pt x="8250242" y="3662034"/>
                </a:lnTo>
                <a:lnTo>
                  <a:pt x="8139417" y="3662034"/>
                </a:lnTo>
                <a:close/>
                <a:moveTo>
                  <a:pt x="7088609" y="3551209"/>
                </a:moveTo>
                <a:lnTo>
                  <a:pt x="7199434" y="3551209"/>
                </a:lnTo>
                <a:lnTo>
                  <a:pt x="7199434" y="3662034"/>
                </a:lnTo>
                <a:lnTo>
                  <a:pt x="7088609" y="3662034"/>
                </a:lnTo>
                <a:close/>
                <a:moveTo>
                  <a:pt x="6037801" y="3551209"/>
                </a:moveTo>
                <a:lnTo>
                  <a:pt x="6148626" y="3551209"/>
                </a:lnTo>
                <a:lnTo>
                  <a:pt x="6148626" y="3662034"/>
                </a:lnTo>
                <a:lnTo>
                  <a:pt x="6037801" y="3662034"/>
                </a:lnTo>
                <a:close/>
                <a:moveTo>
                  <a:pt x="4986998" y="3551209"/>
                </a:moveTo>
                <a:lnTo>
                  <a:pt x="5097826" y="3551209"/>
                </a:lnTo>
                <a:lnTo>
                  <a:pt x="5097826" y="3662034"/>
                </a:lnTo>
                <a:lnTo>
                  <a:pt x="4986998" y="3662034"/>
                </a:lnTo>
                <a:close/>
                <a:moveTo>
                  <a:pt x="3936196" y="3551209"/>
                </a:moveTo>
                <a:lnTo>
                  <a:pt x="4047020" y="3551209"/>
                </a:lnTo>
                <a:lnTo>
                  <a:pt x="4047020" y="3662034"/>
                </a:lnTo>
                <a:lnTo>
                  <a:pt x="3936196" y="3662034"/>
                </a:lnTo>
                <a:close/>
                <a:moveTo>
                  <a:pt x="2885389" y="3551209"/>
                </a:moveTo>
                <a:lnTo>
                  <a:pt x="2996214" y="3551209"/>
                </a:lnTo>
                <a:lnTo>
                  <a:pt x="2996214" y="3662034"/>
                </a:lnTo>
                <a:lnTo>
                  <a:pt x="2885389" y="3662034"/>
                </a:lnTo>
                <a:close/>
                <a:moveTo>
                  <a:pt x="1834579" y="3551209"/>
                </a:moveTo>
                <a:lnTo>
                  <a:pt x="1945404" y="3551209"/>
                </a:lnTo>
                <a:lnTo>
                  <a:pt x="1945404" y="3662034"/>
                </a:lnTo>
                <a:lnTo>
                  <a:pt x="1834579" y="3662034"/>
                </a:lnTo>
                <a:close/>
                <a:moveTo>
                  <a:pt x="783773" y="3551209"/>
                </a:moveTo>
                <a:lnTo>
                  <a:pt x="894598" y="3551209"/>
                </a:lnTo>
                <a:lnTo>
                  <a:pt x="894598" y="3662034"/>
                </a:lnTo>
                <a:lnTo>
                  <a:pt x="783773" y="3662034"/>
                </a:lnTo>
                <a:close/>
                <a:moveTo>
                  <a:pt x="2942310" y="3107960"/>
                </a:moveTo>
                <a:lnTo>
                  <a:pt x="2470811" y="3579460"/>
                </a:lnTo>
                <a:lnTo>
                  <a:pt x="2470811" y="3634896"/>
                </a:lnTo>
                <a:lnTo>
                  <a:pt x="2942311" y="4106397"/>
                </a:lnTo>
                <a:lnTo>
                  <a:pt x="3410794" y="3637915"/>
                </a:lnTo>
                <a:lnTo>
                  <a:pt x="3410794" y="3576442"/>
                </a:lnTo>
                <a:close/>
                <a:moveTo>
                  <a:pt x="840944" y="3107960"/>
                </a:moveTo>
                <a:lnTo>
                  <a:pt x="369194" y="3579710"/>
                </a:lnTo>
                <a:lnTo>
                  <a:pt x="369194" y="3634648"/>
                </a:lnTo>
                <a:lnTo>
                  <a:pt x="840944" y="4106399"/>
                </a:lnTo>
                <a:lnTo>
                  <a:pt x="1309176" y="3638165"/>
                </a:lnTo>
                <a:lnTo>
                  <a:pt x="1309176" y="3576193"/>
                </a:lnTo>
                <a:close/>
                <a:moveTo>
                  <a:pt x="3992986" y="3107959"/>
                </a:moveTo>
                <a:lnTo>
                  <a:pt x="3521621" y="3579335"/>
                </a:lnTo>
                <a:lnTo>
                  <a:pt x="3521621" y="3635021"/>
                </a:lnTo>
                <a:lnTo>
                  <a:pt x="3992986" y="4106398"/>
                </a:lnTo>
                <a:lnTo>
                  <a:pt x="4461593" y="3637778"/>
                </a:lnTo>
                <a:lnTo>
                  <a:pt x="4461593" y="3576578"/>
                </a:lnTo>
                <a:close/>
                <a:moveTo>
                  <a:pt x="1891624" y="3107959"/>
                </a:moveTo>
                <a:lnTo>
                  <a:pt x="1420001" y="3579584"/>
                </a:lnTo>
                <a:lnTo>
                  <a:pt x="1420001" y="3634774"/>
                </a:lnTo>
                <a:lnTo>
                  <a:pt x="1891623" y="4106397"/>
                </a:lnTo>
                <a:lnTo>
                  <a:pt x="2359987" y="3638040"/>
                </a:lnTo>
                <a:lnTo>
                  <a:pt x="2359987" y="3576315"/>
                </a:lnTo>
                <a:close/>
                <a:moveTo>
                  <a:pt x="8195689" y="3107959"/>
                </a:moveTo>
                <a:lnTo>
                  <a:pt x="7724838" y="3578810"/>
                </a:lnTo>
                <a:lnTo>
                  <a:pt x="7724838" y="3635541"/>
                </a:lnTo>
                <a:lnTo>
                  <a:pt x="8195691" y="4106395"/>
                </a:lnTo>
                <a:lnTo>
                  <a:pt x="8664821" y="3637265"/>
                </a:lnTo>
                <a:lnTo>
                  <a:pt x="8664821" y="3577091"/>
                </a:lnTo>
                <a:close/>
                <a:moveTo>
                  <a:pt x="5043664" y="3107959"/>
                </a:moveTo>
                <a:lnTo>
                  <a:pt x="4572419" y="3579197"/>
                </a:lnTo>
                <a:lnTo>
                  <a:pt x="4572419" y="3635159"/>
                </a:lnTo>
                <a:lnTo>
                  <a:pt x="5043662" y="4106396"/>
                </a:lnTo>
                <a:lnTo>
                  <a:pt x="5512402" y="3637650"/>
                </a:lnTo>
                <a:lnTo>
                  <a:pt x="5512402" y="3576704"/>
                </a:lnTo>
                <a:close/>
                <a:moveTo>
                  <a:pt x="6094326" y="3107958"/>
                </a:moveTo>
                <a:lnTo>
                  <a:pt x="5623226" y="3579070"/>
                </a:lnTo>
                <a:lnTo>
                  <a:pt x="5623226" y="3635285"/>
                </a:lnTo>
                <a:lnTo>
                  <a:pt x="6094326" y="4106397"/>
                </a:lnTo>
                <a:lnTo>
                  <a:pt x="6563205" y="3637518"/>
                </a:lnTo>
                <a:lnTo>
                  <a:pt x="6563205" y="3576837"/>
                </a:lnTo>
                <a:close/>
                <a:moveTo>
                  <a:pt x="9246372" y="3107957"/>
                </a:moveTo>
                <a:lnTo>
                  <a:pt x="8775646" y="3578683"/>
                </a:lnTo>
                <a:lnTo>
                  <a:pt x="8775646" y="3635671"/>
                </a:lnTo>
                <a:lnTo>
                  <a:pt x="9246369" y="4106395"/>
                </a:lnTo>
                <a:lnTo>
                  <a:pt x="9715629" y="3637135"/>
                </a:lnTo>
                <a:lnTo>
                  <a:pt x="9715629" y="3577215"/>
                </a:lnTo>
                <a:close/>
                <a:moveTo>
                  <a:pt x="7145009" y="3107957"/>
                </a:moveTo>
                <a:lnTo>
                  <a:pt x="6674030" y="3578936"/>
                </a:lnTo>
                <a:lnTo>
                  <a:pt x="6674030" y="3635418"/>
                </a:lnTo>
                <a:lnTo>
                  <a:pt x="7145007" y="4106396"/>
                </a:lnTo>
                <a:lnTo>
                  <a:pt x="7614013" y="3637390"/>
                </a:lnTo>
                <a:lnTo>
                  <a:pt x="7614013" y="3576961"/>
                </a:lnTo>
                <a:close/>
                <a:moveTo>
                  <a:pt x="11347734" y="3107957"/>
                </a:moveTo>
                <a:lnTo>
                  <a:pt x="10877262" y="3578428"/>
                </a:lnTo>
                <a:lnTo>
                  <a:pt x="10877262" y="3635922"/>
                </a:lnTo>
                <a:lnTo>
                  <a:pt x="11347735" y="4106396"/>
                </a:lnTo>
                <a:lnTo>
                  <a:pt x="11817249" y="3636882"/>
                </a:lnTo>
                <a:lnTo>
                  <a:pt x="11817249" y="3577472"/>
                </a:lnTo>
                <a:close/>
                <a:moveTo>
                  <a:pt x="10297053" y="3107955"/>
                </a:moveTo>
                <a:lnTo>
                  <a:pt x="9826454" y="3578554"/>
                </a:lnTo>
                <a:lnTo>
                  <a:pt x="9826454" y="3635794"/>
                </a:lnTo>
                <a:lnTo>
                  <a:pt x="10297054" y="4106394"/>
                </a:lnTo>
                <a:lnTo>
                  <a:pt x="10766437" y="3637011"/>
                </a:lnTo>
                <a:lnTo>
                  <a:pt x="10766437" y="3577339"/>
                </a:lnTo>
                <a:close/>
                <a:moveTo>
                  <a:pt x="11817249" y="3027334"/>
                </a:moveTo>
                <a:lnTo>
                  <a:pt x="11928074" y="3027334"/>
                </a:lnTo>
                <a:lnTo>
                  <a:pt x="11928074" y="3138159"/>
                </a:lnTo>
                <a:lnTo>
                  <a:pt x="11817249" y="3138159"/>
                </a:lnTo>
                <a:close/>
                <a:moveTo>
                  <a:pt x="10766437" y="3027334"/>
                </a:moveTo>
                <a:lnTo>
                  <a:pt x="10877262" y="3027334"/>
                </a:lnTo>
                <a:lnTo>
                  <a:pt x="10877262" y="3138159"/>
                </a:lnTo>
                <a:lnTo>
                  <a:pt x="10766437" y="3138159"/>
                </a:lnTo>
                <a:close/>
                <a:moveTo>
                  <a:pt x="9715629" y="3027334"/>
                </a:moveTo>
                <a:lnTo>
                  <a:pt x="9826454" y="3027334"/>
                </a:lnTo>
                <a:lnTo>
                  <a:pt x="9826454" y="3138159"/>
                </a:lnTo>
                <a:lnTo>
                  <a:pt x="9715629" y="3138159"/>
                </a:lnTo>
                <a:close/>
                <a:moveTo>
                  <a:pt x="8664821" y="3027334"/>
                </a:moveTo>
                <a:lnTo>
                  <a:pt x="8775646" y="3027334"/>
                </a:lnTo>
                <a:lnTo>
                  <a:pt x="8775646" y="3138159"/>
                </a:lnTo>
                <a:lnTo>
                  <a:pt x="8664821" y="3138159"/>
                </a:lnTo>
                <a:close/>
                <a:moveTo>
                  <a:pt x="7614013" y="3027334"/>
                </a:moveTo>
                <a:lnTo>
                  <a:pt x="7724838" y="3027334"/>
                </a:lnTo>
                <a:lnTo>
                  <a:pt x="7724838" y="3138159"/>
                </a:lnTo>
                <a:lnTo>
                  <a:pt x="7614013" y="3138159"/>
                </a:lnTo>
                <a:close/>
                <a:moveTo>
                  <a:pt x="6563205" y="3027334"/>
                </a:moveTo>
                <a:lnTo>
                  <a:pt x="6674030" y="3027334"/>
                </a:lnTo>
                <a:lnTo>
                  <a:pt x="6674030" y="3138159"/>
                </a:lnTo>
                <a:lnTo>
                  <a:pt x="6563205" y="3138159"/>
                </a:lnTo>
                <a:close/>
                <a:moveTo>
                  <a:pt x="5512400" y="3027334"/>
                </a:moveTo>
                <a:lnTo>
                  <a:pt x="5623225" y="3027334"/>
                </a:lnTo>
                <a:lnTo>
                  <a:pt x="5623225" y="3138159"/>
                </a:lnTo>
                <a:lnTo>
                  <a:pt x="5512400" y="3138159"/>
                </a:lnTo>
                <a:close/>
                <a:moveTo>
                  <a:pt x="4461592" y="3027334"/>
                </a:moveTo>
                <a:lnTo>
                  <a:pt x="4572417" y="3027334"/>
                </a:lnTo>
                <a:lnTo>
                  <a:pt x="4572417" y="3138159"/>
                </a:lnTo>
                <a:lnTo>
                  <a:pt x="4461592" y="3138159"/>
                </a:lnTo>
                <a:close/>
                <a:moveTo>
                  <a:pt x="3410790" y="3027334"/>
                </a:moveTo>
                <a:lnTo>
                  <a:pt x="3521616" y="3027334"/>
                </a:lnTo>
                <a:lnTo>
                  <a:pt x="3521616" y="3138159"/>
                </a:lnTo>
                <a:lnTo>
                  <a:pt x="3410790" y="3138159"/>
                </a:lnTo>
                <a:close/>
                <a:moveTo>
                  <a:pt x="2359982" y="3027334"/>
                </a:moveTo>
                <a:lnTo>
                  <a:pt x="2470807" y="3027334"/>
                </a:lnTo>
                <a:lnTo>
                  <a:pt x="2470807" y="3138159"/>
                </a:lnTo>
                <a:lnTo>
                  <a:pt x="2359982" y="3138159"/>
                </a:lnTo>
                <a:close/>
                <a:moveTo>
                  <a:pt x="1309173" y="3027334"/>
                </a:moveTo>
                <a:lnTo>
                  <a:pt x="1419997" y="3027334"/>
                </a:lnTo>
                <a:lnTo>
                  <a:pt x="1419997" y="3138159"/>
                </a:lnTo>
                <a:lnTo>
                  <a:pt x="1309173" y="3138159"/>
                </a:lnTo>
                <a:close/>
                <a:moveTo>
                  <a:pt x="258365" y="3027334"/>
                </a:moveTo>
                <a:lnTo>
                  <a:pt x="369190" y="3027334"/>
                </a:lnTo>
                <a:lnTo>
                  <a:pt x="369190" y="3138159"/>
                </a:lnTo>
                <a:lnTo>
                  <a:pt x="258365" y="3138159"/>
                </a:lnTo>
                <a:close/>
                <a:moveTo>
                  <a:pt x="10794114" y="2610895"/>
                </a:moveTo>
                <a:lnTo>
                  <a:pt x="10323174" y="3081834"/>
                </a:lnTo>
                <a:lnTo>
                  <a:pt x="10792548" y="3551209"/>
                </a:lnTo>
                <a:lnTo>
                  <a:pt x="10852239" y="3551209"/>
                </a:lnTo>
                <a:lnTo>
                  <a:pt x="11321612" y="3081835"/>
                </a:lnTo>
                <a:lnTo>
                  <a:pt x="10850672" y="2610895"/>
                </a:lnTo>
                <a:close/>
                <a:moveTo>
                  <a:pt x="9743434" y="2610895"/>
                </a:moveTo>
                <a:lnTo>
                  <a:pt x="9272494" y="3081834"/>
                </a:lnTo>
                <a:lnTo>
                  <a:pt x="9741869" y="3551209"/>
                </a:lnTo>
                <a:lnTo>
                  <a:pt x="9801555" y="3551209"/>
                </a:lnTo>
                <a:lnTo>
                  <a:pt x="10270931" y="3081833"/>
                </a:lnTo>
                <a:lnTo>
                  <a:pt x="9799992" y="2610895"/>
                </a:lnTo>
                <a:close/>
                <a:moveTo>
                  <a:pt x="8692754" y="2610895"/>
                </a:moveTo>
                <a:lnTo>
                  <a:pt x="8221811" y="3081837"/>
                </a:lnTo>
                <a:lnTo>
                  <a:pt x="8691183" y="3551209"/>
                </a:lnTo>
                <a:lnTo>
                  <a:pt x="8750876" y="3551209"/>
                </a:lnTo>
                <a:lnTo>
                  <a:pt x="9220250" y="3081835"/>
                </a:lnTo>
                <a:lnTo>
                  <a:pt x="8749310" y="2610895"/>
                </a:lnTo>
                <a:close/>
                <a:moveTo>
                  <a:pt x="7642070" y="2610895"/>
                </a:moveTo>
                <a:lnTo>
                  <a:pt x="7171131" y="3081835"/>
                </a:lnTo>
                <a:lnTo>
                  <a:pt x="7640505" y="3551209"/>
                </a:lnTo>
                <a:lnTo>
                  <a:pt x="7700194" y="3551209"/>
                </a:lnTo>
                <a:lnTo>
                  <a:pt x="8169567" y="3081836"/>
                </a:lnTo>
                <a:lnTo>
                  <a:pt x="7698625" y="2610895"/>
                </a:lnTo>
                <a:close/>
                <a:moveTo>
                  <a:pt x="6591389" y="2610895"/>
                </a:moveTo>
                <a:lnTo>
                  <a:pt x="6120448" y="3081836"/>
                </a:lnTo>
                <a:lnTo>
                  <a:pt x="6589820" y="3551209"/>
                </a:lnTo>
                <a:lnTo>
                  <a:pt x="6649514" y="3551209"/>
                </a:lnTo>
                <a:lnTo>
                  <a:pt x="7118887" y="3081836"/>
                </a:lnTo>
                <a:lnTo>
                  <a:pt x="6647947" y="2610895"/>
                </a:lnTo>
                <a:close/>
                <a:moveTo>
                  <a:pt x="5540722" y="2610895"/>
                </a:moveTo>
                <a:lnTo>
                  <a:pt x="5069790" y="3081837"/>
                </a:lnTo>
                <a:lnTo>
                  <a:pt x="5539152" y="3551209"/>
                </a:lnTo>
                <a:lnTo>
                  <a:pt x="5598843" y="3551209"/>
                </a:lnTo>
                <a:lnTo>
                  <a:pt x="6068204" y="3081836"/>
                </a:lnTo>
                <a:lnTo>
                  <a:pt x="5597274" y="2610895"/>
                </a:lnTo>
                <a:close/>
                <a:moveTo>
                  <a:pt x="4490039" y="2610895"/>
                </a:moveTo>
                <a:lnTo>
                  <a:pt x="4019108" y="3081837"/>
                </a:lnTo>
                <a:lnTo>
                  <a:pt x="4488467" y="3551209"/>
                </a:lnTo>
                <a:lnTo>
                  <a:pt x="4548162" y="3551209"/>
                </a:lnTo>
                <a:lnTo>
                  <a:pt x="5017539" y="3081837"/>
                </a:lnTo>
                <a:lnTo>
                  <a:pt x="4546591" y="2610895"/>
                </a:lnTo>
                <a:close/>
                <a:moveTo>
                  <a:pt x="3439377" y="2610895"/>
                </a:moveTo>
                <a:lnTo>
                  <a:pt x="2968431" y="3081838"/>
                </a:lnTo>
                <a:lnTo>
                  <a:pt x="3437805" y="3551209"/>
                </a:lnTo>
                <a:lnTo>
                  <a:pt x="3497502" y="3551209"/>
                </a:lnTo>
                <a:lnTo>
                  <a:pt x="3966864" y="3081837"/>
                </a:lnTo>
                <a:lnTo>
                  <a:pt x="3495931" y="2610895"/>
                </a:lnTo>
                <a:close/>
                <a:moveTo>
                  <a:pt x="2388695" y="2610895"/>
                </a:moveTo>
                <a:lnTo>
                  <a:pt x="1917746" y="3081837"/>
                </a:lnTo>
                <a:lnTo>
                  <a:pt x="2387125" y="3551209"/>
                </a:lnTo>
                <a:lnTo>
                  <a:pt x="2446819" y="3551209"/>
                </a:lnTo>
                <a:lnTo>
                  <a:pt x="2916188" y="3081838"/>
                </a:lnTo>
                <a:lnTo>
                  <a:pt x="2445246" y="2610895"/>
                </a:lnTo>
                <a:close/>
                <a:moveTo>
                  <a:pt x="1338007" y="2610895"/>
                </a:moveTo>
                <a:lnTo>
                  <a:pt x="867066" y="3081838"/>
                </a:lnTo>
                <a:lnTo>
                  <a:pt x="1336436" y="3551209"/>
                </a:lnTo>
                <a:lnTo>
                  <a:pt x="1396132" y="3551209"/>
                </a:lnTo>
                <a:lnTo>
                  <a:pt x="1865502" y="3081837"/>
                </a:lnTo>
                <a:lnTo>
                  <a:pt x="1394561" y="2610895"/>
                </a:lnTo>
                <a:close/>
                <a:moveTo>
                  <a:pt x="11291841" y="2500070"/>
                </a:moveTo>
                <a:lnTo>
                  <a:pt x="11402666" y="2500070"/>
                </a:lnTo>
                <a:lnTo>
                  <a:pt x="11402666" y="2610895"/>
                </a:lnTo>
                <a:lnTo>
                  <a:pt x="11291841" y="2610895"/>
                </a:lnTo>
                <a:close/>
                <a:moveTo>
                  <a:pt x="10241033" y="2500070"/>
                </a:moveTo>
                <a:lnTo>
                  <a:pt x="10351858" y="2500070"/>
                </a:lnTo>
                <a:lnTo>
                  <a:pt x="10351858" y="2610895"/>
                </a:lnTo>
                <a:lnTo>
                  <a:pt x="10241033" y="2610895"/>
                </a:lnTo>
                <a:close/>
                <a:moveTo>
                  <a:pt x="9190225" y="2500070"/>
                </a:moveTo>
                <a:lnTo>
                  <a:pt x="9301050" y="2500070"/>
                </a:lnTo>
                <a:lnTo>
                  <a:pt x="9301050" y="2610895"/>
                </a:lnTo>
                <a:lnTo>
                  <a:pt x="9190225" y="2610895"/>
                </a:lnTo>
                <a:close/>
                <a:moveTo>
                  <a:pt x="8139417" y="2500070"/>
                </a:moveTo>
                <a:lnTo>
                  <a:pt x="8250242" y="2500070"/>
                </a:lnTo>
                <a:lnTo>
                  <a:pt x="8250242" y="2610895"/>
                </a:lnTo>
                <a:lnTo>
                  <a:pt x="8139417" y="2610895"/>
                </a:lnTo>
                <a:close/>
                <a:moveTo>
                  <a:pt x="7088609" y="2500070"/>
                </a:moveTo>
                <a:lnTo>
                  <a:pt x="7199434" y="2500070"/>
                </a:lnTo>
                <a:lnTo>
                  <a:pt x="7199434" y="2610895"/>
                </a:lnTo>
                <a:lnTo>
                  <a:pt x="7088609" y="2610895"/>
                </a:lnTo>
                <a:close/>
                <a:moveTo>
                  <a:pt x="6037801" y="2500070"/>
                </a:moveTo>
                <a:lnTo>
                  <a:pt x="6148626" y="2500070"/>
                </a:lnTo>
                <a:lnTo>
                  <a:pt x="6148626" y="2610895"/>
                </a:lnTo>
                <a:lnTo>
                  <a:pt x="6037801" y="2610895"/>
                </a:lnTo>
                <a:close/>
                <a:moveTo>
                  <a:pt x="4987000" y="2500070"/>
                </a:moveTo>
                <a:lnTo>
                  <a:pt x="5097829" y="2500070"/>
                </a:lnTo>
                <a:lnTo>
                  <a:pt x="5097829" y="2610895"/>
                </a:lnTo>
                <a:lnTo>
                  <a:pt x="4987000" y="2610895"/>
                </a:lnTo>
                <a:close/>
                <a:moveTo>
                  <a:pt x="3936200" y="2500070"/>
                </a:moveTo>
                <a:lnTo>
                  <a:pt x="4047024" y="2500070"/>
                </a:lnTo>
                <a:lnTo>
                  <a:pt x="4047024" y="2610895"/>
                </a:lnTo>
                <a:lnTo>
                  <a:pt x="3936200" y="2610895"/>
                </a:lnTo>
                <a:close/>
                <a:moveTo>
                  <a:pt x="2885393" y="2500070"/>
                </a:moveTo>
                <a:lnTo>
                  <a:pt x="2996218" y="2500070"/>
                </a:lnTo>
                <a:lnTo>
                  <a:pt x="2996218" y="2610895"/>
                </a:lnTo>
                <a:lnTo>
                  <a:pt x="2885393" y="2610895"/>
                </a:lnTo>
                <a:close/>
                <a:moveTo>
                  <a:pt x="1834583" y="2500070"/>
                </a:moveTo>
                <a:lnTo>
                  <a:pt x="1945408" y="2500070"/>
                </a:lnTo>
                <a:lnTo>
                  <a:pt x="1945408" y="2610895"/>
                </a:lnTo>
                <a:lnTo>
                  <a:pt x="1834583" y="2610895"/>
                </a:lnTo>
                <a:close/>
                <a:moveTo>
                  <a:pt x="783777" y="2500070"/>
                </a:moveTo>
                <a:lnTo>
                  <a:pt x="894602" y="2500070"/>
                </a:lnTo>
                <a:lnTo>
                  <a:pt x="894602" y="2610895"/>
                </a:lnTo>
                <a:lnTo>
                  <a:pt x="783777" y="2610895"/>
                </a:lnTo>
                <a:close/>
                <a:moveTo>
                  <a:pt x="1891623" y="2057291"/>
                </a:moveTo>
                <a:lnTo>
                  <a:pt x="1420005" y="2528898"/>
                </a:lnTo>
                <a:lnTo>
                  <a:pt x="1420005" y="2584095"/>
                </a:lnTo>
                <a:lnTo>
                  <a:pt x="1891624" y="3055715"/>
                </a:lnTo>
                <a:lnTo>
                  <a:pt x="2359991" y="2587356"/>
                </a:lnTo>
                <a:lnTo>
                  <a:pt x="2359991" y="2525640"/>
                </a:lnTo>
                <a:close/>
                <a:moveTo>
                  <a:pt x="2942310" y="2057291"/>
                </a:moveTo>
                <a:lnTo>
                  <a:pt x="2470816" y="2528774"/>
                </a:lnTo>
                <a:lnTo>
                  <a:pt x="2470816" y="2584221"/>
                </a:lnTo>
                <a:lnTo>
                  <a:pt x="2942310" y="3055716"/>
                </a:lnTo>
                <a:lnTo>
                  <a:pt x="3410799" y="2587229"/>
                </a:lnTo>
                <a:lnTo>
                  <a:pt x="3410799" y="2525765"/>
                </a:lnTo>
                <a:close/>
                <a:moveTo>
                  <a:pt x="3992986" y="2057290"/>
                </a:moveTo>
                <a:lnTo>
                  <a:pt x="3521627" y="2528649"/>
                </a:lnTo>
                <a:lnTo>
                  <a:pt x="3521627" y="2584345"/>
                </a:lnTo>
                <a:lnTo>
                  <a:pt x="3992986" y="3055715"/>
                </a:lnTo>
                <a:lnTo>
                  <a:pt x="4461596" y="2587094"/>
                </a:lnTo>
                <a:lnTo>
                  <a:pt x="4461596" y="2525899"/>
                </a:lnTo>
                <a:close/>
                <a:moveTo>
                  <a:pt x="840944" y="2057289"/>
                </a:moveTo>
                <a:lnTo>
                  <a:pt x="369198" y="2529024"/>
                </a:lnTo>
                <a:lnTo>
                  <a:pt x="369198" y="2583969"/>
                </a:lnTo>
                <a:lnTo>
                  <a:pt x="840944" y="3055716"/>
                </a:lnTo>
                <a:lnTo>
                  <a:pt x="1309180" y="2587479"/>
                </a:lnTo>
                <a:lnTo>
                  <a:pt x="1309180" y="2525514"/>
                </a:lnTo>
                <a:close/>
                <a:moveTo>
                  <a:pt x="7145007" y="2057289"/>
                </a:moveTo>
                <a:lnTo>
                  <a:pt x="6674030" y="2528255"/>
                </a:lnTo>
                <a:lnTo>
                  <a:pt x="6674030" y="2584733"/>
                </a:lnTo>
                <a:lnTo>
                  <a:pt x="7145010" y="3055713"/>
                </a:lnTo>
                <a:lnTo>
                  <a:pt x="7614013" y="2586710"/>
                </a:lnTo>
                <a:lnTo>
                  <a:pt x="7614013" y="2526283"/>
                </a:lnTo>
                <a:close/>
                <a:moveTo>
                  <a:pt x="5043664" y="2057289"/>
                </a:moveTo>
                <a:lnTo>
                  <a:pt x="4572421" y="2528513"/>
                </a:lnTo>
                <a:lnTo>
                  <a:pt x="4572421" y="2584480"/>
                </a:lnTo>
                <a:lnTo>
                  <a:pt x="5043664" y="3055715"/>
                </a:lnTo>
                <a:lnTo>
                  <a:pt x="5512404" y="2586968"/>
                </a:lnTo>
                <a:lnTo>
                  <a:pt x="5512404" y="2526024"/>
                </a:lnTo>
                <a:close/>
                <a:moveTo>
                  <a:pt x="10297053" y="2057288"/>
                </a:moveTo>
                <a:lnTo>
                  <a:pt x="9826454" y="2527875"/>
                </a:lnTo>
                <a:lnTo>
                  <a:pt x="9826454" y="2585115"/>
                </a:lnTo>
                <a:lnTo>
                  <a:pt x="10297052" y="3055713"/>
                </a:lnTo>
                <a:lnTo>
                  <a:pt x="10766437" y="2586328"/>
                </a:lnTo>
                <a:lnTo>
                  <a:pt x="10766437" y="2526660"/>
                </a:lnTo>
                <a:close/>
                <a:moveTo>
                  <a:pt x="9246373" y="2057288"/>
                </a:moveTo>
                <a:lnTo>
                  <a:pt x="8775646" y="2528002"/>
                </a:lnTo>
                <a:lnTo>
                  <a:pt x="8775646" y="2584986"/>
                </a:lnTo>
                <a:lnTo>
                  <a:pt x="9246373" y="3055713"/>
                </a:lnTo>
                <a:lnTo>
                  <a:pt x="9715629" y="2586457"/>
                </a:lnTo>
                <a:lnTo>
                  <a:pt x="9715629" y="2526532"/>
                </a:lnTo>
                <a:close/>
                <a:moveTo>
                  <a:pt x="8195690" y="2057288"/>
                </a:moveTo>
                <a:lnTo>
                  <a:pt x="7724838" y="2528128"/>
                </a:lnTo>
                <a:lnTo>
                  <a:pt x="7724838" y="2584864"/>
                </a:lnTo>
                <a:lnTo>
                  <a:pt x="8195689" y="3055714"/>
                </a:lnTo>
                <a:lnTo>
                  <a:pt x="8664821" y="2586582"/>
                </a:lnTo>
                <a:lnTo>
                  <a:pt x="8664821" y="2526406"/>
                </a:lnTo>
                <a:close/>
                <a:moveTo>
                  <a:pt x="6094328" y="2057287"/>
                </a:moveTo>
                <a:lnTo>
                  <a:pt x="5623228" y="2528386"/>
                </a:lnTo>
                <a:lnTo>
                  <a:pt x="5623228" y="2584606"/>
                </a:lnTo>
                <a:lnTo>
                  <a:pt x="6094325" y="3055714"/>
                </a:lnTo>
                <a:lnTo>
                  <a:pt x="6563205" y="2586835"/>
                </a:lnTo>
                <a:lnTo>
                  <a:pt x="6563205" y="2526153"/>
                </a:lnTo>
                <a:close/>
                <a:moveTo>
                  <a:pt x="11347736" y="2057286"/>
                </a:moveTo>
                <a:lnTo>
                  <a:pt x="10877262" y="2527747"/>
                </a:lnTo>
                <a:lnTo>
                  <a:pt x="10877262" y="2585241"/>
                </a:lnTo>
                <a:lnTo>
                  <a:pt x="11347734" y="3055713"/>
                </a:lnTo>
                <a:lnTo>
                  <a:pt x="11817249" y="2586199"/>
                </a:lnTo>
                <a:lnTo>
                  <a:pt x="11817249" y="2526787"/>
                </a:lnTo>
                <a:close/>
                <a:moveTo>
                  <a:pt x="258363" y="1973449"/>
                </a:moveTo>
                <a:lnTo>
                  <a:pt x="369188" y="1973449"/>
                </a:lnTo>
                <a:lnTo>
                  <a:pt x="369188" y="2084274"/>
                </a:lnTo>
                <a:lnTo>
                  <a:pt x="258363" y="2084274"/>
                </a:lnTo>
                <a:close/>
                <a:moveTo>
                  <a:pt x="2359980" y="1973449"/>
                </a:moveTo>
                <a:lnTo>
                  <a:pt x="2470805" y="1973449"/>
                </a:lnTo>
                <a:lnTo>
                  <a:pt x="2470805" y="2084274"/>
                </a:lnTo>
                <a:lnTo>
                  <a:pt x="2359980" y="2084274"/>
                </a:lnTo>
                <a:close/>
                <a:moveTo>
                  <a:pt x="1309171" y="1973449"/>
                </a:moveTo>
                <a:lnTo>
                  <a:pt x="1419995" y="1973449"/>
                </a:lnTo>
                <a:lnTo>
                  <a:pt x="1419995" y="2084274"/>
                </a:lnTo>
                <a:lnTo>
                  <a:pt x="1309171" y="2084274"/>
                </a:lnTo>
                <a:close/>
                <a:moveTo>
                  <a:pt x="4461591" y="1973448"/>
                </a:moveTo>
                <a:lnTo>
                  <a:pt x="4572416" y="1973448"/>
                </a:lnTo>
                <a:lnTo>
                  <a:pt x="4572416" y="2084273"/>
                </a:lnTo>
                <a:lnTo>
                  <a:pt x="4461591" y="2084273"/>
                </a:lnTo>
                <a:close/>
                <a:moveTo>
                  <a:pt x="3410788" y="1973448"/>
                </a:moveTo>
                <a:lnTo>
                  <a:pt x="3521614" y="1973448"/>
                </a:lnTo>
                <a:lnTo>
                  <a:pt x="3521614" y="2084273"/>
                </a:lnTo>
                <a:lnTo>
                  <a:pt x="3410788" y="2084273"/>
                </a:lnTo>
                <a:close/>
                <a:moveTo>
                  <a:pt x="6563205" y="1973448"/>
                </a:moveTo>
                <a:lnTo>
                  <a:pt x="6674030" y="1973448"/>
                </a:lnTo>
                <a:lnTo>
                  <a:pt x="6674030" y="2084273"/>
                </a:lnTo>
                <a:lnTo>
                  <a:pt x="6563205" y="2084273"/>
                </a:lnTo>
                <a:close/>
                <a:moveTo>
                  <a:pt x="5512399" y="1973448"/>
                </a:moveTo>
                <a:lnTo>
                  <a:pt x="5623224" y="1973448"/>
                </a:lnTo>
                <a:lnTo>
                  <a:pt x="5623224" y="2084273"/>
                </a:lnTo>
                <a:lnTo>
                  <a:pt x="5512399" y="2084273"/>
                </a:lnTo>
                <a:close/>
                <a:moveTo>
                  <a:pt x="7614013" y="1973448"/>
                </a:moveTo>
                <a:lnTo>
                  <a:pt x="7724838" y="1973448"/>
                </a:lnTo>
                <a:lnTo>
                  <a:pt x="7724838" y="2084273"/>
                </a:lnTo>
                <a:lnTo>
                  <a:pt x="7614013" y="2084273"/>
                </a:lnTo>
                <a:close/>
                <a:moveTo>
                  <a:pt x="9715629" y="1973448"/>
                </a:moveTo>
                <a:lnTo>
                  <a:pt x="9826454" y="1973448"/>
                </a:lnTo>
                <a:lnTo>
                  <a:pt x="9826454" y="2084273"/>
                </a:lnTo>
                <a:lnTo>
                  <a:pt x="9715629" y="2084273"/>
                </a:lnTo>
                <a:close/>
                <a:moveTo>
                  <a:pt x="8664821" y="1973448"/>
                </a:moveTo>
                <a:lnTo>
                  <a:pt x="8775646" y="1973448"/>
                </a:lnTo>
                <a:lnTo>
                  <a:pt x="8775646" y="2084273"/>
                </a:lnTo>
                <a:lnTo>
                  <a:pt x="8664821" y="2084273"/>
                </a:lnTo>
                <a:close/>
                <a:moveTo>
                  <a:pt x="11817249" y="1973448"/>
                </a:moveTo>
                <a:lnTo>
                  <a:pt x="11928074" y="1973448"/>
                </a:lnTo>
                <a:lnTo>
                  <a:pt x="11928074" y="2084273"/>
                </a:lnTo>
                <a:lnTo>
                  <a:pt x="11817249" y="2084273"/>
                </a:lnTo>
                <a:close/>
                <a:moveTo>
                  <a:pt x="10766437" y="1973448"/>
                </a:moveTo>
                <a:lnTo>
                  <a:pt x="10877262" y="1973448"/>
                </a:lnTo>
                <a:lnTo>
                  <a:pt x="10877262" y="2084273"/>
                </a:lnTo>
                <a:lnTo>
                  <a:pt x="10766437" y="2084273"/>
                </a:lnTo>
                <a:close/>
                <a:moveTo>
                  <a:pt x="3441643" y="1557959"/>
                </a:moveTo>
                <a:lnTo>
                  <a:pt x="2968431" y="2031169"/>
                </a:lnTo>
                <a:lnTo>
                  <a:pt x="3437348" y="2500070"/>
                </a:lnTo>
                <a:lnTo>
                  <a:pt x="3497959" y="2500070"/>
                </a:lnTo>
                <a:lnTo>
                  <a:pt x="3966865" y="2031168"/>
                </a:lnTo>
                <a:lnTo>
                  <a:pt x="3493665" y="1557959"/>
                </a:lnTo>
                <a:close/>
                <a:moveTo>
                  <a:pt x="2390961" y="1557959"/>
                </a:moveTo>
                <a:lnTo>
                  <a:pt x="1917745" y="2031169"/>
                </a:lnTo>
                <a:lnTo>
                  <a:pt x="2386665" y="2500070"/>
                </a:lnTo>
                <a:lnTo>
                  <a:pt x="2447277" y="2500070"/>
                </a:lnTo>
                <a:lnTo>
                  <a:pt x="2916189" y="2031169"/>
                </a:lnTo>
                <a:lnTo>
                  <a:pt x="2442980" y="1557959"/>
                </a:lnTo>
                <a:close/>
                <a:moveTo>
                  <a:pt x="1340273" y="1557959"/>
                </a:moveTo>
                <a:lnTo>
                  <a:pt x="867066" y="2031167"/>
                </a:lnTo>
                <a:lnTo>
                  <a:pt x="1335980" y="2500070"/>
                </a:lnTo>
                <a:lnTo>
                  <a:pt x="1396589" y="2500070"/>
                </a:lnTo>
                <a:lnTo>
                  <a:pt x="1865501" y="2031169"/>
                </a:lnTo>
                <a:lnTo>
                  <a:pt x="1392293" y="1557959"/>
                </a:lnTo>
                <a:close/>
                <a:moveTo>
                  <a:pt x="5542986" y="1557958"/>
                </a:moveTo>
                <a:lnTo>
                  <a:pt x="5069790" y="2031167"/>
                </a:lnTo>
                <a:lnTo>
                  <a:pt x="5538694" y="2500070"/>
                </a:lnTo>
                <a:lnTo>
                  <a:pt x="5599302" y="2500070"/>
                </a:lnTo>
                <a:lnTo>
                  <a:pt x="6068206" y="2031166"/>
                </a:lnTo>
                <a:lnTo>
                  <a:pt x="5595011" y="1557958"/>
                </a:lnTo>
                <a:close/>
                <a:moveTo>
                  <a:pt x="4492305" y="1557958"/>
                </a:moveTo>
                <a:lnTo>
                  <a:pt x="4019109" y="2031168"/>
                </a:lnTo>
                <a:lnTo>
                  <a:pt x="4488010" y="2500070"/>
                </a:lnTo>
                <a:lnTo>
                  <a:pt x="4548620" y="2500070"/>
                </a:lnTo>
                <a:lnTo>
                  <a:pt x="5017539" y="2031167"/>
                </a:lnTo>
                <a:lnTo>
                  <a:pt x="4544326" y="1557958"/>
                </a:lnTo>
                <a:close/>
                <a:moveTo>
                  <a:pt x="7644337" y="1557958"/>
                </a:moveTo>
                <a:lnTo>
                  <a:pt x="7171129" y="2031167"/>
                </a:lnTo>
                <a:lnTo>
                  <a:pt x="7640044" y="2500070"/>
                </a:lnTo>
                <a:lnTo>
                  <a:pt x="7700653" y="2500070"/>
                </a:lnTo>
                <a:lnTo>
                  <a:pt x="8169569" y="2031167"/>
                </a:lnTo>
                <a:lnTo>
                  <a:pt x="7696361" y="1557958"/>
                </a:lnTo>
                <a:close/>
                <a:moveTo>
                  <a:pt x="6593656" y="1557958"/>
                </a:moveTo>
                <a:lnTo>
                  <a:pt x="6120450" y="2031165"/>
                </a:lnTo>
                <a:lnTo>
                  <a:pt x="6589366" y="2500070"/>
                </a:lnTo>
                <a:lnTo>
                  <a:pt x="6649970" y="2500070"/>
                </a:lnTo>
                <a:lnTo>
                  <a:pt x="7118885" y="2031167"/>
                </a:lnTo>
                <a:lnTo>
                  <a:pt x="6645676" y="1557958"/>
                </a:lnTo>
                <a:close/>
                <a:moveTo>
                  <a:pt x="9745703" y="1557958"/>
                </a:moveTo>
                <a:lnTo>
                  <a:pt x="9272494" y="2031167"/>
                </a:lnTo>
                <a:lnTo>
                  <a:pt x="9741408" y="2500070"/>
                </a:lnTo>
                <a:lnTo>
                  <a:pt x="9802016" y="2500070"/>
                </a:lnTo>
                <a:lnTo>
                  <a:pt x="10270931" y="2031167"/>
                </a:lnTo>
                <a:lnTo>
                  <a:pt x="9797723" y="1557958"/>
                </a:lnTo>
                <a:close/>
                <a:moveTo>
                  <a:pt x="8695019" y="1557958"/>
                </a:moveTo>
                <a:lnTo>
                  <a:pt x="8221812" y="2031166"/>
                </a:lnTo>
                <a:lnTo>
                  <a:pt x="8690730" y="2500070"/>
                </a:lnTo>
                <a:lnTo>
                  <a:pt x="8751334" y="2500070"/>
                </a:lnTo>
                <a:lnTo>
                  <a:pt x="9220250" y="2031166"/>
                </a:lnTo>
                <a:lnTo>
                  <a:pt x="8747043" y="1557958"/>
                </a:lnTo>
                <a:close/>
                <a:moveTo>
                  <a:pt x="10796383" y="1557958"/>
                </a:moveTo>
                <a:lnTo>
                  <a:pt x="10323175" y="2031166"/>
                </a:lnTo>
                <a:lnTo>
                  <a:pt x="10792091" y="2500070"/>
                </a:lnTo>
                <a:lnTo>
                  <a:pt x="10852696" y="2500070"/>
                </a:lnTo>
                <a:lnTo>
                  <a:pt x="11321614" y="2031164"/>
                </a:lnTo>
                <a:lnTo>
                  <a:pt x="10848409" y="1557958"/>
                </a:lnTo>
                <a:close/>
                <a:moveTo>
                  <a:pt x="783781" y="1447135"/>
                </a:moveTo>
                <a:lnTo>
                  <a:pt x="894606" y="1447135"/>
                </a:lnTo>
                <a:lnTo>
                  <a:pt x="894606" y="1557959"/>
                </a:lnTo>
                <a:lnTo>
                  <a:pt x="783781" y="1557959"/>
                </a:lnTo>
                <a:close/>
                <a:moveTo>
                  <a:pt x="1834586" y="1447134"/>
                </a:moveTo>
                <a:lnTo>
                  <a:pt x="1945411" y="1447134"/>
                </a:lnTo>
                <a:lnTo>
                  <a:pt x="1945411" y="1557959"/>
                </a:lnTo>
                <a:lnTo>
                  <a:pt x="1834586" y="1557959"/>
                </a:lnTo>
                <a:close/>
                <a:moveTo>
                  <a:pt x="4987002" y="1447134"/>
                </a:moveTo>
                <a:lnTo>
                  <a:pt x="5097832" y="1447134"/>
                </a:lnTo>
                <a:lnTo>
                  <a:pt x="5097832" y="1557958"/>
                </a:lnTo>
                <a:lnTo>
                  <a:pt x="4987002" y="1557958"/>
                </a:lnTo>
                <a:close/>
                <a:moveTo>
                  <a:pt x="3936204" y="1447134"/>
                </a:moveTo>
                <a:lnTo>
                  <a:pt x="4047028" y="1447134"/>
                </a:lnTo>
                <a:lnTo>
                  <a:pt x="4047028" y="1557959"/>
                </a:lnTo>
                <a:lnTo>
                  <a:pt x="3936204" y="1557959"/>
                </a:lnTo>
                <a:close/>
                <a:moveTo>
                  <a:pt x="2885398" y="1447134"/>
                </a:moveTo>
                <a:lnTo>
                  <a:pt x="2996224" y="1447134"/>
                </a:lnTo>
                <a:lnTo>
                  <a:pt x="2996224" y="1557959"/>
                </a:lnTo>
                <a:lnTo>
                  <a:pt x="2885398" y="1557959"/>
                </a:lnTo>
                <a:close/>
                <a:moveTo>
                  <a:pt x="6037801" y="1447133"/>
                </a:moveTo>
                <a:lnTo>
                  <a:pt x="6148626" y="1447133"/>
                </a:lnTo>
                <a:lnTo>
                  <a:pt x="6148626" y="1557958"/>
                </a:lnTo>
                <a:lnTo>
                  <a:pt x="6037801" y="1557958"/>
                </a:lnTo>
                <a:close/>
                <a:moveTo>
                  <a:pt x="9190225" y="1447133"/>
                </a:moveTo>
                <a:lnTo>
                  <a:pt x="9301050" y="1447133"/>
                </a:lnTo>
                <a:lnTo>
                  <a:pt x="9301050" y="1557958"/>
                </a:lnTo>
                <a:lnTo>
                  <a:pt x="9190225" y="1557958"/>
                </a:lnTo>
                <a:close/>
                <a:moveTo>
                  <a:pt x="8139417" y="1447133"/>
                </a:moveTo>
                <a:lnTo>
                  <a:pt x="8250242" y="1447133"/>
                </a:lnTo>
                <a:lnTo>
                  <a:pt x="8250242" y="1557958"/>
                </a:lnTo>
                <a:lnTo>
                  <a:pt x="8139417" y="1557958"/>
                </a:lnTo>
                <a:close/>
                <a:moveTo>
                  <a:pt x="7088609" y="1447133"/>
                </a:moveTo>
                <a:lnTo>
                  <a:pt x="7199434" y="1447133"/>
                </a:lnTo>
                <a:lnTo>
                  <a:pt x="7199434" y="1557958"/>
                </a:lnTo>
                <a:lnTo>
                  <a:pt x="7088609" y="1557958"/>
                </a:lnTo>
                <a:close/>
                <a:moveTo>
                  <a:pt x="10241033" y="1447133"/>
                </a:moveTo>
                <a:lnTo>
                  <a:pt x="10351858" y="1447133"/>
                </a:lnTo>
                <a:lnTo>
                  <a:pt x="10351858" y="1557957"/>
                </a:lnTo>
                <a:lnTo>
                  <a:pt x="10241033" y="1557957"/>
                </a:lnTo>
                <a:close/>
                <a:moveTo>
                  <a:pt x="11291841" y="1447133"/>
                </a:moveTo>
                <a:lnTo>
                  <a:pt x="11402666" y="1447133"/>
                </a:lnTo>
                <a:lnTo>
                  <a:pt x="11402666" y="1557957"/>
                </a:lnTo>
                <a:lnTo>
                  <a:pt x="11291841" y="1557957"/>
                </a:lnTo>
                <a:close/>
                <a:moveTo>
                  <a:pt x="2942310" y="1006607"/>
                </a:moveTo>
                <a:lnTo>
                  <a:pt x="2470820" y="1478100"/>
                </a:lnTo>
                <a:lnTo>
                  <a:pt x="2470820" y="1533556"/>
                </a:lnTo>
                <a:lnTo>
                  <a:pt x="2942310" y="2005047"/>
                </a:lnTo>
                <a:lnTo>
                  <a:pt x="3410804" y="1536556"/>
                </a:lnTo>
                <a:lnTo>
                  <a:pt x="3410804" y="1475099"/>
                </a:lnTo>
                <a:close/>
                <a:moveTo>
                  <a:pt x="1891623" y="1006607"/>
                </a:moveTo>
                <a:lnTo>
                  <a:pt x="1420008" y="1478224"/>
                </a:lnTo>
                <a:lnTo>
                  <a:pt x="1420008" y="1533431"/>
                </a:lnTo>
                <a:lnTo>
                  <a:pt x="1891623" y="2005047"/>
                </a:lnTo>
                <a:lnTo>
                  <a:pt x="2359996" y="1536681"/>
                </a:lnTo>
                <a:lnTo>
                  <a:pt x="2359996" y="1474975"/>
                </a:lnTo>
                <a:close/>
                <a:moveTo>
                  <a:pt x="840943" y="1006607"/>
                </a:moveTo>
                <a:lnTo>
                  <a:pt x="369202" y="1478351"/>
                </a:lnTo>
                <a:lnTo>
                  <a:pt x="369202" y="1533303"/>
                </a:lnTo>
                <a:lnTo>
                  <a:pt x="840944" y="2005046"/>
                </a:lnTo>
                <a:lnTo>
                  <a:pt x="1309184" y="1536806"/>
                </a:lnTo>
                <a:lnTo>
                  <a:pt x="1309184" y="1474850"/>
                </a:lnTo>
                <a:close/>
                <a:moveTo>
                  <a:pt x="3992987" y="1006606"/>
                </a:moveTo>
                <a:lnTo>
                  <a:pt x="3521631" y="1477974"/>
                </a:lnTo>
                <a:lnTo>
                  <a:pt x="3521631" y="1533680"/>
                </a:lnTo>
                <a:lnTo>
                  <a:pt x="3992986" y="2005046"/>
                </a:lnTo>
                <a:lnTo>
                  <a:pt x="4461598" y="1536423"/>
                </a:lnTo>
                <a:lnTo>
                  <a:pt x="4461598" y="1475230"/>
                </a:lnTo>
                <a:close/>
                <a:moveTo>
                  <a:pt x="6094326" y="1006605"/>
                </a:moveTo>
                <a:lnTo>
                  <a:pt x="5623230" y="1477714"/>
                </a:lnTo>
                <a:lnTo>
                  <a:pt x="5623230" y="1533934"/>
                </a:lnTo>
                <a:lnTo>
                  <a:pt x="6094328" y="2005044"/>
                </a:lnTo>
                <a:lnTo>
                  <a:pt x="6563205" y="1536166"/>
                </a:lnTo>
                <a:lnTo>
                  <a:pt x="6563205" y="1475487"/>
                </a:lnTo>
                <a:close/>
                <a:moveTo>
                  <a:pt x="9246371" y="1006604"/>
                </a:moveTo>
                <a:lnTo>
                  <a:pt x="8775646" y="1477332"/>
                </a:lnTo>
                <a:lnTo>
                  <a:pt x="8775646" y="1534319"/>
                </a:lnTo>
                <a:lnTo>
                  <a:pt x="9246371" y="2005045"/>
                </a:lnTo>
                <a:lnTo>
                  <a:pt x="9715629" y="1535786"/>
                </a:lnTo>
                <a:lnTo>
                  <a:pt x="9715629" y="1475864"/>
                </a:lnTo>
                <a:close/>
                <a:moveTo>
                  <a:pt x="5043669" y="1006604"/>
                </a:moveTo>
                <a:lnTo>
                  <a:pt x="4572422" y="1477843"/>
                </a:lnTo>
                <a:lnTo>
                  <a:pt x="4572422" y="1533811"/>
                </a:lnTo>
                <a:lnTo>
                  <a:pt x="5043664" y="2005045"/>
                </a:lnTo>
                <a:lnTo>
                  <a:pt x="5512407" y="1536296"/>
                </a:lnTo>
                <a:lnTo>
                  <a:pt x="5512407" y="1475351"/>
                </a:lnTo>
                <a:close/>
                <a:moveTo>
                  <a:pt x="11347735" y="1006604"/>
                </a:moveTo>
                <a:lnTo>
                  <a:pt x="10877262" y="1477079"/>
                </a:lnTo>
                <a:lnTo>
                  <a:pt x="10877262" y="1534567"/>
                </a:lnTo>
                <a:lnTo>
                  <a:pt x="11347736" y="2005041"/>
                </a:lnTo>
                <a:lnTo>
                  <a:pt x="11817249" y="1535528"/>
                </a:lnTo>
                <a:lnTo>
                  <a:pt x="11817249" y="1476120"/>
                </a:lnTo>
                <a:close/>
                <a:moveTo>
                  <a:pt x="8195690" y="1006604"/>
                </a:moveTo>
                <a:lnTo>
                  <a:pt x="7724838" y="1477458"/>
                </a:lnTo>
                <a:lnTo>
                  <a:pt x="7724838" y="1534191"/>
                </a:lnTo>
                <a:lnTo>
                  <a:pt x="8195691" y="2005044"/>
                </a:lnTo>
                <a:lnTo>
                  <a:pt x="8664821" y="1535914"/>
                </a:lnTo>
                <a:lnTo>
                  <a:pt x="8664821" y="1475736"/>
                </a:lnTo>
                <a:close/>
                <a:moveTo>
                  <a:pt x="7145009" y="1006604"/>
                </a:moveTo>
                <a:lnTo>
                  <a:pt x="6674030" y="1477584"/>
                </a:lnTo>
                <a:lnTo>
                  <a:pt x="6674030" y="1534069"/>
                </a:lnTo>
                <a:lnTo>
                  <a:pt x="7145007" y="2005046"/>
                </a:lnTo>
                <a:lnTo>
                  <a:pt x="7614013" y="1536039"/>
                </a:lnTo>
                <a:lnTo>
                  <a:pt x="7614013" y="1475610"/>
                </a:lnTo>
                <a:close/>
                <a:moveTo>
                  <a:pt x="10297056" y="1006603"/>
                </a:moveTo>
                <a:lnTo>
                  <a:pt x="9826454" y="1477207"/>
                </a:lnTo>
                <a:lnTo>
                  <a:pt x="9826454" y="1534445"/>
                </a:lnTo>
                <a:lnTo>
                  <a:pt x="10297053" y="2005045"/>
                </a:lnTo>
                <a:lnTo>
                  <a:pt x="10766437" y="1535660"/>
                </a:lnTo>
                <a:lnTo>
                  <a:pt x="10766437" y="1475986"/>
                </a:lnTo>
                <a:close/>
                <a:moveTo>
                  <a:pt x="258361" y="922634"/>
                </a:moveTo>
                <a:lnTo>
                  <a:pt x="369186" y="922634"/>
                </a:lnTo>
                <a:lnTo>
                  <a:pt x="369186" y="1033459"/>
                </a:lnTo>
                <a:lnTo>
                  <a:pt x="258361" y="1033459"/>
                </a:lnTo>
                <a:close/>
                <a:moveTo>
                  <a:pt x="2359977" y="922633"/>
                </a:moveTo>
                <a:lnTo>
                  <a:pt x="2470802" y="922633"/>
                </a:lnTo>
                <a:lnTo>
                  <a:pt x="2470802" y="1033458"/>
                </a:lnTo>
                <a:lnTo>
                  <a:pt x="2359977" y="1033458"/>
                </a:lnTo>
                <a:close/>
                <a:moveTo>
                  <a:pt x="1309169" y="922633"/>
                </a:moveTo>
                <a:lnTo>
                  <a:pt x="1419993" y="922633"/>
                </a:lnTo>
                <a:lnTo>
                  <a:pt x="1419993" y="1033458"/>
                </a:lnTo>
                <a:lnTo>
                  <a:pt x="1309169" y="1033458"/>
                </a:lnTo>
                <a:close/>
                <a:moveTo>
                  <a:pt x="5512398" y="922633"/>
                </a:moveTo>
                <a:lnTo>
                  <a:pt x="5623223" y="922633"/>
                </a:lnTo>
                <a:lnTo>
                  <a:pt x="5623223" y="1033458"/>
                </a:lnTo>
                <a:lnTo>
                  <a:pt x="5512398" y="1033458"/>
                </a:lnTo>
                <a:close/>
                <a:moveTo>
                  <a:pt x="4461591" y="922633"/>
                </a:moveTo>
                <a:lnTo>
                  <a:pt x="4572415" y="922633"/>
                </a:lnTo>
                <a:lnTo>
                  <a:pt x="4572415" y="1033458"/>
                </a:lnTo>
                <a:lnTo>
                  <a:pt x="4461591" y="1033458"/>
                </a:lnTo>
                <a:close/>
                <a:moveTo>
                  <a:pt x="3410785" y="922633"/>
                </a:moveTo>
                <a:lnTo>
                  <a:pt x="3521610" y="922633"/>
                </a:lnTo>
                <a:lnTo>
                  <a:pt x="3521610" y="1033458"/>
                </a:lnTo>
                <a:lnTo>
                  <a:pt x="3410785" y="1033458"/>
                </a:lnTo>
                <a:close/>
                <a:moveTo>
                  <a:pt x="7614013" y="922633"/>
                </a:moveTo>
                <a:lnTo>
                  <a:pt x="7724838" y="922633"/>
                </a:lnTo>
                <a:lnTo>
                  <a:pt x="7724838" y="1033458"/>
                </a:lnTo>
                <a:lnTo>
                  <a:pt x="7614013" y="1033458"/>
                </a:lnTo>
                <a:close/>
                <a:moveTo>
                  <a:pt x="6563205" y="922633"/>
                </a:moveTo>
                <a:lnTo>
                  <a:pt x="6674030" y="922633"/>
                </a:lnTo>
                <a:lnTo>
                  <a:pt x="6674030" y="1033458"/>
                </a:lnTo>
                <a:lnTo>
                  <a:pt x="6563205" y="1033458"/>
                </a:lnTo>
                <a:close/>
                <a:moveTo>
                  <a:pt x="10766437" y="922633"/>
                </a:moveTo>
                <a:lnTo>
                  <a:pt x="10877262" y="922633"/>
                </a:lnTo>
                <a:lnTo>
                  <a:pt x="10877262" y="1033458"/>
                </a:lnTo>
                <a:lnTo>
                  <a:pt x="10766437" y="1033458"/>
                </a:lnTo>
                <a:close/>
                <a:moveTo>
                  <a:pt x="9715629" y="922633"/>
                </a:moveTo>
                <a:lnTo>
                  <a:pt x="9826454" y="922633"/>
                </a:lnTo>
                <a:lnTo>
                  <a:pt x="9826454" y="1033458"/>
                </a:lnTo>
                <a:lnTo>
                  <a:pt x="9715629" y="1033458"/>
                </a:lnTo>
                <a:close/>
                <a:moveTo>
                  <a:pt x="8664821" y="922633"/>
                </a:moveTo>
                <a:lnTo>
                  <a:pt x="8775646" y="922633"/>
                </a:lnTo>
                <a:lnTo>
                  <a:pt x="8775646" y="1033458"/>
                </a:lnTo>
                <a:lnTo>
                  <a:pt x="8664821" y="1033458"/>
                </a:lnTo>
                <a:close/>
                <a:moveTo>
                  <a:pt x="11817249" y="922633"/>
                </a:moveTo>
                <a:lnTo>
                  <a:pt x="11928074" y="922633"/>
                </a:lnTo>
                <a:lnTo>
                  <a:pt x="11928074" y="1033458"/>
                </a:lnTo>
                <a:lnTo>
                  <a:pt x="11817249" y="1033458"/>
                </a:lnTo>
                <a:close/>
                <a:moveTo>
                  <a:pt x="1337485" y="510062"/>
                </a:moveTo>
                <a:lnTo>
                  <a:pt x="867065" y="980486"/>
                </a:lnTo>
                <a:lnTo>
                  <a:pt x="1333712" y="1447134"/>
                </a:lnTo>
                <a:lnTo>
                  <a:pt x="1398855" y="1447134"/>
                </a:lnTo>
                <a:lnTo>
                  <a:pt x="1865501" y="980486"/>
                </a:lnTo>
                <a:lnTo>
                  <a:pt x="1395081" y="510062"/>
                </a:lnTo>
                <a:close/>
                <a:moveTo>
                  <a:pt x="2388173" y="510062"/>
                </a:moveTo>
                <a:lnTo>
                  <a:pt x="1917745" y="980486"/>
                </a:lnTo>
                <a:lnTo>
                  <a:pt x="2384399" y="1447134"/>
                </a:lnTo>
                <a:lnTo>
                  <a:pt x="2449542" y="1447134"/>
                </a:lnTo>
                <a:lnTo>
                  <a:pt x="2916189" y="980486"/>
                </a:lnTo>
                <a:lnTo>
                  <a:pt x="2445767" y="510062"/>
                </a:lnTo>
                <a:close/>
                <a:moveTo>
                  <a:pt x="3438856" y="510062"/>
                </a:moveTo>
                <a:lnTo>
                  <a:pt x="2968432" y="980486"/>
                </a:lnTo>
                <a:lnTo>
                  <a:pt x="3435083" y="1447134"/>
                </a:lnTo>
                <a:lnTo>
                  <a:pt x="3500228" y="1447134"/>
                </a:lnTo>
                <a:lnTo>
                  <a:pt x="3966865" y="980485"/>
                </a:lnTo>
                <a:lnTo>
                  <a:pt x="3496454" y="510062"/>
                </a:lnTo>
                <a:close/>
                <a:moveTo>
                  <a:pt x="4489518" y="510062"/>
                </a:moveTo>
                <a:lnTo>
                  <a:pt x="4019109" y="980485"/>
                </a:lnTo>
                <a:lnTo>
                  <a:pt x="4485744" y="1447134"/>
                </a:lnTo>
                <a:lnTo>
                  <a:pt x="4550887" y="1447134"/>
                </a:lnTo>
                <a:lnTo>
                  <a:pt x="5017543" y="980483"/>
                </a:lnTo>
                <a:lnTo>
                  <a:pt x="4547118" y="510062"/>
                </a:lnTo>
                <a:close/>
                <a:moveTo>
                  <a:pt x="5540201" y="510062"/>
                </a:moveTo>
                <a:lnTo>
                  <a:pt x="5069792" y="980483"/>
                </a:lnTo>
                <a:lnTo>
                  <a:pt x="5536431" y="1447134"/>
                </a:lnTo>
                <a:lnTo>
                  <a:pt x="5601567" y="1447134"/>
                </a:lnTo>
                <a:lnTo>
                  <a:pt x="6068204" y="980484"/>
                </a:lnTo>
                <a:lnTo>
                  <a:pt x="5597797" y="510062"/>
                </a:lnTo>
                <a:close/>
                <a:moveTo>
                  <a:pt x="6590867" y="510062"/>
                </a:moveTo>
                <a:lnTo>
                  <a:pt x="6120447" y="980484"/>
                </a:lnTo>
                <a:lnTo>
                  <a:pt x="6587095" y="1447133"/>
                </a:lnTo>
                <a:lnTo>
                  <a:pt x="6652238" y="1447133"/>
                </a:lnTo>
                <a:lnTo>
                  <a:pt x="7118887" y="980483"/>
                </a:lnTo>
                <a:lnTo>
                  <a:pt x="6648468" y="510062"/>
                </a:lnTo>
                <a:close/>
                <a:moveTo>
                  <a:pt x="7641550" y="510061"/>
                </a:moveTo>
                <a:lnTo>
                  <a:pt x="7171131" y="980482"/>
                </a:lnTo>
                <a:lnTo>
                  <a:pt x="7637780" y="1447133"/>
                </a:lnTo>
                <a:lnTo>
                  <a:pt x="7702919" y="1447133"/>
                </a:lnTo>
                <a:lnTo>
                  <a:pt x="8169568" y="980483"/>
                </a:lnTo>
                <a:lnTo>
                  <a:pt x="7699149" y="510061"/>
                </a:lnTo>
                <a:close/>
                <a:moveTo>
                  <a:pt x="8692232" y="510061"/>
                </a:moveTo>
                <a:lnTo>
                  <a:pt x="8221811" y="980484"/>
                </a:lnTo>
                <a:lnTo>
                  <a:pt x="8688459" y="1447133"/>
                </a:lnTo>
                <a:lnTo>
                  <a:pt x="8753603" y="1447133"/>
                </a:lnTo>
                <a:lnTo>
                  <a:pt x="9220250" y="980484"/>
                </a:lnTo>
                <a:lnTo>
                  <a:pt x="8749829" y="510061"/>
                </a:lnTo>
                <a:close/>
                <a:moveTo>
                  <a:pt x="10793597" y="510061"/>
                </a:moveTo>
                <a:lnTo>
                  <a:pt x="10323178" y="980482"/>
                </a:lnTo>
                <a:lnTo>
                  <a:pt x="10789828" y="1447133"/>
                </a:lnTo>
                <a:lnTo>
                  <a:pt x="10854964" y="1447133"/>
                </a:lnTo>
                <a:lnTo>
                  <a:pt x="11321613" y="980483"/>
                </a:lnTo>
                <a:lnTo>
                  <a:pt x="10851193" y="510061"/>
                </a:lnTo>
                <a:close/>
                <a:moveTo>
                  <a:pt x="9742913" y="510061"/>
                </a:moveTo>
                <a:lnTo>
                  <a:pt x="9272493" y="980483"/>
                </a:lnTo>
                <a:lnTo>
                  <a:pt x="9739141" y="1447133"/>
                </a:lnTo>
                <a:lnTo>
                  <a:pt x="9804283" y="1447133"/>
                </a:lnTo>
                <a:lnTo>
                  <a:pt x="10270933" y="980481"/>
                </a:lnTo>
                <a:lnTo>
                  <a:pt x="9800515" y="510061"/>
                </a:lnTo>
                <a:close/>
                <a:moveTo>
                  <a:pt x="783785" y="399238"/>
                </a:moveTo>
                <a:lnTo>
                  <a:pt x="894609" y="399238"/>
                </a:lnTo>
                <a:lnTo>
                  <a:pt x="894609" y="510062"/>
                </a:lnTo>
                <a:lnTo>
                  <a:pt x="783785" y="510062"/>
                </a:lnTo>
                <a:close/>
                <a:moveTo>
                  <a:pt x="2885401" y="399237"/>
                </a:moveTo>
                <a:lnTo>
                  <a:pt x="2996227" y="399237"/>
                </a:lnTo>
                <a:lnTo>
                  <a:pt x="2996227" y="510062"/>
                </a:lnTo>
                <a:lnTo>
                  <a:pt x="2885401" y="510062"/>
                </a:lnTo>
                <a:close/>
                <a:moveTo>
                  <a:pt x="1834590" y="399237"/>
                </a:moveTo>
                <a:lnTo>
                  <a:pt x="1945415" y="399237"/>
                </a:lnTo>
                <a:lnTo>
                  <a:pt x="1945415" y="510062"/>
                </a:lnTo>
                <a:lnTo>
                  <a:pt x="1834590" y="510062"/>
                </a:lnTo>
                <a:close/>
                <a:moveTo>
                  <a:pt x="3936208" y="399237"/>
                </a:moveTo>
                <a:lnTo>
                  <a:pt x="4047032" y="399237"/>
                </a:lnTo>
                <a:lnTo>
                  <a:pt x="4047032" y="510062"/>
                </a:lnTo>
                <a:lnTo>
                  <a:pt x="3936208" y="510062"/>
                </a:lnTo>
                <a:close/>
                <a:moveTo>
                  <a:pt x="4987004" y="399237"/>
                </a:moveTo>
                <a:lnTo>
                  <a:pt x="5097834" y="399237"/>
                </a:lnTo>
                <a:lnTo>
                  <a:pt x="5097834" y="510062"/>
                </a:lnTo>
                <a:lnTo>
                  <a:pt x="4987004" y="510062"/>
                </a:lnTo>
                <a:close/>
                <a:moveTo>
                  <a:pt x="6037802" y="399237"/>
                </a:moveTo>
                <a:lnTo>
                  <a:pt x="6148626" y="399237"/>
                </a:lnTo>
                <a:lnTo>
                  <a:pt x="6148626" y="510062"/>
                </a:lnTo>
                <a:lnTo>
                  <a:pt x="6037802" y="510062"/>
                </a:lnTo>
                <a:close/>
                <a:moveTo>
                  <a:pt x="7088609" y="399237"/>
                </a:moveTo>
                <a:lnTo>
                  <a:pt x="7199434" y="399237"/>
                </a:lnTo>
                <a:lnTo>
                  <a:pt x="7199434" y="510061"/>
                </a:lnTo>
                <a:lnTo>
                  <a:pt x="7088609" y="510061"/>
                </a:lnTo>
                <a:close/>
                <a:moveTo>
                  <a:pt x="8139417" y="399237"/>
                </a:moveTo>
                <a:lnTo>
                  <a:pt x="8250242" y="399237"/>
                </a:lnTo>
                <a:lnTo>
                  <a:pt x="8250242" y="510061"/>
                </a:lnTo>
                <a:lnTo>
                  <a:pt x="8139417" y="510061"/>
                </a:lnTo>
                <a:close/>
                <a:moveTo>
                  <a:pt x="9190225" y="399236"/>
                </a:moveTo>
                <a:lnTo>
                  <a:pt x="9301050" y="399236"/>
                </a:lnTo>
                <a:lnTo>
                  <a:pt x="9301050" y="510061"/>
                </a:lnTo>
                <a:lnTo>
                  <a:pt x="9190225" y="510061"/>
                </a:lnTo>
                <a:close/>
                <a:moveTo>
                  <a:pt x="10241033" y="399236"/>
                </a:moveTo>
                <a:lnTo>
                  <a:pt x="10351858" y="399236"/>
                </a:lnTo>
                <a:lnTo>
                  <a:pt x="10351858" y="510061"/>
                </a:lnTo>
                <a:lnTo>
                  <a:pt x="10241033" y="510061"/>
                </a:lnTo>
                <a:close/>
                <a:moveTo>
                  <a:pt x="11291841" y="399236"/>
                </a:moveTo>
                <a:lnTo>
                  <a:pt x="11402666" y="399236"/>
                </a:lnTo>
                <a:lnTo>
                  <a:pt x="11402666" y="510061"/>
                </a:lnTo>
                <a:lnTo>
                  <a:pt x="11291841" y="510061"/>
                </a:lnTo>
                <a:close/>
                <a:moveTo>
                  <a:pt x="6138405" y="0"/>
                </a:moveTo>
                <a:lnTo>
                  <a:pt x="6190649" y="0"/>
                </a:lnTo>
                <a:lnTo>
                  <a:pt x="6589887" y="399237"/>
                </a:lnTo>
                <a:lnTo>
                  <a:pt x="6649449" y="399237"/>
                </a:lnTo>
                <a:lnTo>
                  <a:pt x="7048684" y="2"/>
                </a:lnTo>
                <a:lnTo>
                  <a:pt x="7100928" y="2"/>
                </a:lnTo>
                <a:lnTo>
                  <a:pt x="6674030" y="426899"/>
                </a:lnTo>
                <a:lnTo>
                  <a:pt x="6674030" y="483379"/>
                </a:lnTo>
                <a:lnTo>
                  <a:pt x="7145009" y="954361"/>
                </a:lnTo>
                <a:lnTo>
                  <a:pt x="7614013" y="485355"/>
                </a:lnTo>
                <a:lnTo>
                  <a:pt x="7614013" y="424926"/>
                </a:lnTo>
                <a:lnTo>
                  <a:pt x="7189086" y="0"/>
                </a:lnTo>
                <a:lnTo>
                  <a:pt x="7241329" y="0"/>
                </a:lnTo>
                <a:lnTo>
                  <a:pt x="7640566" y="399237"/>
                </a:lnTo>
                <a:lnTo>
                  <a:pt x="7700131" y="399237"/>
                </a:lnTo>
                <a:lnTo>
                  <a:pt x="8099367" y="1"/>
                </a:lnTo>
                <a:lnTo>
                  <a:pt x="8151611" y="1"/>
                </a:lnTo>
                <a:lnTo>
                  <a:pt x="7724838" y="426774"/>
                </a:lnTo>
                <a:lnTo>
                  <a:pt x="7724838" y="483508"/>
                </a:lnTo>
                <a:lnTo>
                  <a:pt x="8195689" y="954363"/>
                </a:lnTo>
                <a:lnTo>
                  <a:pt x="8664821" y="485229"/>
                </a:lnTo>
                <a:lnTo>
                  <a:pt x="8664821" y="425053"/>
                </a:lnTo>
                <a:lnTo>
                  <a:pt x="8239767" y="0"/>
                </a:lnTo>
                <a:lnTo>
                  <a:pt x="8292011" y="0"/>
                </a:lnTo>
                <a:lnTo>
                  <a:pt x="8691248" y="399236"/>
                </a:lnTo>
                <a:lnTo>
                  <a:pt x="8750812" y="399236"/>
                </a:lnTo>
                <a:lnTo>
                  <a:pt x="9150049" y="1"/>
                </a:lnTo>
                <a:lnTo>
                  <a:pt x="9202293" y="1"/>
                </a:lnTo>
                <a:lnTo>
                  <a:pt x="8775646" y="426647"/>
                </a:lnTo>
                <a:lnTo>
                  <a:pt x="8775646" y="483635"/>
                </a:lnTo>
                <a:lnTo>
                  <a:pt x="9246372" y="954363"/>
                </a:lnTo>
                <a:lnTo>
                  <a:pt x="9715629" y="485103"/>
                </a:lnTo>
                <a:lnTo>
                  <a:pt x="9715629" y="425175"/>
                </a:lnTo>
                <a:lnTo>
                  <a:pt x="9290453" y="0"/>
                </a:lnTo>
                <a:lnTo>
                  <a:pt x="9342696" y="0"/>
                </a:lnTo>
                <a:lnTo>
                  <a:pt x="9741934" y="399236"/>
                </a:lnTo>
                <a:lnTo>
                  <a:pt x="9801496" y="399236"/>
                </a:lnTo>
                <a:lnTo>
                  <a:pt x="10200732" y="1"/>
                </a:lnTo>
                <a:lnTo>
                  <a:pt x="10252974" y="1"/>
                </a:lnTo>
                <a:lnTo>
                  <a:pt x="9826454" y="426520"/>
                </a:lnTo>
                <a:lnTo>
                  <a:pt x="9826454" y="483756"/>
                </a:lnTo>
                <a:lnTo>
                  <a:pt x="10297055" y="954360"/>
                </a:lnTo>
                <a:lnTo>
                  <a:pt x="10766437" y="484975"/>
                </a:lnTo>
                <a:lnTo>
                  <a:pt x="10766437" y="425305"/>
                </a:lnTo>
                <a:lnTo>
                  <a:pt x="10341131" y="0"/>
                </a:lnTo>
                <a:lnTo>
                  <a:pt x="10393375" y="0"/>
                </a:lnTo>
                <a:lnTo>
                  <a:pt x="10792612" y="399236"/>
                </a:lnTo>
                <a:lnTo>
                  <a:pt x="10852176" y="399236"/>
                </a:lnTo>
                <a:lnTo>
                  <a:pt x="11251411" y="3"/>
                </a:lnTo>
                <a:lnTo>
                  <a:pt x="11303657" y="3"/>
                </a:lnTo>
                <a:lnTo>
                  <a:pt x="10877262" y="426397"/>
                </a:lnTo>
                <a:lnTo>
                  <a:pt x="10877262" y="483887"/>
                </a:lnTo>
                <a:lnTo>
                  <a:pt x="11347735" y="954362"/>
                </a:lnTo>
                <a:lnTo>
                  <a:pt x="11817249" y="484846"/>
                </a:lnTo>
                <a:lnTo>
                  <a:pt x="11817249" y="425436"/>
                </a:lnTo>
                <a:lnTo>
                  <a:pt x="11391812" y="0"/>
                </a:lnTo>
                <a:lnTo>
                  <a:pt x="11444056" y="0"/>
                </a:lnTo>
                <a:lnTo>
                  <a:pt x="11843293" y="399236"/>
                </a:lnTo>
                <a:lnTo>
                  <a:pt x="11902859" y="399236"/>
                </a:lnTo>
                <a:lnTo>
                  <a:pt x="12191973" y="110123"/>
                </a:lnTo>
                <a:lnTo>
                  <a:pt x="12191973" y="162366"/>
                </a:lnTo>
                <a:lnTo>
                  <a:pt x="11928074" y="426265"/>
                </a:lnTo>
                <a:lnTo>
                  <a:pt x="11928074" y="484017"/>
                </a:lnTo>
                <a:lnTo>
                  <a:pt x="12191974" y="747926"/>
                </a:lnTo>
                <a:lnTo>
                  <a:pt x="12191974" y="800166"/>
                </a:lnTo>
                <a:lnTo>
                  <a:pt x="11901874" y="510061"/>
                </a:lnTo>
                <a:lnTo>
                  <a:pt x="11844278" y="510061"/>
                </a:lnTo>
                <a:lnTo>
                  <a:pt x="11373857" y="980483"/>
                </a:lnTo>
                <a:lnTo>
                  <a:pt x="11840505" y="1447132"/>
                </a:lnTo>
                <a:lnTo>
                  <a:pt x="11905645" y="1447132"/>
                </a:lnTo>
                <a:lnTo>
                  <a:pt x="12191976" y="1160803"/>
                </a:lnTo>
                <a:lnTo>
                  <a:pt x="12191976" y="1213046"/>
                </a:lnTo>
                <a:lnTo>
                  <a:pt x="11928074" y="1476947"/>
                </a:lnTo>
                <a:lnTo>
                  <a:pt x="11928074" y="1534702"/>
                </a:lnTo>
                <a:lnTo>
                  <a:pt x="12191975" y="1798604"/>
                </a:lnTo>
                <a:lnTo>
                  <a:pt x="12191975" y="1850847"/>
                </a:lnTo>
                <a:lnTo>
                  <a:pt x="11899087" y="1557957"/>
                </a:lnTo>
                <a:lnTo>
                  <a:pt x="11847063" y="1557957"/>
                </a:lnTo>
                <a:lnTo>
                  <a:pt x="11373858" y="2031163"/>
                </a:lnTo>
                <a:lnTo>
                  <a:pt x="11842778" y="2500070"/>
                </a:lnTo>
                <a:lnTo>
                  <a:pt x="11903378" y="2500070"/>
                </a:lnTo>
                <a:lnTo>
                  <a:pt x="12191975" y="2211473"/>
                </a:lnTo>
                <a:lnTo>
                  <a:pt x="12191974" y="2263716"/>
                </a:lnTo>
                <a:lnTo>
                  <a:pt x="11928074" y="2527616"/>
                </a:lnTo>
                <a:lnTo>
                  <a:pt x="11928074" y="2585366"/>
                </a:lnTo>
                <a:lnTo>
                  <a:pt x="12191978" y="2849270"/>
                </a:lnTo>
                <a:lnTo>
                  <a:pt x="12191977" y="2901515"/>
                </a:lnTo>
                <a:lnTo>
                  <a:pt x="11901357" y="2610895"/>
                </a:lnTo>
                <a:lnTo>
                  <a:pt x="11844795" y="2610895"/>
                </a:lnTo>
                <a:lnTo>
                  <a:pt x="11373856" y="3081835"/>
                </a:lnTo>
                <a:lnTo>
                  <a:pt x="11843230" y="3551209"/>
                </a:lnTo>
                <a:lnTo>
                  <a:pt x="11902922" y="3551209"/>
                </a:lnTo>
                <a:lnTo>
                  <a:pt x="12191974" y="3262156"/>
                </a:lnTo>
                <a:lnTo>
                  <a:pt x="12191974" y="3314400"/>
                </a:lnTo>
                <a:lnTo>
                  <a:pt x="11928074" y="3578299"/>
                </a:lnTo>
                <a:lnTo>
                  <a:pt x="11928074" y="3636053"/>
                </a:lnTo>
                <a:lnTo>
                  <a:pt x="12191975" y="3899954"/>
                </a:lnTo>
                <a:lnTo>
                  <a:pt x="12191975" y="3952198"/>
                </a:lnTo>
                <a:lnTo>
                  <a:pt x="11901811" y="3662034"/>
                </a:lnTo>
                <a:lnTo>
                  <a:pt x="11844339" y="3662034"/>
                </a:lnTo>
                <a:lnTo>
                  <a:pt x="11373856" y="4132518"/>
                </a:lnTo>
                <a:lnTo>
                  <a:pt x="11813331" y="4571992"/>
                </a:lnTo>
                <a:lnTo>
                  <a:pt x="11761089" y="4571991"/>
                </a:lnTo>
                <a:lnTo>
                  <a:pt x="11347736" y="4158638"/>
                </a:lnTo>
                <a:lnTo>
                  <a:pt x="10934382" y="4571992"/>
                </a:lnTo>
                <a:lnTo>
                  <a:pt x="10882138" y="4571992"/>
                </a:lnTo>
                <a:lnTo>
                  <a:pt x="11321614" y="4132516"/>
                </a:lnTo>
                <a:lnTo>
                  <a:pt x="10851132" y="3662034"/>
                </a:lnTo>
                <a:lnTo>
                  <a:pt x="10793656" y="3662034"/>
                </a:lnTo>
                <a:lnTo>
                  <a:pt x="10323175" y="4132515"/>
                </a:lnTo>
                <a:lnTo>
                  <a:pt x="10762651" y="4571991"/>
                </a:lnTo>
                <a:lnTo>
                  <a:pt x="10710406" y="4571992"/>
                </a:lnTo>
                <a:lnTo>
                  <a:pt x="10297052" y="4158638"/>
                </a:lnTo>
                <a:lnTo>
                  <a:pt x="9883699" y="4571992"/>
                </a:lnTo>
                <a:lnTo>
                  <a:pt x="9831456" y="4571992"/>
                </a:lnTo>
                <a:lnTo>
                  <a:pt x="10270931" y="4132517"/>
                </a:lnTo>
                <a:lnTo>
                  <a:pt x="9800448" y="3662034"/>
                </a:lnTo>
                <a:lnTo>
                  <a:pt x="9742974" y="3662034"/>
                </a:lnTo>
                <a:lnTo>
                  <a:pt x="9272491" y="4132517"/>
                </a:lnTo>
                <a:lnTo>
                  <a:pt x="9711968" y="4571993"/>
                </a:lnTo>
                <a:lnTo>
                  <a:pt x="9659723" y="4571993"/>
                </a:lnTo>
                <a:lnTo>
                  <a:pt x="9246369" y="4158639"/>
                </a:lnTo>
                <a:lnTo>
                  <a:pt x="8833016" y="4571992"/>
                </a:lnTo>
                <a:lnTo>
                  <a:pt x="8780772" y="4571992"/>
                </a:lnTo>
                <a:lnTo>
                  <a:pt x="9220247" y="4132517"/>
                </a:lnTo>
                <a:lnTo>
                  <a:pt x="8749764" y="3662034"/>
                </a:lnTo>
                <a:lnTo>
                  <a:pt x="8692294" y="3662034"/>
                </a:lnTo>
                <a:lnTo>
                  <a:pt x="8221812" y="4132516"/>
                </a:lnTo>
                <a:lnTo>
                  <a:pt x="8661288" y="4571992"/>
                </a:lnTo>
                <a:lnTo>
                  <a:pt x="8609042" y="4571992"/>
                </a:lnTo>
                <a:lnTo>
                  <a:pt x="8195689" y="4158639"/>
                </a:lnTo>
                <a:lnTo>
                  <a:pt x="7782334" y="4571994"/>
                </a:lnTo>
                <a:lnTo>
                  <a:pt x="7730092" y="4571994"/>
                </a:lnTo>
                <a:lnTo>
                  <a:pt x="8169568" y="4132518"/>
                </a:lnTo>
                <a:lnTo>
                  <a:pt x="7699085" y="3662034"/>
                </a:lnTo>
                <a:lnTo>
                  <a:pt x="7641614" y="3662034"/>
                </a:lnTo>
                <a:lnTo>
                  <a:pt x="7171129" y="4132518"/>
                </a:lnTo>
                <a:lnTo>
                  <a:pt x="7610604" y="4571993"/>
                </a:lnTo>
                <a:lnTo>
                  <a:pt x="7558360" y="4571993"/>
                </a:lnTo>
                <a:lnTo>
                  <a:pt x="7145007" y="4158640"/>
                </a:lnTo>
                <a:lnTo>
                  <a:pt x="6731655" y="4571993"/>
                </a:lnTo>
                <a:lnTo>
                  <a:pt x="6679410" y="4571993"/>
                </a:lnTo>
                <a:lnTo>
                  <a:pt x="7118885" y="4132518"/>
                </a:lnTo>
                <a:lnTo>
                  <a:pt x="6648402" y="3662034"/>
                </a:lnTo>
                <a:lnTo>
                  <a:pt x="6590932" y="3662034"/>
                </a:lnTo>
                <a:lnTo>
                  <a:pt x="6120448" y="4132519"/>
                </a:lnTo>
                <a:lnTo>
                  <a:pt x="6559922" y="4571993"/>
                </a:lnTo>
                <a:lnTo>
                  <a:pt x="6507678" y="4571993"/>
                </a:lnTo>
                <a:lnTo>
                  <a:pt x="6094326" y="4158641"/>
                </a:lnTo>
                <a:lnTo>
                  <a:pt x="5680985" y="4571992"/>
                </a:lnTo>
                <a:lnTo>
                  <a:pt x="5628744" y="4571992"/>
                </a:lnTo>
                <a:lnTo>
                  <a:pt x="6068205" y="4132519"/>
                </a:lnTo>
                <a:lnTo>
                  <a:pt x="5597731" y="3662034"/>
                </a:lnTo>
                <a:lnTo>
                  <a:pt x="5540263" y="3662034"/>
                </a:lnTo>
                <a:lnTo>
                  <a:pt x="5069789" y="4132518"/>
                </a:lnTo>
                <a:lnTo>
                  <a:pt x="5509253" y="4571993"/>
                </a:lnTo>
                <a:lnTo>
                  <a:pt x="5457012" y="4571993"/>
                </a:lnTo>
                <a:lnTo>
                  <a:pt x="5043664" y="4158640"/>
                </a:lnTo>
                <a:lnTo>
                  <a:pt x="4630303" y="4571992"/>
                </a:lnTo>
                <a:lnTo>
                  <a:pt x="4578059" y="4571992"/>
                </a:lnTo>
                <a:lnTo>
                  <a:pt x="5017539" y="4132518"/>
                </a:lnTo>
                <a:lnTo>
                  <a:pt x="4547049" y="3662034"/>
                </a:lnTo>
                <a:lnTo>
                  <a:pt x="4489581" y="3662034"/>
                </a:lnTo>
                <a:lnTo>
                  <a:pt x="4019108" y="4132519"/>
                </a:lnTo>
                <a:lnTo>
                  <a:pt x="4458568" y="4571993"/>
                </a:lnTo>
                <a:lnTo>
                  <a:pt x="4406323" y="4571993"/>
                </a:lnTo>
                <a:lnTo>
                  <a:pt x="3992985" y="4158641"/>
                </a:lnTo>
                <a:lnTo>
                  <a:pt x="3579645" y="4571992"/>
                </a:lnTo>
                <a:lnTo>
                  <a:pt x="3527403" y="4571992"/>
                </a:lnTo>
                <a:lnTo>
                  <a:pt x="3966864" y="4132520"/>
                </a:lnTo>
                <a:lnTo>
                  <a:pt x="3496388" y="3662034"/>
                </a:lnTo>
                <a:lnTo>
                  <a:pt x="3438920" y="3662034"/>
                </a:lnTo>
                <a:lnTo>
                  <a:pt x="2968432" y="4132519"/>
                </a:lnTo>
                <a:lnTo>
                  <a:pt x="3407908" y="4571992"/>
                </a:lnTo>
                <a:lnTo>
                  <a:pt x="3355663" y="4571992"/>
                </a:lnTo>
                <a:lnTo>
                  <a:pt x="2942311" y="4158641"/>
                </a:lnTo>
                <a:lnTo>
                  <a:pt x="2528961" y="4571991"/>
                </a:lnTo>
                <a:lnTo>
                  <a:pt x="2476717" y="4571991"/>
                </a:lnTo>
                <a:lnTo>
                  <a:pt x="2916189" y="4132519"/>
                </a:lnTo>
                <a:lnTo>
                  <a:pt x="2445706" y="3662034"/>
                </a:lnTo>
                <a:lnTo>
                  <a:pt x="2388237" y="3662034"/>
                </a:lnTo>
                <a:lnTo>
                  <a:pt x="1917745" y="4132520"/>
                </a:lnTo>
                <a:lnTo>
                  <a:pt x="2357225" y="4571992"/>
                </a:lnTo>
                <a:lnTo>
                  <a:pt x="2304981" y="4571993"/>
                </a:lnTo>
                <a:lnTo>
                  <a:pt x="1891623" y="4158642"/>
                </a:lnTo>
                <a:lnTo>
                  <a:pt x="1478275" y="4571991"/>
                </a:lnTo>
                <a:lnTo>
                  <a:pt x="1426031" y="4571991"/>
                </a:lnTo>
                <a:lnTo>
                  <a:pt x="1865501" y="4132520"/>
                </a:lnTo>
                <a:lnTo>
                  <a:pt x="1395017" y="3662034"/>
                </a:lnTo>
                <a:lnTo>
                  <a:pt x="1337551" y="3662034"/>
                </a:lnTo>
                <a:lnTo>
                  <a:pt x="867066" y="4132521"/>
                </a:lnTo>
                <a:lnTo>
                  <a:pt x="1306536" y="4571992"/>
                </a:lnTo>
                <a:lnTo>
                  <a:pt x="1254292" y="4571992"/>
                </a:lnTo>
                <a:lnTo>
                  <a:pt x="840944" y="4158643"/>
                </a:lnTo>
                <a:lnTo>
                  <a:pt x="427595" y="4571993"/>
                </a:lnTo>
                <a:lnTo>
                  <a:pt x="375351" y="4571993"/>
                </a:lnTo>
                <a:lnTo>
                  <a:pt x="814822" y="4132521"/>
                </a:lnTo>
                <a:lnTo>
                  <a:pt x="344336" y="3662034"/>
                </a:lnTo>
                <a:lnTo>
                  <a:pt x="286870" y="3662034"/>
                </a:lnTo>
                <a:lnTo>
                  <a:pt x="5" y="3948900"/>
                </a:lnTo>
                <a:lnTo>
                  <a:pt x="5" y="3896656"/>
                </a:lnTo>
                <a:lnTo>
                  <a:pt x="258369" y="3638291"/>
                </a:lnTo>
                <a:lnTo>
                  <a:pt x="258369" y="3576066"/>
                </a:lnTo>
                <a:lnTo>
                  <a:pt x="1" y="3317698"/>
                </a:lnTo>
                <a:lnTo>
                  <a:pt x="1" y="3265454"/>
                </a:lnTo>
                <a:lnTo>
                  <a:pt x="285756" y="3551209"/>
                </a:lnTo>
                <a:lnTo>
                  <a:pt x="345451" y="3551209"/>
                </a:lnTo>
                <a:lnTo>
                  <a:pt x="814822" y="3081838"/>
                </a:lnTo>
                <a:lnTo>
                  <a:pt x="343880" y="2610895"/>
                </a:lnTo>
                <a:lnTo>
                  <a:pt x="287328" y="2610895"/>
                </a:lnTo>
                <a:lnTo>
                  <a:pt x="6" y="2898217"/>
                </a:lnTo>
                <a:lnTo>
                  <a:pt x="6" y="2845973"/>
                </a:lnTo>
                <a:lnTo>
                  <a:pt x="258373" y="2587605"/>
                </a:lnTo>
                <a:lnTo>
                  <a:pt x="258373" y="2525388"/>
                </a:lnTo>
                <a:lnTo>
                  <a:pt x="1" y="2267015"/>
                </a:lnTo>
                <a:lnTo>
                  <a:pt x="0" y="2214770"/>
                </a:lnTo>
                <a:lnTo>
                  <a:pt x="285299" y="2500070"/>
                </a:lnTo>
                <a:lnTo>
                  <a:pt x="345909" y="2500070"/>
                </a:lnTo>
                <a:lnTo>
                  <a:pt x="814822" y="2031167"/>
                </a:lnTo>
                <a:lnTo>
                  <a:pt x="341616" y="1557959"/>
                </a:lnTo>
                <a:lnTo>
                  <a:pt x="289593" y="1557959"/>
                </a:lnTo>
                <a:lnTo>
                  <a:pt x="4" y="1847551"/>
                </a:lnTo>
                <a:lnTo>
                  <a:pt x="4" y="1795307"/>
                </a:lnTo>
                <a:lnTo>
                  <a:pt x="258377" y="1536932"/>
                </a:lnTo>
                <a:lnTo>
                  <a:pt x="258377" y="1474721"/>
                </a:lnTo>
                <a:lnTo>
                  <a:pt x="2" y="1216345"/>
                </a:lnTo>
                <a:lnTo>
                  <a:pt x="2" y="1164102"/>
                </a:lnTo>
                <a:lnTo>
                  <a:pt x="283034" y="1447135"/>
                </a:lnTo>
                <a:lnTo>
                  <a:pt x="348175" y="1447135"/>
                </a:lnTo>
                <a:lnTo>
                  <a:pt x="814821" y="980486"/>
                </a:lnTo>
                <a:lnTo>
                  <a:pt x="344401" y="510062"/>
                </a:lnTo>
                <a:lnTo>
                  <a:pt x="286805" y="510062"/>
                </a:lnTo>
                <a:lnTo>
                  <a:pt x="5" y="796868"/>
                </a:lnTo>
                <a:lnTo>
                  <a:pt x="5" y="744628"/>
                </a:lnTo>
                <a:lnTo>
                  <a:pt x="258382" y="486242"/>
                </a:lnTo>
                <a:lnTo>
                  <a:pt x="258382" y="424043"/>
                </a:lnTo>
                <a:lnTo>
                  <a:pt x="3" y="165664"/>
                </a:lnTo>
                <a:lnTo>
                  <a:pt x="3" y="113420"/>
                </a:lnTo>
                <a:lnTo>
                  <a:pt x="285820" y="399237"/>
                </a:lnTo>
                <a:lnTo>
                  <a:pt x="345386" y="399237"/>
                </a:lnTo>
                <a:lnTo>
                  <a:pt x="744622" y="2"/>
                </a:lnTo>
                <a:lnTo>
                  <a:pt x="796865" y="2"/>
                </a:lnTo>
                <a:lnTo>
                  <a:pt x="369206" y="427661"/>
                </a:lnTo>
                <a:lnTo>
                  <a:pt x="369206" y="482624"/>
                </a:lnTo>
                <a:lnTo>
                  <a:pt x="840943" y="954364"/>
                </a:lnTo>
                <a:lnTo>
                  <a:pt x="1309187" y="486116"/>
                </a:lnTo>
                <a:lnTo>
                  <a:pt x="1309187" y="424169"/>
                </a:lnTo>
                <a:lnTo>
                  <a:pt x="885019" y="0"/>
                </a:lnTo>
                <a:lnTo>
                  <a:pt x="937262" y="0"/>
                </a:lnTo>
                <a:lnTo>
                  <a:pt x="1336499" y="399237"/>
                </a:lnTo>
                <a:lnTo>
                  <a:pt x="1396066" y="399237"/>
                </a:lnTo>
                <a:lnTo>
                  <a:pt x="1795300" y="3"/>
                </a:lnTo>
                <a:lnTo>
                  <a:pt x="1847544" y="3"/>
                </a:lnTo>
                <a:lnTo>
                  <a:pt x="1420012" y="427535"/>
                </a:lnTo>
                <a:lnTo>
                  <a:pt x="1420012" y="482750"/>
                </a:lnTo>
                <a:lnTo>
                  <a:pt x="1891623" y="954365"/>
                </a:lnTo>
                <a:lnTo>
                  <a:pt x="2360001" y="485992"/>
                </a:lnTo>
                <a:lnTo>
                  <a:pt x="2360001" y="424295"/>
                </a:lnTo>
                <a:lnTo>
                  <a:pt x="1935698" y="0"/>
                </a:lnTo>
                <a:lnTo>
                  <a:pt x="1987943" y="0"/>
                </a:lnTo>
                <a:lnTo>
                  <a:pt x="2387187" y="399237"/>
                </a:lnTo>
                <a:lnTo>
                  <a:pt x="2446755" y="399237"/>
                </a:lnTo>
                <a:lnTo>
                  <a:pt x="2845991" y="2"/>
                </a:lnTo>
                <a:lnTo>
                  <a:pt x="2898236" y="2"/>
                </a:lnTo>
                <a:lnTo>
                  <a:pt x="2470825" y="427411"/>
                </a:lnTo>
                <a:lnTo>
                  <a:pt x="2470825" y="482875"/>
                </a:lnTo>
                <a:lnTo>
                  <a:pt x="2942310" y="954365"/>
                </a:lnTo>
                <a:lnTo>
                  <a:pt x="3410809" y="485866"/>
                </a:lnTo>
                <a:lnTo>
                  <a:pt x="3410809" y="424419"/>
                </a:lnTo>
                <a:lnTo>
                  <a:pt x="2986386" y="0"/>
                </a:lnTo>
                <a:lnTo>
                  <a:pt x="3038626" y="0"/>
                </a:lnTo>
                <a:lnTo>
                  <a:pt x="3437870" y="399237"/>
                </a:lnTo>
                <a:lnTo>
                  <a:pt x="3497441" y="399237"/>
                </a:lnTo>
                <a:lnTo>
                  <a:pt x="3896667" y="2"/>
                </a:lnTo>
                <a:lnTo>
                  <a:pt x="3948913" y="2"/>
                </a:lnTo>
                <a:lnTo>
                  <a:pt x="3521637" y="427285"/>
                </a:lnTo>
                <a:lnTo>
                  <a:pt x="3521637" y="483001"/>
                </a:lnTo>
                <a:lnTo>
                  <a:pt x="3992987" y="954364"/>
                </a:lnTo>
                <a:lnTo>
                  <a:pt x="4461599" y="485738"/>
                </a:lnTo>
                <a:lnTo>
                  <a:pt x="4461599" y="424543"/>
                </a:lnTo>
                <a:lnTo>
                  <a:pt x="4037068" y="1"/>
                </a:lnTo>
                <a:lnTo>
                  <a:pt x="4089312" y="1"/>
                </a:lnTo>
                <a:lnTo>
                  <a:pt x="4488534" y="399237"/>
                </a:lnTo>
                <a:lnTo>
                  <a:pt x="4548100" y="399237"/>
                </a:lnTo>
                <a:lnTo>
                  <a:pt x="4947332" y="4"/>
                </a:lnTo>
                <a:lnTo>
                  <a:pt x="4999581" y="4"/>
                </a:lnTo>
                <a:lnTo>
                  <a:pt x="4572422" y="427156"/>
                </a:lnTo>
                <a:lnTo>
                  <a:pt x="4572422" y="483126"/>
                </a:lnTo>
                <a:lnTo>
                  <a:pt x="5043667" y="954362"/>
                </a:lnTo>
                <a:lnTo>
                  <a:pt x="5512409" y="485609"/>
                </a:lnTo>
                <a:lnTo>
                  <a:pt x="5512409" y="424674"/>
                </a:lnTo>
                <a:lnTo>
                  <a:pt x="5087742" y="1"/>
                </a:lnTo>
                <a:lnTo>
                  <a:pt x="5139977" y="1"/>
                </a:lnTo>
                <a:lnTo>
                  <a:pt x="5539215" y="399237"/>
                </a:lnTo>
                <a:lnTo>
                  <a:pt x="5598781" y="399237"/>
                </a:lnTo>
                <a:lnTo>
                  <a:pt x="5998007" y="2"/>
                </a:lnTo>
                <a:lnTo>
                  <a:pt x="6050249" y="2"/>
                </a:lnTo>
                <a:lnTo>
                  <a:pt x="5623232" y="427030"/>
                </a:lnTo>
                <a:lnTo>
                  <a:pt x="5623232" y="483255"/>
                </a:lnTo>
                <a:lnTo>
                  <a:pt x="6094326" y="954363"/>
                </a:lnTo>
                <a:lnTo>
                  <a:pt x="6563205" y="485481"/>
                </a:lnTo>
                <a:lnTo>
                  <a:pt x="6563205" y="4247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smtClean="0"/>
              <a:t>9/25/2015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1778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smtClean="0"/>
              <a:t>9/25/2015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873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smtClean="0"/>
              <a:t>9/25/2015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66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smtClean="0"/>
              <a:t>9/25/2015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248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smtClean="0"/>
              <a:t>9/25/2015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731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smtClean="0"/>
              <a:t>9/25/2015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714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smtClean="0"/>
              <a:t>9/25/2015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6634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1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smtClean="0"/>
              <a:pPr/>
              <a:t>9/25/2015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1157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Saints in Action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Faith in Action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11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Positive School Environment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076" y="1287026"/>
            <a:ext cx="4264774" cy="4264774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Anti-bullying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Anti – racism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Anti – discrimination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G.S.A. Actions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Random Acts of Kindness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Education and awareness raising about issues that matter to you!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Meets in Guidance, Room 213 and Room 219</a:t>
            </a:r>
          </a:p>
        </p:txBody>
      </p:sp>
    </p:spTree>
    <p:extLst>
      <p:ext uri="{BB962C8B-B14F-4D97-AF65-F5344CB8AC3E}">
        <p14:creationId xmlns:p14="http://schemas.microsoft.com/office/powerpoint/2010/main" val="5458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Saint Support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860" y="1001228"/>
            <a:ext cx="5269326" cy="470726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Support students in building by building a fund we can use to buy what a student needs, when they need it!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Backpacks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Food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Clothes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Prom dresses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Bus cards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And more…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Meets in Room 215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41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Volunteering </a:t>
            </a:r>
            <a:br>
              <a:rPr lang="en-US" dirty="0" smtClean="0"/>
            </a:br>
            <a:r>
              <a:rPr lang="en-US" dirty="0" smtClean="0"/>
              <a:t>(Grade 11 &amp; 12 ONLY)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426923"/>
            <a:ext cx="5678488" cy="3975579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Community Food Basket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Salvation Army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St. John the Baptist King Edward School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St. Vincent de Paul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Outflow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And more…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r>
              <a:rPr lang="en-US" sz="2000" dirty="0" smtClean="0"/>
              <a:t>Go weekly to these local charities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1928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Kettle Drive 2015!</a:t>
            </a:r>
            <a:br>
              <a:rPr lang="en-US" dirty="0" smtClean="0"/>
            </a:br>
            <a:r>
              <a:rPr lang="en-US" dirty="0" smtClean="0"/>
              <a:t>Saturday Dec 12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127" y="471509"/>
            <a:ext cx="3066234" cy="3066234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Mark your calendar!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Find a friend to sign up with you!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Plan some entertainment!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GOAL:  Over 7000 dollars…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067" y="2634802"/>
            <a:ext cx="2639096" cy="26390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35047" y="3724350"/>
            <a:ext cx="2786503" cy="208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7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Saints in Action 2014-2015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Saint Malachy’s Tradition!</a:t>
            </a:r>
            <a:endParaRPr lang="en-US" dirty="0"/>
          </a:p>
          <a:p>
            <a:r>
              <a:rPr lang="en-US" dirty="0" smtClean="0"/>
              <a:t>Including raffle, run for the cure and Saints in Action – our school raised over $40,000 last year!</a:t>
            </a:r>
          </a:p>
          <a:p>
            <a:r>
              <a:rPr lang="en-US" dirty="0" smtClean="0"/>
              <a:t>We are an awesome school which gives back to our community throughout the year!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Saints in Action?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Safe </a:t>
            </a:r>
            <a:r>
              <a:rPr lang="en-US" dirty="0" err="1" smtClean="0"/>
              <a:t>Harbour</a:t>
            </a:r>
            <a:r>
              <a:rPr lang="en-US" dirty="0" smtClean="0"/>
              <a:t> – $900, 2100 pairs of socks, 800 household items and 10 paintings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Breakfast Club - $500 and 700 breakfast items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Many volunteer hours!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S.A. Kettle Drive – 100 students, 30 staff – raised nearly $7000!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574" y="4237149"/>
            <a:ext cx="3254062" cy="24405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648" y="2627432"/>
            <a:ext cx="2653048" cy="1989786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Safe </a:t>
            </a:r>
            <a:r>
              <a:rPr lang="en-US" dirty="0" err="1" smtClean="0"/>
              <a:t>Harbour</a:t>
            </a:r>
            <a:r>
              <a:rPr lang="en-US" dirty="0" smtClean="0"/>
              <a:t> / Clothing Drives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Run the Stock Our Shelves Competition in the fall and the Sock Drive in the Spring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Stock and maintain our school based clothing store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Other initiatives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Meets in Room 004</a:t>
            </a:r>
            <a:endParaRPr lang="en-US" sz="2400" dirty="0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64354" y="219083"/>
            <a:ext cx="4374502" cy="3865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724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Saints Care Street Fair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104" y="822325"/>
            <a:ext cx="5160280" cy="518477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In conjunction with our Booster Club execute the Street Fair to raise funds for our school and Safe </a:t>
            </a:r>
            <a:r>
              <a:rPr lang="en-US" dirty="0" err="1" smtClean="0"/>
              <a:t>Harbour</a:t>
            </a:r>
            <a:r>
              <a:rPr lang="en-US" dirty="0" smtClean="0"/>
              <a:t>!</a:t>
            </a:r>
          </a:p>
          <a:p>
            <a:r>
              <a:rPr lang="en-US" dirty="0" smtClean="0"/>
              <a:t>Ideas: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Dunk Tank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Horizontal Bungee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Bouncy Castles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And more!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Meets in Room 031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9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English Language Learner Mentors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631" y="2109787"/>
            <a:ext cx="3705225" cy="260985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Tutor students in subjects of your expertise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Get to know some students from abroad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Explain some New Brunswick and teen slang so that these students are not lost!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Meets in Room 110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8468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Heroes in Red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136" y="2208869"/>
            <a:ext cx="4174622" cy="2337788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Raise money and awareness for the orphans struggling to survive in China.  Money raised will go towards transportation to and from hospitals, for food and surgeries.</a:t>
            </a:r>
          </a:p>
          <a:p>
            <a:r>
              <a:rPr lang="en-US" dirty="0" smtClean="0"/>
              <a:t>Charity – First Hugs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Meets in the Learning Commons (Connected to Key Club)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86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 to WE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710" y="1340189"/>
            <a:ext cx="5076143" cy="365482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This is an opportunity to make something your own!  Think Local and Act Global.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With like minded students run projects right here to raise money/ awareness for local issues and global problems.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Opportunities to attend We Day in Halifax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Meets in Room 205/177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669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Paint It Forward – Room 173</a:t>
            </a:r>
            <a:endParaRPr lang="en-US" dirty="0"/>
          </a:p>
        </p:txBody>
      </p:sp>
      <p:pic>
        <p:nvPicPr>
          <p:cNvPr id="4" name="trim.9DB9AE16-2A32-4E0C-A2C9-6E6294BCB3A6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14575" y="2286000"/>
            <a:ext cx="7140575" cy="4022725"/>
          </a:xfrm>
        </p:spPr>
      </p:pic>
    </p:spTree>
    <p:extLst>
      <p:ext uri="{BB962C8B-B14F-4D97-AF65-F5344CB8AC3E}">
        <p14:creationId xmlns:p14="http://schemas.microsoft.com/office/powerpoint/2010/main" val="4089495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Breakfast Club /Food Drives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741" y="1629532"/>
            <a:ext cx="4515912" cy="3209839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Support students in need right here at STM by;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Baking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Cleaning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Cooking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Planning menus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Running food drives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Meets in Room 175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31751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125000"/>
              </a:schemeClr>
              <a:schemeClr val="phClr">
                <a:tint val="92000"/>
                <a:shade val="70000"/>
                <a:satMod val="110000"/>
              </a:schemeClr>
            </a:duotone>
          </a:blip>
          <a:tile tx="0" ty="0" sx="22000" sy="2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E736489A-00C3-4E0A-AAA8-D4D3127BA5B3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lternateThumbnailUrl xmlns="http://schemas.microsoft.com/sharepoint/v3">
      <Url xsi:nil="true"/>
      <Description xsi:nil="true"/>
    </AlternateThumbnailUrl>
    <Information xmlns="53724062-f905-4fce-a2de-f3af3219b4bb" xsi:nil="true"/>
    <ImageCreateDate xmlns="http://schemas.microsoft.com/sharepoint/v3" xsi:nil="true"/>
    <Description xmlns="http://schemas.microsoft.com/sharepoint/v3" xsi:nil="true"/>
    <Synopsis xmlns="53724062-f905-4fce-a2de-f3af3219b4bb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Picture" ma:contentTypeID="0x010102004EF2113D6623AE4B86014AE89348A0BE" ma:contentTypeVersion="2" ma:contentTypeDescription="Upload an image or a photograph." ma:contentTypeScope="" ma:versionID="4aa0dd95d0063e866d95ac24981cf8a7">
  <xsd:schema xmlns:xsd="http://www.w3.org/2001/XMLSchema" xmlns:xs="http://www.w3.org/2001/XMLSchema" xmlns:p="http://schemas.microsoft.com/office/2006/metadata/properties" xmlns:ns1="http://schemas.microsoft.com/sharepoint/v3" xmlns:ns2="53724062-f905-4fce-a2de-f3af3219b4bb" targetNamespace="http://schemas.microsoft.com/office/2006/metadata/properties" ma:root="true" ma:fieldsID="6e33762d52634851a03635cdc35271ce" ns1:_="" ns2:_="">
    <xsd:import namespace="http://schemas.microsoft.com/sharepoint/v3"/>
    <xsd:import namespace="53724062-f905-4fce-a2de-f3af3219b4bb"/>
    <xsd:element name="properties">
      <xsd:complexType>
        <xsd:sequence>
          <xsd:element name="documentManagement">
            <xsd:complexType>
              <xsd:all>
                <xsd:element ref="ns1:ImageWidth" minOccurs="0"/>
                <xsd:element ref="ns1:ImageHeight" minOccurs="0"/>
                <xsd:element ref="ns1:ImageCreateDate" minOccurs="0"/>
                <xsd:element ref="ns1:Description" minOccurs="0"/>
                <xsd:element ref="ns1:ThumbnailExists" minOccurs="0"/>
                <xsd:element ref="ns1:PreviewExists" minOccurs="0"/>
                <xsd:element ref="ns1:AlternateThumbnailUrl" minOccurs="0"/>
                <xsd:element ref="ns2:_dlc_DocId" minOccurs="0"/>
                <xsd:element ref="ns2:_dlc_DocIdUrl" minOccurs="0"/>
                <xsd:element ref="ns2:_dlc_DocIdPersistId" minOccurs="0"/>
                <xsd:element ref="ns2:Information" minOccurs="0"/>
                <xsd:element ref="ns2:Synopsi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ImageWidth" ma:index="11" nillable="true" ma:displayName="Picture Width" ma:internalName="ImageWidth" ma:readOnly="true">
      <xsd:simpleType>
        <xsd:restriction base="dms:Unknown"/>
      </xsd:simpleType>
    </xsd:element>
    <xsd:element name="ImageHeight" ma:index="12" nillable="true" ma:displayName="Picture Height" ma:internalName="ImageHeight" ma:readOnly="true">
      <xsd:simpleType>
        <xsd:restriction base="dms:Unknown"/>
      </xsd:simpleType>
    </xsd:element>
    <xsd:element name="ImageCreateDate" ma:index="13" nillable="true" ma:displayName="Date Picture Taken" ma:format="DateTime" ma:hidden="true" ma:internalName="ImageCreateDate">
      <xsd:simpleType>
        <xsd:restriction base="dms:DateTime"/>
      </xsd:simpleType>
    </xsd:element>
    <xsd:element name="Description" ma:index="14" nillable="true" ma:displayName="Description" ma:description="" ma:hidden="true" ma:internalName="Description">
      <xsd:simpleType>
        <xsd:restriction base="dms:Note"/>
      </xsd:simpleType>
    </xsd:element>
    <xsd:element name="ThumbnailExists" ma:index="23" nillable="true" ma:displayName="Thumbnail Exists" ma:default="FALSE" ma:hidden="true" ma:internalName="ThumbnailExists" ma:readOnly="true">
      <xsd:simpleType>
        <xsd:restriction base="dms:Boolean"/>
      </xsd:simpleType>
    </xsd:element>
    <xsd:element name="PreviewExists" ma:index="24" nillable="true" ma:displayName="Preview Exists" ma:default="FALSE" ma:hidden="true" ma:internalName="PreviewExists" ma:readOnly="true">
      <xsd:simpleType>
        <xsd:restriction base="dms:Boolean"/>
      </xsd:simpleType>
    </xsd:element>
    <xsd:element name="AlternateThumbnailUrl" ma:index="25" nillable="true" ma:displayName="Preview Image URL" ma:format="Image" ma:hidden="true" ma:internalName="AlternateThumbnailUr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724062-f905-4fce-a2de-f3af3219b4bb" elementFormDefault="qualified">
    <xsd:import namespace="http://schemas.microsoft.com/office/2006/documentManagement/types"/>
    <xsd:import namespace="http://schemas.microsoft.com/office/infopath/2007/PartnerControls"/>
    <xsd:element name="_dlc_DocId" ma:index="26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7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8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Information" ma:index="29" nillable="true" ma:displayName="Information" ma:internalName="Information">
      <xsd:simpleType>
        <xsd:restriction base="dms:Note"/>
      </xsd:simpleType>
    </xsd:element>
    <xsd:element name="Synopsis" ma:index="30" nillable="true" ma:displayName="Synopsis" ma:internalName="Synopsis">
      <xsd:simpleType>
        <xsd:restriction base="dms:Text">
          <xsd:maxLength value="90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8" ma:displayName="Title"/>
        <xsd:element ref="dc:subject" minOccurs="0" maxOccurs="1"/>
        <xsd:element ref="dc:description" minOccurs="0" maxOccurs="1"/>
        <xsd:element name="keywords" minOccurs="0" maxOccurs="1" type="xsd:string" ma:index="20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F7A8025-74E0-4C00-BEED-957ADED9779A}"/>
</file>

<file path=customXml/itemProps2.xml><?xml version="1.0" encoding="utf-8"?>
<ds:datastoreItem xmlns:ds="http://schemas.openxmlformats.org/officeDocument/2006/customXml" ds:itemID="{88B1A2AD-992F-449A-AEE0-377295A0E42C}"/>
</file>

<file path=customXml/itemProps3.xml><?xml version="1.0" encoding="utf-8"?>
<ds:datastoreItem xmlns:ds="http://schemas.openxmlformats.org/officeDocument/2006/customXml" ds:itemID="{C9135410-5364-4E2A-B848-C80855E6A69B}"/>
</file>

<file path=customXml/itemProps4.xml><?xml version="1.0" encoding="utf-8"?>
<ds:datastoreItem xmlns:ds="http://schemas.openxmlformats.org/officeDocument/2006/customXml" ds:itemID="{A1D8314C-F1F8-4D24-9FBA-F7C4C36B586D}"/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1572</TotalTime>
  <Words>473</Words>
  <Application>Microsoft Office PowerPoint</Application>
  <PresentationFormat>Widescreen</PresentationFormat>
  <Paragraphs>89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Tw Cen MT</vt:lpstr>
      <vt:lpstr>Tw Cen MT Condensed</vt:lpstr>
      <vt:lpstr>Wingdings 3</vt:lpstr>
      <vt:lpstr>Integral</vt:lpstr>
      <vt:lpstr>Saints in Action</vt:lpstr>
      <vt:lpstr>Saints in Action 2014-2015</vt:lpstr>
      <vt:lpstr>Safe Harbour / Clothing Drives</vt:lpstr>
      <vt:lpstr>Saints Care Street Fair</vt:lpstr>
      <vt:lpstr>English Language Learner Mentors</vt:lpstr>
      <vt:lpstr>Heroes in Red</vt:lpstr>
      <vt:lpstr>Me to WE</vt:lpstr>
      <vt:lpstr>Paint It Forward – Room 173</vt:lpstr>
      <vt:lpstr>Breakfast Club /Food Drives</vt:lpstr>
      <vt:lpstr>Positive School Environment</vt:lpstr>
      <vt:lpstr>Saint Support</vt:lpstr>
      <vt:lpstr>Volunteering  (Grade 11 &amp; 12 ONLY)</vt:lpstr>
      <vt:lpstr>Kettle Drive 2015! Saturday Dec 12</vt:lpstr>
    </vt:vector>
  </TitlesOfParts>
  <Company>Anglophone South School District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Saints in Action</dc:title>
  <dc:creator>Barrington (Adams), Christina (ASD-S)</dc:creator>
  <cp:lastModifiedBy>Norton, Greg (ASD-S)</cp:lastModifiedBy>
  <cp:revision>10</cp:revision>
  <dcterms:created xsi:type="dcterms:W3CDTF">2015-09-24T09:31:26Z</dcterms:created>
  <dcterms:modified xsi:type="dcterms:W3CDTF">2015-09-25T12:11:16Z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0x010102004EF2113D6623AE4B86014AE89348A0BE</vt:lpwstr>
  </property>
</Properties>
</file>