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DF6177-9191-4358-AD79-6ABF657AF22B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a/url?sa=i&amp;rct=j&amp;q=&amp;esrc=s&amp;frm=1&amp;source=images&amp;cd=&amp;cad=rja&amp;docid=iYvKh8pt5BdsdM&amp;tbnid=SEvlbWxy3EYcEM:&amp;ved=0CAUQjRw&amp;url=http://michaelwhelton.com/2012/04/27/st-malachys-alumni-greetings/&amp;ei=ccmEUp_yMbC4yAGaooB4&amp;bvm=bv.56343320,d.aWc&amp;psig=AFQjCNGVlhikOY1C7tYJVgtJT11Kt5Z87w&amp;ust=13845204302374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0975" y="5751493"/>
            <a:ext cx="8795904" cy="95410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 to last week’s winner:</a:t>
            </a:r>
          </a:p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Drake Lehman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504825"/>
            <a:ext cx="6705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STM Numeracy Problem of the Week</a:t>
            </a:r>
            <a:b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21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27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endParaRPr lang="en-US" sz="3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6870" y="4419600"/>
            <a:ext cx="755277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Submit your answers by Wednesday @ 3pm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 Learning Commons or Room 219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0509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80975" y="-8985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574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98"/>
          <a:stretch/>
        </p:blipFill>
        <p:spPr bwMode="auto">
          <a:xfrm>
            <a:off x="180974" y="2564867"/>
            <a:ext cx="7515225" cy="1149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30" t="25124" r="25856"/>
          <a:stretch/>
        </p:blipFill>
        <p:spPr bwMode="auto">
          <a:xfrm>
            <a:off x="7453746" y="2243400"/>
            <a:ext cx="1614054" cy="1765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9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Description xmlns="http://schemas.microsoft.com/sharepoint/v3" xsi:nil="true"/>
    <ImageCreate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83C959138FF3E34EB186B8FF8C7A945F" ma:contentTypeVersion="0" ma:contentTypeDescription="Upload an image or a photograph." ma:contentTypeScope="" ma:versionID="c8749940d6edd0a941ca00a7b3e9d78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d02e9bfc2e383001fec009ffd034e3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E40D6D-972C-430F-9A49-D23230AF2593}"/>
</file>

<file path=customXml/itemProps2.xml><?xml version="1.0" encoding="utf-8"?>
<ds:datastoreItem xmlns:ds="http://schemas.openxmlformats.org/officeDocument/2006/customXml" ds:itemID="{078884F1-4E71-4435-B51C-BDE8B7B6E097}"/>
</file>

<file path=customXml/itemProps3.xml><?xml version="1.0" encoding="utf-8"?>
<ds:datastoreItem xmlns:ds="http://schemas.openxmlformats.org/officeDocument/2006/customXml" ds:itemID="{46A48A5D-E759-4A92-AA83-1AAAE5B11454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103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STM Numeracy Problem of the Week November 21st – 27th, 2013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District 8</dc:creator>
  <cp:keywords/>
  <cp:lastModifiedBy>Connors, Andrea (ASD-S)</cp:lastModifiedBy>
  <cp:revision>6</cp:revision>
  <dcterms:created xsi:type="dcterms:W3CDTF">2013-11-12T14:03:38Z</dcterms:created>
  <dcterms:modified xsi:type="dcterms:W3CDTF">2013-11-21T13:44:10Z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ti_description">
    <vt:lpwstr/>
  </property>
  <property fmtid="{D5CDD505-2E9C-101B-9397-08002B2CF9AE}" pid="3" name="ContentTypeId">
    <vt:lpwstr>0x0101020083C959138FF3E34EB186B8FF8C7A945F</vt:lpwstr>
  </property>
</Properties>
</file>