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2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DF6177-9191-4358-AD79-6ABF657AF22B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F283602-A3E5-4B5D-80B1-AB0B18D500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a/url?sa=i&amp;rct=j&amp;q=&amp;esrc=s&amp;frm=1&amp;source=images&amp;cd=&amp;cad=rja&amp;docid=iYvKh8pt5BdsdM&amp;tbnid=SEvlbWxy3EYcEM:&amp;ved=0CAUQjRw&amp;url=http://michaelwhelton.com/2012/04/27/st-malachys-alumni-greetings/&amp;ei=ccmEUp_yMbC4yAGaooB4&amp;bvm=bv.56343320,d.aWc&amp;psig=AFQjCNGVlhikOY1C7tYJVgtJT11Kt5Z87w&amp;ust=13845204302374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399" y="504825"/>
            <a:ext cx="6705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STM Numeracy Problem of the Week</a:t>
            </a:r>
            <a:b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November 28</a:t>
            </a:r>
            <a:r>
              <a:rPr lang="en-US" sz="3600" b="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 </a:t>
            </a:r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December 4</a:t>
            </a:r>
            <a:r>
              <a:rPr lang="en-US" sz="3600" b="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2013</a:t>
            </a:r>
            <a:endParaRPr lang="en-US" sz="36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627" y="5950803"/>
            <a:ext cx="755277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Submit your answers by Wednesday @ 3pm</a:t>
            </a:r>
          </a:p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the Learning Commons or Room 219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data:image/jpeg;base64,/9j/4AAQSkZJRgABAQAAAQABAAD/2wCEAAkGBhQSEBUUEhQVFRQUFRkYGBcYGBQXFhUVFxQYFBUWGRgYGyYeGBkkHBQYHy8gJCcpLC0wGCAxNTAqNSYsLCkBCQoKDgwOGg8PGikkHSQsLCwsLCkwKSksLC0pKSkpLCwsLSksLCwsLCwsLCktLCwsLCwsLCkpLCksLCwsLCwsLP/AABEIALgA1AMBIgACEQEDEQH/xAAcAAABBQEBAQAAAAAAAAAAAAAAAQQFBgcDAgj/xABMEAACAQIDBAYDCwgJAwUAAAABAgMAEQQSIQUGMUETIjJRYXEHgZEUI0JSVGJzkqGx0RYzNXKCk7LBFSVDU2Ois9LwFyTiNESDwuH/xAAaAQEAAwEBAQAAAAAAAAAAAAAAAQIDBAYF/8QAMxEAAgECBAQDBgUFAAAAAAAAAAECAxEEEiExBUFRYRMigTJxkaGxwRQjUtHxNEJyguH/2gAMAwEAAhEDEQA/ANxooooAooooAooooAopL0magPVFeTIKZYzbsEX52aNP1mVfvNCVFvZD+iq3L6QsEDYS5z3Rq7/wrauTekCL4MGLfygl/mKi6NfAqdC00VUT6Qh8ixv7r/8Aa8j0kR/CwuMXzhY/dUZkW/DVen0LhRVTT0mYP4Zkj/XikX+VSGD32wcuiYiInuLAH2G1TdFXQqLeLJyiuUeIVhdSCO8EGveepMmrHqikvRehAtFFFAFFFFAFFFFAFFFFAFFFFAFFIa8k0B7NeHe1QO0t7VSToYFOIn5onBPF2OiDz18KbDd6bEa42U5T/YRFljHg76NIfYPCouaqlpeeg7x2+cEbZEJml/u4gZG9dtF9ZFNDiNoT9iOPCoech6WT6i9UesmpXDQ4fDZYkEcRa+VBZS2UXOg1a3Ooo76oyq6A5RKEkD9VkjYmNZQOaZwNeFr8xUGsV+iPqwG5pk1xOKxE3gG6JPILHb7Sa9QbD2dDe0cF1IBLZXYMzBVuTcgkkDXvphtjac74we5CZVjiOdFZchPSWZST2ZLarrxGulccPutO0HQNHFGBGymfjJIcwaMkDVTmALXPLTvqDTzWTlK1+hOzbw4aG4uFCsyGykAOiByvdcqbjv5Vyx29yxojGJx0hAXOVRetGJNWY2BtpY8TpXM7nxZJ0LZUnyHL8R1FiwLXJJIXj3U423icMyhZMSsRU6ESqh4WIIJsR4EVJnaF+bOm0N4xFh45ujJEjIMoK3Gca6gkG1jwqMn39jUsOiPVmMSkvGitZC+fMxAAsptSHaGzehSE4mHJGQVHSre4BHEHXtH202jg2Z1RHi1QpbKVnUNpH0Q4nXq6UbNIQgl5osk23ygGYSKVyQiZuy65WJAAKkhm05d4pJP6OmcI6wM7gWVkXN1hmAOmjEcr3ptNuvBPdlxDMWBBIZGze9CJb99rBvOkl3VkGZEeMxNMJtQRIWXKyx37NrovW4gaWqCbU17LaZ2O4eFveEyQH/BlZRfyvl+yk/onaEH5nErOo+BOtmI7ukTn6qgRsDE4XUEhjGoMka2s8st5mci+YRqCwYgcedSeE34YyTF1IijhDopVlmJzlFJzAA59CPMd9CzVRrR5l3H8e+Zi6uNgkw/LP+ch+uo09YFT+Ex6SqGjZXU8CpuD7KEcMgLgC6gkEggXGoJ51BYrc6PMZcK7YaU63jtkb9aM9VhVjl/Ll2fyLNS1VE3lmwxy46OycBiI7mI/rjjH9o8asuHxKuoZGDKRcEG4I8DRMzlTcTtRSXpakoFFFFAFFFFAFJeg1Gbd2g0cVo7GWRgkYPDOfhHwUAsfAUJSbdiSzVUd6MTLNi4sHG7QpKjO8i9tlU2MaHkdbk8a6bbwwwkBnEziRSt2dyVclgtmUnLlN+Atblame9W28HLCCmKiWeNs8LK4ZlccBZbkqeBHO9VlsdNGHmTWpKs+H2fEkccZ65IVEAzOQMzMWYgcASSTXDCbclfFxq5RYZUYxZbMXdeKM/AMFu1l7jrpRgcRHtPBKxsrfCuqOY5F4jLICPs4Go7GbfwezlEKWlmzlst0BDte7M1gsfE8Lacqi/wLxpuTcbNzOSbn4jpiA9o45mkjkdszLms4txJF7owPmONdzhNn4Y5X9+mJe6qDLIwkYsUKJfqa6Ai3rqMl3mhl62Mxyhfk+GL28mkUZmPkQKj8b6S4IFKbPw4X5zLlHnlHWY+ZqrlFbndHDYms1FJ+mi+JM7e3zlwkPveHTDjhGshXM3lFH2RbXUiqHi/SFjZT1piF5qlkBHdcaj21CbR2nJPIZJnLueZ5DuAGgFNawlUbeh6fB8JpUofmRTkavurLsvFgCRbzc1nkdyT80u1mH/LVdcPuvhEHUw8I8kT8K+cxUts/e3FwC0c8gA5E5l9jXq6qrmj5+K4FUk26M9OjPoEbKhHCKP6i/hXiXYWHYWaGI+aJ+FYzF6U8ePho3nGP5EUkvpSx5/tEXyRf53q/ixPmrgeLvuviatitzsCQS2HhFuYAQj1raqDvRvBBhTkwE03SA62lZol14We4J8B7apm0t5cTiPz00jjuvZfYNKjr1nKppoj62E4JKDUq8r9uRoO73pRxJkWOXonzaAteMk6WGYXAJ7yKt2O2th5bLjIpMM5tZ20W6tnXLOl1HWF7MR5ViAq4bt+kWXDr0UwE8PCx7ajhYE9oeB9tTCp+orj+EK+fDx9Fp8DUNobKafDJCk2ZGIEkhKlmi1JAIGUk6C/C16r+F2vioZQHDMWYKEYKoJIZYYxa6pZFMrsL6kAd1NMHtnAt18HiWwUh1MbD3on50Z6nrUg1IPvVEyhMeqZcwyzxPniLDg1wc8TcfxrW63PP+BUheLi32a1LBszbqzDLKFRi2ResGSXq5ve2sM4te/dlN6YY7d2TDky4AhD2mw5/Myd+Uf2bHvGlMzurosmDlYk2EbhhaJJDeaQ3uJWYknX5vC16d7d2kYEjweHa88i5VZ2v0cYFmlcnU+HefKrGCjaVqb96ZM7ubaXFQCVQVNyrKeKupsynyIqUzVXIwmAwipHZyCq6ntPI4Uux48Tc13xGLmgAeQo8VxnyqVMYJ7XE5lHE8NKlGE4eZuO3Inb0V4Vr17qTEKKKKA5u9qrmzdoRz4gyl0sLpAuZbkX68lr8WIsPBfGpjbGDaXDyxqbM8bKD3FlIB+2s+xOIQIcO3vEyuAqTEpB0dgF6NrZerxDDW68dahux00KanF9S3SRjF4ohgGhw+hBsVeZlvYjmFUj1v4VJwbDgQ3WGNT3hFB+6uWxcOkUKIHVyBdnuLux6zOfMm9O5sfGg6zoB4sB/OpKScr5Y3sUvbGEeLHMizCCHFpmd7hWDxDKyoToGZSuvGym1N94MJs0YMwo0fUIfQklyvazOL3Yi+pPG1T20d6MC3UZkna4IREMzXHA2UEA1wxEc+NXouhbD4YkZy+USSKNciop6gPMnW1UaR1QqTTjJ3VvT+TGdsbKbDzGM6iwZGtbPG2qt/LzvTA1rnpX3fU4ZJ0FjCQpt/dtYW9Rt9tZKwrlnHK7HuOGYtYmipc1ozxRRRVD6gl6BRQKEF/3M9GXulEmne0Ti6ovaYHhduXkNfKuO+vo3OERp4XzQrxDdpbm2hHaFz51pO4Q/q3DfRL91N/SXb+jJ/Jf9Ra6nTjlPDR4nifxls2ma1vUwcLpfu40l6ndlEGM9GBnAswJAuLk8cpBuNANNQPKuj7BaVQEKXUvpazEA2v5cjbgT41ypHr3iYxlaWhXga9CleEqSDoQbHzrrg8E8sixxqWdjYKNST/znQ3lOMY5m9DmqkkAC5JsABcnwtzqZwOwcokkmACRELluPfJm4RXHce1bgAaucO6Q2ZhGmcCTGSWSPmqSSHKoXx1uW8KsTbpmHCQCFQ8uGYSWP9qxUiUE8iwJseWlbRp9TzOL4wnpT2va/Uj9ibD9z4RJMJOplRSZAGDQyntMpF+qdbBxa1he9Ot09jR4yF8TiolkbEuWUOA2SIdWNR3aa6d9SGFwuBxnW6OIvwZWULIp5q66G/n3VY4olUBVAAAsAOAA4WFbqJ5qpXlr1b35lfxG4eDynJAiMQbMBqrcmF+BBsfVUhsrEdNhxnAvYpIvzluji3dcH1GpI1T9tbInOJshUYaTryEkWWQALdluC4IFwt7ZtTwtVtjKLdTST+JL7vzlc2HY3aE2UnUvEb9G1+dgMp8VqbBqhbNVBjgMO4kKFVZktbo2DGVZAvV0shUixubVfVomVrQyyFoooqTESuGJwSSCzorDuYAj7acUlqBO2xCPubgz/AO3iHkoH3UR7l4NTcYaK/ioP31N2otUWRp4s+rG+HwSJoiKo7lAA+ynFqWipM73IzeTBiXCTIdc0bD7Db7RXz9srZMmJkEcYGa2pN8qjQXJ5ca+jsUOo36p+6sJ3KxeTFleTgjuGjEa+pifVWFVao9LwarOFGrk3VmWTCehlyt5JwD3KvP11Lbvei/Dpm6b311Yix4Du053GtXTZmL6SJGPEjX9YaN9oNc8TMFcOCO5xfXLyNu8E39taKnE+fU4pi6l4ykyo70+i6GSPNhl6OQd3BtOBFZNtDZskEhSRSrD2Ed476+gsbtgKDYgKuhdj1b8wAO0Rz5VmW+O38NPnVjnaxysoGZW5EAaedzcjvrKpBbn1eEY3EexK8o9TQ9wx/VuF+iX7qaek79GTfsf6q083D/RuG+hX7qZek79GTfsf6q1r/YfGp/1q/wA/uYps6fK+rZQbX0uNCGFxx4gcKsPu8jpFQBldxJCyn3xJHABtfQK1iDm7+dVU+qpvdTd+bFTAQiyjtsR1Ap4g95PIeuuSN9ke6xlOmoupUeiG+E2FNiMR0USXZteYVRexLE9mxuDfncVs25+5UWBS/blYdeQjU+A+KvhVawrybMxZEnWjYDOwGsiDQTC3w04OO7WtHilDAFSCCLgjgQeFdNOCXvPJcVx9WqlGL8n1KxvKOkx+Bh5K0kxH0agL9rGrXVVxX6aivwGFcjzMgB+yrXWiPk1tIwXb7sjsdsKGY3kiRj3kDMPJuI9tMvyNgHZMyfqzTD/7VPWotU2RkqklsyA/JCP++xX7+X8aF3Jw3FkaQ/4kkjg+pmIqfAoqLInxZ9Rtg8CkShY0VFHJQAPYKcii1LUmbbe4UUUUAUUUUAUUUUAUUUUAx21Pkw8rfFjY+xTXzvsvEZJo2vbrC58GBVvsY1t3pIxvR7OmtxcBB+0wH3XrB3rmrPVHr+AUs1Ko3z0NTl3yw0Q99Z3YkkxqxsGPa6q+N+NV/aXpMZhlggijHxmGdrf8771D7o7pSY6QonURBdntcD4oHeTb7DVu/wCirfKR9T/yqE5yWheVPh2GqZaru/Uz/H7YlnPvjkgCwXgigcAFGgpoGrSv+ir/AClfqH8aQehV/lK/UP41Xw5ndDi2BgrRdvQvO4f6Nw30K/dTP0nfoyb9j/UWpjd/Zhw2FihLZujQLm4XsLXtVR9I292HWJsMR0zsVLIrZQArhrM3K9uA1rpekdTx9BSq4vNTV/Nf5lE3Q3Jlxz37EAPWe3H5qd58eArbdk7Hiw0SxxKFVe7me8nmfGswwfpcMSBEwsYVRYAOQLfVpx/1nf5Mn7w/7azg4R5n18fh8fjJax8vJXRoW3NiLiIsp0YHMj6XRxwPiO8cxcVWd09qtBN7klFrkhBx6NrZimvGMi7KeWoPAVBD0zv8mX94f9tWndPbWH2iBK0SDEQm2tiydxVrXsfxq6lFvQ+dPCYjD0mq0Hl+jOm1+rtXCN8eKZPWMrj+dWoVVd9jkbBz/wB3iVB/VkBQ/aVq0rVkcFTWEH2t8z1RRRVjAKKKKAKKKKAKKKKAKKKKAKQmlryTQC5qQuKhdu7WZLRQ26eQEi+ojRe1IwHIcLcyQKr2CK9GjPPipXKh5JkkISLMLglQclteyAxtraoubRpXjmbGvplx9oIYge3ISfJV/Eislc1cPSdJIMUkUsgk6OPRrBWszHtAG2bq8rVT2rkqu8j33BqXh4WPe7L96Mt8o8PmgnKohJdZOGvNW+yxrQxvzgflUX1hXz5flx/5yp3gcJmGYgtrlVV0LuRe1+SganzFTGq0rHJjeDUatR1HJq5vX5cYL5TF9ZaX8tcF8ph+uv41jkOzY2iI9zuZSjlGR+kQsvAXB7V9LVetxvRsIbT4oAy8VTisfie9vurWM3J6HwsTgMNQg25u/JdRtv56SMhbD4U9YaPJwt81PHx9lZjBG0jhVBZ3awHMsTYak8fOpLfH9IYn6Z/vrjuwP+9w/wBMn8QrGbcpWZ6jB4enhcLnprW1/lcejcbHfJX/AMn+6g7jY75LJ/l/Gt8kJAGVbknyt40zngkN2JWyi4UczbmTWvgxPPrj+IfKJhv5FY35LJ6gv41oXoz3Lkw5bETgpIwKql+C3BJa2hJI07vXVj2TtSOKECR0XKTY3AzDjm186ldnbQSZA8eqHgbWzDhceFWjTSd0c+N4piK1N05JJMit+cIZNnzhe0qZ1/WjIcH/AC1KbKxgkgik+Oit9ZQf511xkIeNlPBlI9otVP3MM8mCjjDdEkWaMuLGRsjlbLySwA1Nz4CtOZ8uKzUvc/qXbOKXNWd4qJOiaUGWF+1BMZpH6Sx0DAnLmbjksbg+BAuGyNo57xuffY7Bxa1wR1XA7m/EcqJlZ0squStFIDS1JiFFFFAFFFFAFFFFAFRe3tqGCO6jM7usaA8M7nKMx5AcT5VJ012hgFmQo4NjzGjBgbqwPIgi96ExtfUjosPHhUeaZ7swBklawuBwUAcFF9FHfzJN6phcPLCdVeHZ7sTlIUyLnYnr6Xjia/iVvbT4Nowu7IDh5pZJyhugkyhU8QqgAt843PdaoroIsTtHEQ4jr5Ej6NCWyBWS8lhexa5F+diKqddOSV+a5/8ADPfSk39Ytbh0cf3H+d6qRNXn0p7vCCWKRMxR1ynMzNlZdQoLEm1idPCqLauSa8x73hUoywsMvSxIbDYdMASVzgrmGhUm1iDyuRlv40+xubpciCR3ZSFLFSEViQ5GUDraEFjbgaabB2DNi5RHCLniW4Kg+Mx/lV22jhDhMT0cliJVAD8PfStrnuD2tbvAPOijdamGKrQhVyxd3bY87n7H9z47CITc5Z2JHC+VeHtrWstZ7seP+scMT8Sfj32j/GtC5V001ZHkOJTc6qb6fdnztvl+kMV9M/8AFXLdf/1uH+mT+IV23wH9YYr6Z/vrjuyP+9w/0yfxCuZ+2e3j/Rf6/Y37EbciQqpbVnyaAkBjfQngOBrIdu+kvFSyOI3CR5iFsOtlBNrk87VZt68W0GIyE3UuJ1OZzY5usuU9UXOYi1jqdaz47uSsHdMrIrhSb26zG9gOJsDx4Wvatqknsjz3CsJRj+bVtZ7XG2FLYieNZHLZ3VSWJNgWsePDSvoLZ2MiuIY/goCLDq5B1RY8D6qwn+g5sPJnspMISQgHiC1hYEC9yLeurNgt6pxiInRVW4EIVi7kLmGpso1Fvg1WnLLub8Ww/wCJs6T0SZr7cKrG4zAYea9gBip+PL3wnj66nsdjBFC0jmwRSx9QvVP3H2FHLhVlnIlzs0nRkgxozsWN14F+GrXI8K6OZ5inFeFK/VDhMBHDPfDxGdEbOy5sywk/3OY2zak5R36EXtUvtKFJEXEROFkRSyyfBK8WR/mG2vcddNaYbsiJMbjIoLBFMZKjsrKVOewGg5XA51MTbAgYksgILZitzkZr3uUvlJ8SKIVHaSv2HezsV0kSPYjOitY8RmUNb7adV5UV6qTmCiiigCiiigCiiigCkpaSgPLtYGqfsrZnulZ51Yo0mIZ4HHFRGBCjeIYIbjmGqS3jkeRkwsZymYMXccUhWwfL845goPK5PKpnDYVY0VEACqAoA4ADQVG5snkjpuyiwbGGO90RY02xQ0Ci+WJPgPCDxViNTxJ6ptaqCu5Mq41cNOyxBj1ZD2XHzORbwNbVtnYSzgMGMcyfm5V7SHn5qeanQ1B4vGJIvubacSrm0WS3vMh5FH/s38CfIms5QTPp4XiNSkmoPR8undE5sLYUOFiEcKgAcT8Jm5knmarPpMwAkiWySEg5bohe4brX6uvVKg8uYpwmGxmB/Mk4zD/EZgJ0HcrnSQeB1qT2Xvrhp2yZjFKOMco6Nx6m4+qraNWOWEqlOr4y83P+TO9j7ZxEeLw7ywSskQdXcRS9cOB18uW9xlW/eQTWwRSBlBHAi+uh9lCsDXukY2RnisQq7Ty2sfPG+H6QxX07/fXHdkf97h/pk/iq57+ejqXpZMTB74HYu6W6yk8Svxh4cfOvO5Ho1mMsc+IPRBGDqnwzbUZvijw4+Vc+R5z164hh1grZtctrd7Gm7V2Ys8ZRgDdSATyuLVl+Kw74dmSWNlANwSZVva4U50Vlfw1B7xfU69avDsBxrolG55HD4uVLS110Mgix12uFLORa98RI1r3tlWIX9Zq0bn7vsk74iePKxUWzgXWxsCLEhWI4gXsAovcEmX2lvrhom6OO88x4RwjOx8yNB6zUdPs3EYpS+PcYfDDUwI1iV/xZdNPBdPGqKNjtqYmdSNmsqfxfuPO08Ydpy+5oLnCow90SjsyZT+ZQ/C4amu+04M2I6PAno5wAsroB0aJyEg4NJa+QcRzsvHrhVedRHhF9zYVRbpMuV3XuiQjqr89vUOdT+ztlJBGEjGVRr3lieJYnUk8ya0tc4p1FCyXLl+5WcPgFwOPhy36LERdCWOpMyMXQseZYM+vfVyBpjtjZC4iJo3vY2sRoysNVZTyYHhTbdvHO8TLLYyRSNEzDg5W1ntyuCCRyN6laGM5Z45ua3JgUtIKWpMQooooAooooAooooApKWigIra+DYsk0eskV+rp74jAZkvyJsCD3gU52ftFZlDIdOHcQRoVI5MDoRTthULjtlushmw5AkPbU6JMBwDW4MBwceRuKF1aSsyZtXDFYVJFKuoZToVYAgjxB4012ZtdZQRqki6PG2jofEcx84aHlVZ3o6aTFohuka26LrOgmkI6xEqdh1A6qsLEk+qGy1Om3K2xJ/wBBS4fXBydT+4lLGPyR+1H5ajwFNMftHCy+97Qw4iY6AygFCfmTDT7QaTAb0Os3ROM8aWBlLDpGTLmGIIACGIkWJU6c6nMBtaDFIcjK6jiCpBseBKsL2I4HgajQ2eeOsl6ohU3QaPrYHFyxjkjHpoj3aNrbyNesPvVNBIsW0EVM5sk6X6Fz3G+qN4Gnx3QgBJhz4cnX3lyi/UHUPsrhjt3ZpI2jbELKjCxWaFGuPNCvtqLW2JVSM9Ju/v0ZYwdL0w21tuLCxmSVrDgBxZieCqBqSfCqjhdsy7KHQ4wmWEqTDKoJNx/YkEk3+KbnxpcFsLG4iYYuboQ1rxRSK7iBT3KCAX7zypmuFh0nmk/Ly7j+LFbRxeqCPBxHhnHSTEd+W4Va84ndCEKXx2KlmUcekkEcf1VyipIbGxL/AJ3FsB3RRpH9rZj7DXaDdbDqwdlMrjg8rGVh5FycvqAqbEeMo+y7Lt+5F4HGRquTZ2FDDnJbooe65cjNJ+yD50+w+7xdhJi5OmcG4S2WFD81OZ+c1z5U7xu3oYsy51Z1Ut0alTIQoJIVb8bDhVS2nt6XFQM8YukZzPFGz9eJl4NKq9pe0UQ8Li5NNiYqc9Vp3LthsdHIWVGDGNsrAcVa17EeRFOxVN3b3fljdJGkFlUDOub3+IgsEdWJIKE9VrnTSpraG2Gz9DhwJJud75IgfhSMP4RqfDjU3MJ00pWi7nva+2ejtHGA08nYTwGhdz8FBzPq4muuxNmdBEEvmYkszHi7sbu3rPLlXjZGxlhzMSZJZLGSRu05HL5qjgFGgqUAoismksqAUtFFSUCiiigCiiigCiiigCiiigENIRXqigI3aexUmsTdXXsyIcrr5EcR4G4PMGo/3dNhzlxC9JHymjUn95ENR5rceVWGvJWosXU7aPYqv5NQujSYRxmKsEuekhVWYNIgS9grZbEcr8qgtobvTxogdeoZMxKiSfo441vHGzDLI6ZyWHxdKumJ3ejZi6XikPw4+qT+sOD+sGuJbFxcRHiF7xaKT2G6MfWtQ0dEKzWz+J12HB0eGXUnq5jcyNxF7DpOsB3A8KgcLvXMRFK4iMWILZUXN0iAI7qxa9m7FjoLXqX/ACnRfz0c0NuOeNiv1luv20wwsOzGl6WN4BJ1h2wps4swylhYG55VL7ERSTbmtwbelGSIyxCz4Y4g3IIQrkstiNTd9D4V4O/FooXMVi8pilUsLwlASxNh1rAXrsm6GDZSuZnUhVsZCwEasHEa66ISBcc7Cu35LYRL8FUvny5rJm6NoibXsLqxv31XUuvBWjTOm7W8DYnpsyBOjkyrYk3Qi6sfOoTGS4iWb3JI7K4jmIdLqHXqdDJpwINwRfl41M4CXBYQZY5IxdVSwfOxEa5UFgSSQK7Nt3MfeYJZD3lejXv7UltPK9SUTSm3GOnIrGD3fxEiZejWNZZI8QXaweGUENMioBckspIOgs5qaOysJhHzu5Bzs0aFiQjPckRRrzJY8ATrpYaU6bC4ubtSJh1PKIdJJ+8YAD1L66d7P3fhhOZVzSHjI5LyN+02oHgNKWE6re79ENF90YnkcPD426dx9oiHtbyqUwOzkhTLGuUcfEnmSeJJ7zrTkLXqrHO5N6HkCvVFFCoUUUUAUUUUAUUUUAUUUUAUUUUAUUUUAUWoooBLUmWiigDIK4zbOjfR0Rh4qD94oooSm0NG3Ywp44eH92n4Uqbt4YcMPCP/AI0/CiihOaXUeRYRF7KqPIAfdXTLRRQhu4uWi1LRQgKKKKAKKKKAKKKKAKKKKAKKKKA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050925"/>
            <a:ext cx="25336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hQSEBUUEhQVFRQUFRkYGBcYGBQXFhUVFxQYFBUWGRgYGyYeGBkkHBQYHy8gJCcpLC0wGCAxNTAqNSYsLCkBCQoKDgwOGg8PGikkHSQsLCwsLCkwKSksLC0pKSkpLCwsLSksLCwsLCwsLCktLCwsLCwsLCkpLCksLCwsLCwsLP/AABEIALgA1AMBIgACEQEDEQH/xAAcAAABBQEBAQAAAAAAAAAAAAAAAQQFBgcDAgj/xABMEAACAQIDBAYDCwgJAwUAAAABAgMAEQQSIQUGMUETIjJRYXEHgZEUI0JSVGJzkqGx0RYzNXKCk7LBFSVDU2Ois9LwFyTiNESDwuH/xAAaAQEAAwEBAQAAAAAAAAAAAAAAAQIDBAYF/8QAMxEAAgECBAQDBgUFAAAAAAAAAAECAxEEEiExBUFRYRMigTJxkaGxwRQjUtHxNEJyguH/2gAMAwEAAhEDEQA/ANxooooAooooAooooAopL0magPVFeTIKZYzbsEX52aNP1mVfvNCVFvZD+iq3L6QsEDYS5z3Rq7/wrauTekCL4MGLfygl/mKi6NfAqdC00VUT6Qh8ixv7r/8Aa8j0kR/CwuMXzhY/dUZkW/DVen0LhRVTT0mYP4Zkj/XikX+VSGD32wcuiYiInuLAH2G1TdFXQqLeLJyiuUeIVhdSCO8EGveepMmrHqikvRehAtFFFAFFFFAFFFFAFFFFAFFFFAFFIa8k0B7NeHe1QO0t7VSToYFOIn5onBPF2OiDz18KbDd6bEa42U5T/YRFljHg76NIfYPCouaqlpeeg7x2+cEbZEJml/u4gZG9dtF9ZFNDiNoT9iOPCoech6WT6i9UesmpXDQ4fDZYkEcRa+VBZS2UXOg1a3Ooo76oyq6A5RKEkD9VkjYmNZQOaZwNeFr8xUGsV+iPqwG5pk1xOKxE3gG6JPILHb7Sa9QbD2dDe0cF1IBLZXYMzBVuTcgkkDXvphtjac74we5CZVjiOdFZchPSWZST2ZLarrxGulccPutO0HQNHFGBGymfjJIcwaMkDVTmALXPLTvqDTzWTlK1+hOzbw4aG4uFCsyGykAOiByvdcqbjv5Vyx29yxojGJx0hAXOVRetGJNWY2BtpY8TpXM7nxZJ0LZUnyHL8R1FiwLXJJIXj3U423icMyhZMSsRU6ESqh4WIIJsR4EVJnaF+bOm0N4xFh45ujJEjIMoK3Gca6gkG1jwqMn39jUsOiPVmMSkvGitZC+fMxAAsptSHaGzehSE4mHJGQVHSre4BHEHXtH202jg2Z1RHi1QpbKVnUNpH0Q4nXq6UbNIQgl5osk23ygGYSKVyQiZuy65WJAAKkhm05d4pJP6OmcI6wM7gWVkXN1hmAOmjEcr3ptNuvBPdlxDMWBBIZGze9CJb99rBvOkl3VkGZEeMxNMJtQRIWXKyx37NrovW4gaWqCbU17LaZ2O4eFveEyQH/BlZRfyvl+yk/onaEH5nErOo+BOtmI7ukTn6qgRsDE4XUEhjGoMka2s8st5mci+YRqCwYgcedSeE34YyTF1IijhDopVlmJzlFJzAA59CPMd9CzVRrR5l3H8e+Zi6uNgkw/LP+ch+uo09YFT+Ex6SqGjZXU8CpuD7KEcMgLgC6gkEggXGoJ51BYrc6PMZcK7YaU63jtkb9aM9VhVjl/Ll2fyLNS1VE3lmwxy46OycBiI7mI/rjjH9o8asuHxKuoZGDKRcEG4I8DRMzlTcTtRSXpakoFFFFAFFFFAFJeg1Gbd2g0cVo7GWRgkYPDOfhHwUAsfAUJSbdiSzVUd6MTLNi4sHG7QpKjO8i9tlU2MaHkdbk8a6bbwwwkBnEziRSt2dyVclgtmUnLlN+Atblame9W28HLCCmKiWeNs8LK4ZlccBZbkqeBHO9VlsdNGHmTWpKs+H2fEkccZ65IVEAzOQMzMWYgcASSTXDCbclfFxq5RYZUYxZbMXdeKM/AMFu1l7jrpRgcRHtPBKxsrfCuqOY5F4jLICPs4Go7GbfwezlEKWlmzlst0BDte7M1gsfE8Lacqi/wLxpuTcbNzOSbn4jpiA9o45mkjkdszLms4txJF7owPmONdzhNn4Y5X9+mJe6qDLIwkYsUKJfqa6Ai3rqMl3mhl62Mxyhfk+GL28mkUZmPkQKj8b6S4IFKbPw4X5zLlHnlHWY+ZqrlFbndHDYms1FJ+mi+JM7e3zlwkPveHTDjhGshXM3lFH2RbXUiqHi/SFjZT1piF5qlkBHdcaj21CbR2nJPIZJnLueZ5DuAGgFNawlUbeh6fB8JpUofmRTkavurLsvFgCRbzc1nkdyT80u1mH/LVdcPuvhEHUw8I8kT8K+cxUts/e3FwC0c8gA5E5l9jXq6qrmj5+K4FUk26M9OjPoEbKhHCKP6i/hXiXYWHYWaGI+aJ+FYzF6U8ePho3nGP5EUkvpSx5/tEXyRf53q/ixPmrgeLvuviatitzsCQS2HhFuYAQj1raqDvRvBBhTkwE03SA62lZol14We4J8B7apm0t5cTiPz00jjuvZfYNKjr1nKppoj62E4JKDUq8r9uRoO73pRxJkWOXonzaAteMk6WGYXAJ7yKt2O2th5bLjIpMM5tZ20W6tnXLOl1HWF7MR5ViAq4bt+kWXDr0UwE8PCx7ajhYE9oeB9tTCp+orj+EK+fDx9Fp8DUNobKafDJCk2ZGIEkhKlmi1JAIGUk6C/C16r+F2vioZQHDMWYKEYKoJIZYYxa6pZFMrsL6kAd1NMHtnAt18HiWwUh1MbD3on50Z6nrUg1IPvVEyhMeqZcwyzxPniLDg1wc8TcfxrW63PP+BUheLi32a1LBszbqzDLKFRi2ResGSXq5ve2sM4te/dlN6YY7d2TDky4AhD2mw5/Myd+Uf2bHvGlMzurosmDlYk2EbhhaJJDeaQ3uJWYknX5vC16d7d2kYEjweHa88i5VZ2v0cYFmlcnU+HefKrGCjaVqb96ZM7ubaXFQCVQVNyrKeKupsynyIqUzVXIwmAwipHZyCq6ntPI4Uux48Tc13xGLmgAeQo8VxnyqVMYJ7XE5lHE8NKlGE4eZuO3Inb0V4Vr17qTEKKKKA5u9qrmzdoRz4gyl0sLpAuZbkX68lr8WIsPBfGpjbGDaXDyxqbM8bKD3FlIB+2s+xOIQIcO3vEyuAqTEpB0dgF6NrZerxDDW68dahux00KanF9S3SRjF4ohgGhw+hBsVeZlvYjmFUj1v4VJwbDgQ3WGNT3hFB+6uWxcOkUKIHVyBdnuLux6zOfMm9O5sfGg6zoB4sB/OpKScr5Y3sUvbGEeLHMizCCHFpmd7hWDxDKyoToGZSuvGym1N94MJs0YMwo0fUIfQklyvazOL3Yi+pPG1T20d6MC3UZkna4IREMzXHA2UEA1wxEc+NXouhbD4YkZy+USSKNciop6gPMnW1UaR1QqTTjJ3VvT+TGdsbKbDzGM6iwZGtbPG2qt/LzvTA1rnpX3fU4ZJ0FjCQpt/dtYW9Rt9tZKwrlnHK7HuOGYtYmipc1ozxRRRVD6gl6BRQKEF/3M9GXulEmne0Ti6ovaYHhduXkNfKuO+vo3OERp4XzQrxDdpbm2hHaFz51pO4Q/q3DfRL91N/SXb+jJ/Jf9Ra6nTjlPDR4nifxls2ma1vUwcLpfu40l6ndlEGM9GBnAswJAuLk8cpBuNANNQPKuj7BaVQEKXUvpazEA2v5cjbgT41ypHr3iYxlaWhXga9CleEqSDoQbHzrrg8E8sixxqWdjYKNST/znQ3lOMY5m9DmqkkAC5JsABcnwtzqZwOwcokkmACRELluPfJm4RXHce1bgAaucO6Q2ZhGmcCTGSWSPmqSSHKoXx1uW8KsTbpmHCQCFQ8uGYSWP9qxUiUE8iwJseWlbRp9TzOL4wnpT2va/Uj9ibD9z4RJMJOplRSZAGDQyntMpF+qdbBxa1he9Ot09jR4yF8TiolkbEuWUOA2SIdWNR3aa6d9SGFwuBxnW6OIvwZWULIp5q66G/n3VY4olUBVAAAsAOAA4WFbqJ5qpXlr1b35lfxG4eDynJAiMQbMBqrcmF+BBsfVUhsrEdNhxnAvYpIvzluji3dcH1GpI1T9tbInOJshUYaTryEkWWQALdluC4IFwt7ZtTwtVtjKLdTST+JL7vzlc2HY3aE2UnUvEb9G1+dgMp8VqbBqhbNVBjgMO4kKFVZktbo2DGVZAvV0shUixubVfVomVrQyyFoooqTESuGJwSSCzorDuYAj7acUlqBO2xCPubgz/AO3iHkoH3UR7l4NTcYaK/ioP31N2otUWRp4s+rG+HwSJoiKo7lAA+ynFqWipM73IzeTBiXCTIdc0bD7Db7RXz9srZMmJkEcYGa2pN8qjQXJ5ca+jsUOo36p+6sJ3KxeTFleTgjuGjEa+pifVWFVao9LwarOFGrk3VmWTCehlyt5JwD3KvP11Lbvei/Dpm6b311Yix4Du053GtXTZmL6SJGPEjX9YaN9oNc8TMFcOCO5xfXLyNu8E39taKnE+fU4pi6l4ykyo70+i6GSPNhl6OQd3BtOBFZNtDZskEhSRSrD2Ed476+gsbtgKDYgKuhdj1b8wAO0Rz5VmW+O38NPnVjnaxysoGZW5EAaedzcjvrKpBbn1eEY3EexK8o9TQ9wx/VuF+iX7qaek79GTfsf6q083D/RuG+hX7qZek79GTfsf6q1r/YfGp/1q/wA/uYps6fK+rZQbX0uNCGFxx4gcKsPu8jpFQBldxJCyn3xJHABtfQK1iDm7+dVU+qpvdTd+bFTAQiyjtsR1Ap4g95PIeuuSN9ke6xlOmoupUeiG+E2FNiMR0USXZteYVRexLE9mxuDfncVs25+5UWBS/blYdeQjU+A+KvhVawrybMxZEnWjYDOwGsiDQTC3w04OO7WtHilDAFSCCLgjgQeFdNOCXvPJcVx9WqlGL8n1KxvKOkx+Bh5K0kxH0agL9rGrXVVxX6aivwGFcjzMgB+yrXWiPk1tIwXb7sjsdsKGY3kiRj3kDMPJuI9tMvyNgHZMyfqzTD/7VPWotU2RkqklsyA/JCP++xX7+X8aF3Jw3FkaQ/4kkjg+pmIqfAoqLInxZ9Rtg8CkShY0VFHJQAPYKcii1LUmbbe4UUUUAUUUUAUUUUAUUUUAx21Pkw8rfFjY+xTXzvsvEZJo2vbrC58GBVvsY1t3pIxvR7OmtxcBB+0wH3XrB3rmrPVHr+AUs1Ko3z0NTl3yw0Q99Z3YkkxqxsGPa6q+N+NV/aXpMZhlggijHxmGdrf8771D7o7pSY6QonURBdntcD4oHeTb7DVu/wCirfKR9T/yqE5yWheVPh2GqZaru/Uz/H7YlnPvjkgCwXgigcAFGgpoGrSv+ir/AClfqH8aQehV/lK/UP41Xw5ndDi2BgrRdvQvO4f6Nw30K/dTP0nfoyb9j/UWpjd/Zhw2FihLZujQLm4XsLXtVR9I292HWJsMR0zsVLIrZQArhrM3K9uA1rpekdTx9BSq4vNTV/Nf5lE3Q3Jlxz37EAPWe3H5qd58eArbdk7Hiw0SxxKFVe7me8nmfGswwfpcMSBEwsYVRYAOQLfVpx/1nf5Mn7w/7azg4R5n18fh8fjJax8vJXRoW3NiLiIsp0YHMj6XRxwPiO8cxcVWd09qtBN7klFrkhBx6NrZimvGMi7KeWoPAVBD0zv8mX94f9tWndPbWH2iBK0SDEQm2tiydxVrXsfxq6lFvQ+dPCYjD0mq0Hl+jOm1+rtXCN8eKZPWMrj+dWoVVd9jkbBz/wB3iVB/VkBQ/aVq0rVkcFTWEH2t8z1RRRVjAKKKKAKKKKAKKKKAKKKKAKQmlryTQC5qQuKhdu7WZLRQ26eQEi+ojRe1IwHIcLcyQKr2CK9GjPPipXKh5JkkISLMLglQclteyAxtraoubRpXjmbGvplx9oIYge3ISfJV/Eislc1cPSdJIMUkUsgk6OPRrBWszHtAG2bq8rVT2rkqu8j33BqXh4WPe7L96Mt8o8PmgnKohJdZOGvNW+yxrQxvzgflUX1hXz5flx/5yp3gcJmGYgtrlVV0LuRe1+SganzFTGq0rHJjeDUatR1HJq5vX5cYL5TF9ZaX8tcF8ph+uv41jkOzY2iI9zuZSjlGR+kQsvAXB7V9LVetxvRsIbT4oAy8VTisfie9vurWM3J6HwsTgMNQg25u/JdRtv56SMhbD4U9YaPJwt81PHx9lZjBG0jhVBZ3awHMsTYak8fOpLfH9IYn6Z/vrjuwP+9w/wBMn8QrGbcpWZ6jB4enhcLnprW1/lcejcbHfJX/AMn+6g7jY75LJ/l/Gt8kJAGVbknyt40zngkN2JWyi4UczbmTWvgxPPrj+IfKJhv5FY35LJ6gv41oXoz3Lkw5bETgpIwKql+C3BJa2hJI07vXVj2TtSOKECR0XKTY3AzDjm186ldnbQSZA8eqHgbWzDhceFWjTSd0c+N4piK1N05JJMit+cIZNnzhe0qZ1/WjIcH/AC1KbKxgkgik+Oit9ZQf511xkIeNlPBlI9otVP3MM8mCjjDdEkWaMuLGRsjlbLySwA1Nz4CtOZ8uKzUvc/qXbOKXNWd4qJOiaUGWF+1BMZpH6Sx0DAnLmbjksbg+BAuGyNo57xuffY7Bxa1wR1XA7m/EcqJlZ0squStFIDS1JiFFFFAFFFFAFFFFAFRe3tqGCO6jM7usaA8M7nKMx5AcT5VJ012hgFmQo4NjzGjBgbqwPIgi96ExtfUjosPHhUeaZ7swBklawuBwUAcFF9FHfzJN6phcPLCdVeHZ7sTlIUyLnYnr6Xjia/iVvbT4Nowu7IDh5pZJyhugkyhU8QqgAt843PdaoroIsTtHEQ4jr5Ej6NCWyBWS8lhexa5F+diKqddOSV+a5/8ADPfSk39Ytbh0cf3H+d6qRNXn0p7vCCWKRMxR1ynMzNlZdQoLEm1idPCqLauSa8x73hUoywsMvSxIbDYdMASVzgrmGhUm1iDyuRlv40+xubpciCR3ZSFLFSEViQ5GUDraEFjbgaabB2DNi5RHCLniW4Kg+Mx/lV22jhDhMT0cliJVAD8PfStrnuD2tbvAPOijdamGKrQhVyxd3bY87n7H9z47CITc5Z2JHC+VeHtrWstZ7seP+scMT8Sfj32j/GtC5V001ZHkOJTc6qb6fdnztvl+kMV9M/8AFXLdf/1uH+mT+IV23wH9YYr6Z/vrjuyP+9w/0yfxCuZ+2e3j/Rf6/Y37EbciQqpbVnyaAkBjfQngOBrIdu+kvFSyOI3CR5iFsOtlBNrk87VZt68W0GIyE3UuJ1OZzY5usuU9UXOYi1jqdaz47uSsHdMrIrhSb26zG9gOJsDx4Wvatqknsjz3CsJRj+bVtZ7XG2FLYieNZHLZ3VSWJNgWsePDSvoLZ2MiuIY/goCLDq5B1RY8D6qwn+g5sPJnspMISQgHiC1hYEC9yLeurNgt6pxiInRVW4EIVi7kLmGpso1Fvg1WnLLub8Ww/wCJs6T0SZr7cKrG4zAYea9gBip+PL3wnj66nsdjBFC0jmwRSx9QvVP3H2FHLhVlnIlzs0nRkgxozsWN14F+GrXI8K6OZ5inFeFK/VDhMBHDPfDxGdEbOy5sywk/3OY2zak5R36EXtUvtKFJEXEROFkRSyyfBK8WR/mG2vcddNaYbsiJMbjIoLBFMZKjsrKVOewGg5XA51MTbAgYksgILZitzkZr3uUvlJ8SKIVHaSv2HezsV0kSPYjOitY8RmUNb7adV5UV6qTmCiiigCiiigCiiigCkpaSgPLtYGqfsrZnulZ51Yo0mIZ4HHFRGBCjeIYIbjmGqS3jkeRkwsZymYMXccUhWwfL845goPK5PKpnDYVY0VEACqAoA4ADQVG5snkjpuyiwbGGO90RY02xQ0Ci+WJPgPCDxViNTxJ6ptaqCu5Mq41cNOyxBj1ZD2XHzORbwNbVtnYSzgMGMcyfm5V7SHn5qeanQ1B4vGJIvubacSrm0WS3vMh5FH/s38CfIms5QTPp4XiNSkmoPR8undE5sLYUOFiEcKgAcT8Jm5knmarPpMwAkiWySEg5bohe4brX6uvVKg8uYpwmGxmB/Mk4zD/EZgJ0HcrnSQeB1qT2Xvrhp2yZjFKOMco6Nx6m4+qraNWOWEqlOr4y83P+TO9j7ZxEeLw7ywSskQdXcRS9cOB18uW9xlW/eQTWwRSBlBHAi+uh9lCsDXukY2RnisQq7Ty2sfPG+H6QxX07/fXHdkf97h/pk/iq57+ejqXpZMTB74HYu6W6yk8Svxh4cfOvO5Ho1mMsc+IPRBGDqnwzbUZvijw4+Vc+R5z164hh1grZtctrd7Gm7V2Ys8ZRgDdSATyuLVl+Kw74dmSWNlANwSZVva4U50Vlfw1B7xfU69avDsBxrolG55HD4uVLS110Mgix12uFLORa98RI1r3tlWIX9Zq0bn7vsk74iePKxUWzgXWxsCLEhWI4gXsAovcEmX2lvrhom6OO88x4RwjOx8yNB6zUdPs3EYpS+PcYfDDUwI1iV/xZdNPBdPGqKNjtqYmdSNmsqfxfuPO08Ydpy+5oLnCow90SjsyZT+ZQ/C4amu+04M2I6PAno5wAsroB0aJyEg4NJa+QcRzsvHrhVedRHhF9zYVRbpMuV3XuiQjqr89vUOdT+ztlJBGEjGVRr3lieJYnUk8ya0tc4p1FCyXLl+5WcPgFwOPhy36LERdCWOpMyMXQseZYM+vfVyBpjtjZC4iJo3vY2sRoysNVZTyYHhTbdvHO8TLLYyRSNEzDg5W1ntyuCCRyN6laGM5Z45ua3JgUtIKWpMQooooAooooAooooApKWigIra+DYsk0eskV+rp74jAZkvyJsCD3gU52ftFZlDIdOHcQRoVI5MDoRTthULjtlushmw5AkPbU6JMBwDW4MBwceRuKF1aSsyZtXDFYVJFKuoZToVYAgjxB4012ZtdZQRqki6PG2jofEcx84aHlVZ3o6aTFohuka26LrOgmkI6xEqdh1A6qsLEk+qGy1Om3K2xJ/wBBS4fXBydT+4lLGPyR+1H5ajwFNMftHCy+97Qw4iY6AygFCfmTDT7QaTAb0Os3ROM8aWBlLDpGTLmGIIACGIkWJU6c6nMBtaDFIcjK6jiCpBseBKsL2I4HgajQ2eeOsl6ohU3QaPrYHFyxjkjHpoj3aNrbyNesPvVNBIsW0EVM5sk6X6Fz3G+qN4Gnx3QgBJhz4cnX3lyi/UHUPsrhjt3ZpI2jbELKjCxWaFGuPNCvtqLW2JVSM9Ju/v0ZYwdL0w21tuLCxmSVrDgBxZieCqBqSfCqjhdsy7KHQ4wmWEqTDKoJNx/YkEk3+KbnxpcFsLG4iYYuboQ1rxRSK7iBT3KCAX7zypmuFh0nmk/Ly7j+LFbRxeqCPBxHhnHSTEd+W4Va84ndCEKXx2KlmUcekkEcf1VyipIbGxL/AJ3FsB3RRpH9rZj7DXaDdbDqwdlMrjg8rGVh5FycvqAqbEeMo+y7Lt+5F4HGRquTZ2FDDnJbooe65cjNJ+yD50+w+7xdhJi5OmcG4S2WFD81OZ+c1z5U7xu3oYsy51Z1Ut0alTIQoJIVb8bDhVS2nt6XFQM8YukZzPFGz9eJl4NKq9pe0UQ8Li5NNiYqc9Vp3LthsdHIWVGDGNsrAcVa17EeRFOxVN3b3fljdJGkFlUDOub3+IgsEdWJIKE9VrnTSpraG2Gz9DhwJJud75IgfhSMP4RqfDjU3MJ00pWi7nva+2ejtHGA08nYTwGhdz8FBzPq4muuxNmdBEEvmYkszHi7sbu3rPLlXjZGxlhzMSZJZLGSRu05HL5qjgFGgqUAoismksqAUtFFSUCiiigCiiigCiiigCiiigENIRXqigI3aexUmsTdXXsyIcrr5EcR4G4PMGo/3dNhzlxC9JHymjUn95ENR5rceVWGvJWosXU7aPYqv5NQujSYRxmKsEuekhVWYNIgS9grZbEcr8qgtobvTxogdeoZMxKiSfo441vHGzDLI6ZyWHxdKumJ3ejZi6XikPw4+qT+sOD+sGuJbFxcRHiF7xaKT2G6MfWtQ0dEKzWz+J12HB0eGXUnq5jcyNxF7DpOsB3A8KgcLvXMRFK4iMWILZUXN0iAI7qxa9m7FjoLXqX/ACnRfz0c0NuOeNiv1luv20wwsOzGl6WN4BJ1h2wps4swylhYG55VL7ERSTbmtwbelGSIyxCz4Y4g3IIQrkstiNTd9D4V4O/FooXMVi8pilUsLwlASxNh1rAXrsm6GDZSuZnUhVsZCwEasHEa66ISBcc7Cu35LYRL8FUvny5rJm6NoibXsLqxv31XUuvBWjTOm7W8DYnpsyBOjkyrYk3Qi6sfOoTGS4iWb3JI7K4jmIdLqHXqdDJpwINwRfl41M4CXBYQZY5IxdVSwfOxEa5UFgSSQK7Nt3MfeYJZD3lejXv7UltPK9SUTSm3GOnIrGD3fxEiZejWNZZI8QXaweGUENMioBckspIOgs5qaOysJhHzu5Bzs0aFiQjPckRRrzJY8ATrpYaU6bC4ubtSJh1PKIdJJ+8YAD1L66d7P3fhhOZVzSHjI5LyN+02oHgNKWE6re79ENF90YnkcPD426dx9oiHtbyqUwOzkhTLGuUcfEnmSeJJ7zrTkLXqrHO5N6HkCvVFFCoUUUUAUUUUAUUUUAUUUUAUUUUAUUUUAUWoooBLUmWiigDIK4zbOjfR0Rh4qD94oooSm0NG3Ywp44eH92n4Uqbt4YcMPCP/AI0/CiihOaXUeRYRF7KqPIAfdXTLRRQhu4uWi1LRQgKKKKAKKKKAKKKKAKKKKAKKKKA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80975" y="-898525"/>
            <a:ext cx="25336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5745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7943" y="1752600"/>
            <a:ext cx="88106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 Adds Up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jar I have a collection of 30 coins consisting of five pennies (one cent coins), five nickels (five cent coins), five quarters (twenty-five cent coins), five loonies (one dollar coins worth one hundred cents each) and five toonies (two dollar coins worth two hundred cents each).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need exactly five dollars. Without looking, I reach into my coin jar and take out a handful of coins. I take out anywhere from one coin (a very small handful) to all thirty coins (quite a fistful of coins).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largest sum of money I can remove from the jar so that I am 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able to create exactly five dollars?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if I remove all thirty coins I can easily create five dollars using two of the toonies and one of the loonies. But if I remove only three toonies and three quarters, although I have pulled out more than five dollars, no matter how I combine these coins I cannot create exactly five dollars from them.</a:t>
            </a:r>
          </a:p>
        </p:txBody>
      </p:sp>
      <p:pic>
        <p:nvPicPr>
          <p:cNvPr id="1026" name="Picture 2" descr="C:\Users\amanda.harris\AppData\Local\Microsoft\Windows\Temporary Internet Files\Content.IE5\J4XZ7IIX\MC90043392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470762"/>
            <a:ext cx="16383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449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CreateDate xmlns="http://schemas.microsoft.com/sharepoint/v3" xsi:nil="true"/>
    <Description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icture" ma:contentTypeID="0x0101020083C959138FF3E34EB186B8FF8C7A945F" ma:contentTypeVersion="0" ma:contentTypeDescription="Upload an image or a photograph." ma:contentTypeScope="" ma:versionID="c8749940d6edd0a941ca00a7b3e9d78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d02e9bfc2e383001fec009ffd034e3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  <xsd:element name="ImageCreateDate" ma:index="13" nillable="true" ma:displayName="Date Picture Taken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6E4DB4-D8D7-485C-AA72-471E132BCABD}"/>
</file>

<file path=customXml/itemProps2.xml><?xml version="1.0" encoding="utf-8"?>
<ds:datastoreItem xmlns:ds="http://schemas.openxmlformats.org/officeDocument/2006/customXml" ds:itemID="{3858DFD0-78C3-4726-82EE-9B91E4D4EE9A}"/>
</file>

<file path=customXml/itemProps3.xml><?xml version="1.0" encoding="utf-8"?>
<ds:datastoreItem xmlns:ds="http://schemas.openxmlformats.org/officeDocument/2006/customXml" ds:itemID="{5ADD75F3-C49E-49C9-BFA8-A7F8EA28C689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117</TotalTime>
  <Words>216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Clarity</vt:lpstr>
      <vt:lpstr>STM Numeracy Problem of the Week November 28th – December 4th  2013</vt:lpstr>
    </vt:vector>
  </TitlesOfParts>
  <Company>NBED School District 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School District 8</dc:creator>
  <cp:keywords/>
  <cp:lastModifiedBy>School District 8</cp:lastModifiedBy>
  <cp:revision>10</cp:revision>
  <dcterms:created xsi:type="dcterms:W3CDTF">2013-11-12T14:03:38Z</dcterms:created>
  <dcterms:modified xsi:type="dcterms:W3CDTF">2013-12-02T13:09:53Z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0x0101020083C959138FF3E34EB186B8FF8C7A945F</vt:lpwstr>
  </property>
  <property fmtid="{D5CDD505-2E9C-101B-9397-08002B2CF9AE}" pid="3" name="vti_description">
    <vt:lpwstr/>
  </property>
</Properties>
</file>